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2.xml" ContentType="application/vnd.openxmlformats-officedocument.theme+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theme/theme3.xml" ContentType="application/vnd.openxmlformats-officedocument.theme+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229" r:id="rId4"/>
    <p:sldMasterId id="2147484675" r:id="rId5"/>
    <p:sldMasterId id="2147484809" r:id="rId6"/>
    <p:sldMasterId id="2147484833" r:id="rId7"/>
  </p:sldMasterIdLst>
  <p:notesMasterIdLst>
    <p:notesMasterId r:id="rId30"/>
  </p:notesMasterIdLst>
  <p:handoutMasterIdLst>
    <p:handoutMasterId r:id="rId31"/>
  </p:handoutMasterIdLst>
  <p:sldIdLst>
    <p:sldId id="1661" r:id="rId8"/>
    <p:sldId id="11021" r:id="rId9"/>
    <p:sldId id="11061" r:id="rId10"/>
    <p:sldId id="11640" r:id="rId11"/>
    <p:sldId id="11099" r:id="rId12"/>
    <p:sldId id="11655" r:id="rId13"/>
    <p:sldId id="11057" r:id="rId14"/>
    <p:sldId id="11119" r:id="rId15"/>
    <p:sldId id="11159" r:id="rId16"/>
    <p:sldId id="11160" r:id="rId17"/>
    <p:sldId id="11019" r:id="rId18"/>
    <p:sldId id="11029" r:id="rId19"/>
    <p:sldId id="11030" r:id="rId20"/>
    <p:sldId id="11032" r:id="rId21"/>
    <p:sldId id="11128" r:id="rId22"/>
    <p:sldId id="11111" r:id="rId23"/>
    <p:sldId id="11126" r:id="rId24"/>
    <p:sldId id="11127" r:id="rId25"/>
    <p:sldId id="11131" r:id="rId26"/>
    <p:sldId id="2595" r:id="rId27"/>
    <p:sldId id="10750" r:id="rId28"/>
    <p:sldId id="11654" r:id="rId29"/>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6" name="Author" initials="A" lastIdx="0" clrIdx="6"/>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0E6FF"/>
    <a:srgbClr val="FFFFFF"/>
    <a:srgbClr val="000000"/>
    <a:srgbClr val="5B6B86"/>
    <a:srgbClr val="FEF000"/>
    <a:srgbClr val="3B2E58"/>
    <a:srgbClr val="243A5E"/>
    <a:srgbClr val="274B47"/>
    <a:srgbClr val="2F2F2F"/>
    <a:srgbClr val="52525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AD60EBB-C898-4321-BEF3-AC45D9882A34}" v="2" dt="2019-09-20T13:54:24.224"/>
    <p1510:client id="{5C0D7C42-43AD-4A10-9F95-2EEE9436F563}" v="6" dt="2019-09-20T13:51:47.538"/>
    <p1510:client id="{74134E57-4262-4F7E-9691-E9F36AB12AE8}" v="1" dt="2019-10-07T15:15:24.64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159" autoAdjust="0"/>
    <p:restoredTop sz="92041" autoAdjust="0"/>
  </p:normalViewPr>
  <p:slideViewPr>
    <p:cSldViewPr snapToGrid="0">
      <p:cViewPr varScale="1">
        <p:scale>
          <a:sx n="68" d="100"/>
          <a:sy n="68" d="100"/>
        </p:scale>
        <p:origin x="852" y="78"/>
      </p:cViewPr>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 d="1"/>
        <a:sy n="1" d="1"/>
      </p:scale>
      <p:origin x="0" y="0"/>
    </p:cViewPr>
  </p:sorterViewPr>
  <p:notesViewPr>
    <p:cSldViewPr snapToGrid="0" showGuides="1">
      <p:cViewPr varScale="1">
        <p:scale>
          <a:sx n="113" d="100"/>
          <a:sy n="113" d="100"/>
        </p:scale>
        <p:origin x="5310"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21" Type="http://schemas.openxmlformats.org/officeDocument/2006/relationships/slide" Target="slides/slide14.xml"/><Relationship Id="rId34" Type="http://schemas.openxmlformats.org/officeDocument/2006/relationships/viewProps" Target="viewProps.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presProps" Target="presProps.xml"/><Relationship Id="rId38"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slide" Target="slides/slide22.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commentAuthors" Target="commentAuthors.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tableStyles" Target="tableStyles.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notesMaster" Target="notesMasters/notesMaster1.xml"/><Relationship Id="rId35" Type="http://schemas.openxmlformats.org/officeDocument/2006/relationships/theme" Target="theme/theme1.xml"/><Relationship Id="rId8" Type="http://schemas.openxmlformats.org/officeDocument/2006/relationships/slide" Target="slides/slide1.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10/14/2019 12:45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10/14/2019 12:45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C61DAB-D93E-49CA-B245-379601CFE8D0}" type="datetime8">
              <a:rPr lang="en-US" smtClean="0"/>
              <a:t>10/14/2019 12:45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14425269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10/14/2019 12:45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19497900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10/14/2019 12:45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14</a:t>
            </a:fld>
            <a:endParaRPr lang="en-US"/>
          </a:p>
        </p:txBody>
      </p:sp>
    </p:spTree>
    <p:extLst>
      <p:ext uri="{BB962C8B-B14F-4D97-AF65-F5344CB8AC3E}">
        <p14:creationId xmlns:p14="http://schemas.microsoft.com/office/powerpoint/2010/main" val="34610783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10/14/2019 12:45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768852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10/14/2019 12:45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16</a:t>
            </a:fld>
            <a:endParaRPr lang="en-US"/>
          </a:p>
        </p:txBody>
      </p:sp>
    </p:spTree>
    <p:extLst>
      <p:ext uri="{BB962C8B-B14F-4D97-AF65-F5344CB8AC3E}">
        <p14:creationId xmlns:p14="http://schemas.microsoft.com/office/powerpoint/2010/main" val="10442401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A9F62902-333F-4404-A101-90290E3E8B00}"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603013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A9F62902-333F-4404-A101-90290E3E8B00}"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056737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A9F62902-333F-4404-A101-90290E3E8B00}" type="slidenum">
              <a:rPr lang="en-US" smtClean="0"/>
              <a:t>19</a:t>
            </a:fld>
            <a:endParaRPr lang="en-US"/>
          </a:p>
        </p:txBody>
      </p:sp>
    </p:spTree>
    <p:extLst>
      <p:ext uri="{BB962C8B-B14F-4D97-AF65-F5344CB8AC3E}">
        <p14:creationId xmlns:p14="http://schemas.microsoft.com/office/powerpoint/2010/main" val="23907092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200000"/>
              </a:lnSpc>
              <a:spcAft>
                <a:spcPts val="0"/>
              </a:spcAft>
            </a:pPr>
            <a:endParaRPr lang="en-US" dirty="0"/>
          </a:p>
        </p:txBody>
      </p:sp>
      <p:sp>
        <p:nvSpPr>
          <p:cNvPr id="4" name="Slide Number Placeholder 3"/>
          <p:cNvSpPr>
            <a:spLocks noGrp="1"/>
          </p:cNvSpPr>
          <p:nvPr>
            <p:ph type="sldNum" sz="quarter" idx="5"/>
          </p:nvPr>
        </p:nvSpPr>
        <p:spPr/>
        <p:txBody>
          <a:bodyPr/>
          <a:lstStyle/>
          <a:p>
            <a:fld id="{A9F62902-333F-4404-A101-90290E3E8B00}" type="slidenum">
              <a:rPr lang="en-US" smtClean="0"/>
              <a:t>20</a:t>
            </a:fld>
            <a:endParaRPr lang="en-US"/>
          </a:p>
        </p:txBody>
      </p:sp>
    </p:spTree>
    <p:extLst>
      <p:ext uri="{BB962C8B-B14F-4D97-AF65-F5344CB8AC3E}">
        <p14:creationId xmlns:p14="http://schemas.microsoft.com/office/powerpoint/2010/main" val="34707797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10/14/2019 12:45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21</a:t>
            </a:fld>
            <a:endParaRPr lang="en-US"/>
          </a:p>
        </p:txBody>
      </p:sp>
    </p:spTree>
    <p:extLst>
      <p:ext uri="{BB962C8B-B14F-4D97-AF65-F5344CB8AC3E}">
        <p14:creationId xmlns:p14="http://schemas.microsoft.com/office/powerpoint/2010/main" val="42395588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10/14/2019 12:45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685118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10/14/2019 12:45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967303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10/14/2019 12:45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34667385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10/14/2019 12:45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29504082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10/14/2019 12:45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36922960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10/14/2019 12:45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9338138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10/14/2019 12:45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33346827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10/14/2019 12:45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12</a:t>
            </a:fld>
            <a:endParaRPr lang="en-US"/>
          </a:p>
        </p:txBody>
      </p:sp>
    </p:spTree>
    <p:extLst>
      <p:ext uri="{BB962C8B-B14F-4D97-AF65-F5344CB8AC3E}">
        <p14:creationId xmlns:p14="http://schemas.microsoft.com/office/powerpoint/2010/main" val="353643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7.jpg"/></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7.jpg"/></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 Id="rId4" Type="http://schemas.openxmlformats.org/officeDocument/2006/relationships/image" Target="../media/image7.jp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 Id="rId4" Type="http://schemas.openxmlformats.org/officeDocument/2006/relationships/image" Target="../media/image7.jp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 Id="rId4" Type="http://schemas.openxmlformats.org/officeDocument/2006/relationships/image" Target="../media/image7.jpg"/></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3.xml"/><Relationship Id="rId5" Type="http://schemas.openxmlformats.org/officeDocument/2006/relationships/image" Target="../media/image15.emf"/><Relationship Id="rId4" Type="http://schemas.openxmlformats.org/officeDocument/2006/relationships/image" Target="../media/image14.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3.xml"/><Relationship Id="rId4" Type="http://schemas.openxmlformats.org/officeDocument/2006/relationships/image" Target="../media/image14.png"/></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3.xml"/><Relationship Id="rId4" Type="http://schemas.openxmlformats.org/officeDocument/2006/relationships/image" Target="../media/image18.png"/></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3.xml"/><Relationship Id="rId4" Type="http://schemas.openxmlformats.org/officeDocument/2006/relationships/image" Target="../media/image18.png"/></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3.xml"/><Relationship Id="rId4" Type="http://schemas.openxmlformats.org/officeDocument/2006/relationships/image" Target="../media/image18.png"/></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3.xml"/><Relationship Id="rId4" Type="http://schemas.openxmlformats.org/officeDocument/2006/relationships/image" Target="../media/image18.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5.emf"/><Relationship Id="rId1" Type="http://schemas.openxmlformats.org/officeDocument/2006/relationships/slideMaster" Target="../slideMasters/slideMaster4.xml"/><Relationship Id="rId5" Type="http://schemas.openxmlformats.org/officeDocument/2006/relationships/image" Target="../media/image21.png"/><Relationship Id="rId4" Type="http://schemas.openxmlformats.org/officeDocument/2006/relationships/image" Target="../media/image20.png"/></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4.xml"/><Relationship Id="rId5" Type="http://schemas.openxmlformats.org/officeDocument/2006/relationships/image" Target="../media/image15.emf"/><Relationship Id="rId4" Type="http://schemas.openxmlformats.org/officeDocument/2006/relationships/image" Target="../media/image24.png"/></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4.xml"/><Relationship Id="rId5" Type="http://schemas.openxmlformats.org/officeDocument/2006/relationships/image" Target="../media/image15.emf"/><Relationship Id="rId4" Type="http://schemas.openxmlformats.org/officeDocument/2006/relationships/image" Target="../media/image24.png"/></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2.png"/><Relationship Id="rId1" Type="http://schemas.openxmlformats.org/officeDocument/2006/relationships/slideMaster" Target="../slideMasters/slideMaster4.xml"/><Relationship Id="rId5" Type="http://schemas.openxmlformats.org/officeDocument/2006/relationships/image" Target="../media/image15.emf"/><Relationship Id="rId4" Type="http://schemas.openxmlformats.org/officeDocument/2006/relationships/image" Target="../media/image23.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7.jp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xmlns="" id="{B75A0920-A5C0-44B4-805C-2A21395BDE60}"/>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pic>
        <p:nvPicPr>
          <p:cNvPr id="8" name="Picture 7" descr="Microsoft Inspire event logo">
            <a:extLst>
              <a:ext uri="{FF2B5EF4-FFF2-40B4-BE49-F238E27FC236}">
                <a16:creationId xmlns:a16="http://schemas.microsoft.com/office/drawing/2014/main" xmlns="" id="{8197DF52-7B20-4068-A206-EDD0F72CA762}"/>
              </a:ext>
            </a:extLst>
          </p:cNvPr>
          <p:cNvPicPr>
            <a:picLocks noChangeAspect="1"/>
          </p:cNvPicPr>
          <p:nvPr userDrawn="1"/>
        </p:nvPicPr>
        <p:blipFill>
          <a:blip r:embed="rId3"/>
          <a:stretch>
            <a:fillRect/>
          </a:stretch>
        </p:blipFill>
        <p:spPr>
          <a:xfrm>
            <a:off x="599440" y="2913426"/>
            <a:ext cx="2788943" cy="1408176"/>
          </a:xfrm>
          <a:prstGeom prst="rect">
            <a:avLst/>
          </a:prstGeom>
        </p:spPr>
      </p:pic>
      <p:pic>
        <p:nvPicPr>
          <p:cNvPr id="11" name="Picture 10">
            <a:extLst>
              <a:ext uri="{FF2B5EF4-FFF2-40B4-BE49-F238E27FC236}">
                <a16:creationId xmlns:a16="http://schemas.microsoft.com/office/drawing/2014/main" xmlns="" id="{54E25E3C-A333-4107-AB75-A8255CBED3D9}"/>
              </a:ext>
              <a:ext uri="{C183D7F6-B498-43B3-948B-1728B52AA6E4}">
                <adec:decorative xmlns:adec="http://schemas.microsoft.com/office/drawing/2017/decorative" xmlns="" val="1"/>
              </a:ext>
            </a:extLst>
          </p:cNvPr>
          <p:cNvPicPr>
            <a:picLocks noChangeAspect="1"/>
          </p:cNvPicPr>
          <p:nvPr userDrawn="1"/>
        </p:nvPicPr>
        <p:blipFill rotWithShape="1">
          <a:blip r:embed="rId4"/>
          <a:srcRect t="4112" r="7055" b="32576"/>
          <a:stretch/>
        </p:blipFill>
        <p:spPr>
          <a:xfrm>
            <a:off x="5479693" y="0"/>
            <a:ext cx="6712307" cy="6858000"/>
          </a:xfrm>
          <a:prstGeom prst="rect">
            <a:avLst/>
          </a:prstGeom>
        </p:spPr>
      </p:pic>
    </p:spTree>
    <p:extLst>
      <p:ext uri="{BB962C8B-B14F-4D97-AF65-F5344CB8AC3E}">
        <p14:creationId xmlns:p14="http://schemas.microsoft.com/office/powerpoint/2010/main" val="3017430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FBAE4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pic>
        <p:nvPicPr>
          <p:cNvPr id="6" name="Picture 5">
            <a:extLst>
              <a:ext uri="{FF2B5EF4-FFF2-40B4-BE49-F238E27FC236}">
                <a16:creationId xmlns:a16="http://schemas.microsoft.com/office/drawing/2014/main" xmlns="" id="{94CFD0E0-1625-4117-8F11-2251437741CA}"/>
              </a:ext>
              <a:ext uri="{C183D7F6-B498-43B3-948B-1728B52AA6E4}">
                <adec:decorative xmlns:adec="http://schemas.microsoft.com/office/drawing/2017/decorative" xmlns=""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7" name="Picture 6">
            <a:extLst>
              <a:ext uri="{FF2B5EF4-FFF2-40B4-BE49-F238E27FC236}">
                <a16:creationId xmlns:a16="http://schemas.microsoft.com/office/drawing/2014/main" xmlns="" id="{12B0A8A0-01D8-444A-B0DE-A28AE7708E1D}"/>
              </a:ext>
              <a:ext uri="{C183D7F6-B498-43B3-948B-1728B52AA6E4}">
                <adec:decorative xmlns:adec="http://schemas.microsoft.com/office/drawing/2017/decorative" xmlns=""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xmlns="" id="{343FD7BD-9F1A-4633-AC61-870322FCD426}"/>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32335955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xmlns="" id="{8B7CDBB8-C08E-4346-B958-2AAC5C81AAC5}"/>
              </a:ext>
            </a:extLst>
          </p:cNvPr>
          <p:cNvSpPr>
            <a:spLocks noGrp="1"/>
          </p:cNvSpPr>
          <p:nvPr>
            <p:ph type="pic" sz="quarter" idx="11" hasCustomPrompt="1"/>
          </p:nvPr>
        </p:nvSpPr>
        <p:spPr bwMode="gray">
          <a:xfrm>
            <a:off x="0"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480184174"/>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xmlns=""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3" name="Text Placeholder 3">
            <a:extLst>
              <a:ext uri="{FF2B5EF4-FFF2-40B4-BE49-F238E27FC236}">
                <a16:creationId xmlns:a16="http://schemas.microsoft.com/office/drawing/2014/main" xmlns=""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3" name="Title 2">
            <a:extLst>
              <a:ext uri="{FF2B5EF4-FFF2-40B4-BE49-F238E27FC236}">
                <a16:creationId xmlns:a16="http://schemas.microsoft.com/office/drawing/2014/main" xmlns=""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xmlns="" id="{F6645F76-33FA-4C4C-B179-E7B460149744}"/>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xmlns="" id="{E0A14B4D-FCF1-42C4-A20D-2D2DF33EE048}"/>
              </a:ext>
            </a:extLst>
          </p:cNvPr>
          <p:cNvSpPr>
            <a:spLocks noGrp="1"/>
          </p:cNvSpPr>
          <p:nvPr>
            <p:ph type="pic" sz="quarter" idx="19" hasCustomPrompt="1"/>
          </p:nvPr>
        </p:nvSpPr>
        <p:spPr bwMode="gray">
          <a:xfrm>
            <a:off x="6241860"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98694938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xmlns=""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2" name="Text Placeholder 3">
            <a:extLst>
              <a:ext uri="{FF2B5EF4-FFF2-40B4-BE49-F238E27FC236}">
                <a16:creationId xmlns:a16="http://schemas.microsoft.com/office/drawing/2014/main" xmlns=""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3" name="Text Placeholder 3">
            <a:extLst>
              <a:ext uri="{FF2B5EF4-FFF2-40B4-BE49-F238E27FC236}">
                <a16:creationId xmlns:a16="http://schemas.microsoft.com/office/drawing/2014/main" xmlns=""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3" name="Title 2">
            <a:extLst>
              <a:ext uri="{FF2B5EF4-FFF2-40B4-BE49-F238E27FC236}">
                <a16:creationId xmlns:a16="http://schemas.microsoft.com/office/drawing/2014/main" xmlns=""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xmlns="" id="{D6804FCD-FDB3-4DB4-BDFC-7033A726108D}"/>
              </a:ext>
            </a:extLst>
          </p:cNvPr>
          <p:cNvSpPr>
            <a:spLocks noGrp="1"/>
          </p:cNvSpPr>
          <p:nvPr>
            <p:ph type="pic" sz="quarter" idx="19"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xmlns="" id="{D1952726-EE06-4B14-8C08-AF36F8EE46DF}"/>
              </a:ext>
            </a:extLst>
          </p:cNvPr>
          <p:cNvSpPr>
            <a:spLocks noGrp="1"/>
          </p:cNvSpPr>
          <p:nvPr>
            <p:ph type="pic" sz="quarter" idx="20" hasCustomPrompt="1"/>
          </p:nvPr>
        </p:nvSpPr>
        <p:spPr bwMode="gray">
          <a:xfrm>
            <a:off x="4358957"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xmlns="" id="{3AA9C9EC-EA14-45A3-8B02-CD120ECA7883}"/>
              </a:ext>
            </a:extLst>
          </p:cNvPr>
          <p:cNvSpPr>
            <a:spLocks noGrp="1"/>
          </p:cNvSpPr>
          <p:nvPr>
            <p:ph type="pic" sz="quarter" idx="21" hasCustomPrompt="1"/>
          </p:nvPr>
        </p:nvSpPr>
        <p:spPr bwMode="gray">
          <a:xfrm>
            <a:off x="8134509"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60847450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xmlns=""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2" name="Text Placeholder 3">
            <a:extLst>
              <a:ext uri="{FF2B5EF4-FFF2-40B4-BE49-F238E27FC236}">
                <a16:creationId xmlns:a16="http://schemas.microsoft.com/office/drawing/2014/main" xmlns=""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3" name="Text Placeholder 3">
            <a:extLst>
              <a:ext uri="{FF2B5EF4-FFF2-40B4-BE49-F238E27FC236}">
                <a16:creationId xmlns:a16="http://schemas.microsoft.com/office/drawing/2014/main" xmlns=""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5" name="Text Placeholder 3">
            <a:extLst>
              <a:ext uri="{FF2B5EF4-FFF2-40B4-BE49-F238E27FC236}">
                <a16:creationId xmlns:a16="http://schemas.microsoft.com/office/drawing/2014/main" xmlns=""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3" name="Title 2">
            <a:extLst>
              <a:ext uri="{FF2B5EF4-FFF2-40B4-BE49-F238E27FC236}">
                <a16:creationId xmlns:a16="http://schemas.microsoft.com/office/drawing/2014/main" xmlns=""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xmlns="" id="{C1B74210-448F-47BC-B1F1-B9CBC10BFFB5}"/>
              </a:ext>
            </a:extLst>
          </p:cNvPr>
          <p:cNvSpPr>
            <a:spLocks noGrp="1"/>
          </p:cNvSpPr>
          <p:nvPr>
            <p:ph type="pic" sz="quarter" idx="21"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xmlns="" id="{8F9C3BDD-2DC3-4D67-8CD3-020399AB7097}"/>
              </a:ext>
            </a:extLst>
          </p:cNvPr>
          <p:cNvSpPr>
            <a:spLocks noGrp="1"/>
          </p:cNvSpPr>
          <p:nvPr>
            <p:ph type="pic" sz="quarter" idx="22"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xmlns="" id="{D54FD642-CAC2-4C9A-B794-7EBB3F3C42C5}"/>
              </a:ext>
            </a:extLst>
          </p:cNvPr>
          <p:cNvSpPr>
            <a:spLocks noGrp="1"/>
          </p:cNvSpPr>
          <p:nvPr>
            <p:ph type="pic" sz="quarter" idx="23"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1" name="Picture Placeholder" descr="This photo is a 'placeholder' only. Drag or drop your photo here, or click and tap the center to insert a photo.">
            <a:extLst>
              <a:ext uri="{FF2B5EF4-FFF2-40B4-BE49-F238E27FC236}">
                <a16:creationId xmlns:a16="http://schemas.microsoft.com/office/drawing/2014/main" xmlns="" id="{2EB3829F-413F-45B9-813C-F48499623135}"/>
              </a:ext>
            </a:extLst>
          </p:cNvPr>
          <p:cNvSpPr>
            <a:spLocks noGrp="1"/>
          </p:cNvSpPr>
          <p:nvPr>
            <p:ph type="pic" sz="quarter" idx="24" hasCustomPrompt="1"/>
          </p:nvPr>
        </p:nvSpPr>
        <p:spPr bwMode="gray">
          <a:xfrm>
            <a:off x="9073895"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511818828"/>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xmlns=""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xmlns=""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xmlns=""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3552149602"/>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7D31026A-4A74-439D-A8F5-DB82A03E713C}"/>
              </a:ext>
            </a:extLst>
          </p:cNvPr>
          <p:cNvSpPr>
            <a:spLocks noGrp="1"/>
          </p:cNvSpPr>
          <p:nvPr>
            <p:ph type="title"/>
          </p:nvPr>
        </p:nvSpPr>
        <p:spPr>
          <a:xfrm>
            <a:off x="584200" y="2305840"/>
            <a:ext cx="3468956" cy="3963198"/>
          </a:xfrm>
        </p:spPr>
        <p:txBody>
          <a:bodyPr/>
          <a:lstStyle>
            <a:lvl1pPr>
              <a:defRPr sz="3600">
                <a:gradFill>
                  <a:gsLst>
                    <a:gs pos="7051">
                      <a:schemeClr val="tx1"/>
                    </a:gs>
                    <a:gs pos="20000">
                      <a:schemeClr val="tx1"/>
                    </a:gs>
                  </a:gsLst>
                  <a:lin ang="5400000" scaled="1"/>
                </a:gradFill>
              </a:defRPr>
            </a:lvl1pPr>
          </a:lstStyle>
          <a:p>
            <a:r>
              <a:rPr lang="en-US"/>
              <a:t>Click to edit Master title style</a:t>
            </a:r>
          </a:p>
        </p:txBody>
      </p:sp>
      <p:sp>
        <p:nvSpPr>
          <p:cNvPr id="7" name="Text Placeholder 6">
            <a:extLst>
              <a:ext uri="{FF2B5EF4-FFF2-40B4-BE49-F238E27FC236}">
                <a16:creationId xmlns:a16="http://schemas.microsoft.com/office/drawing/2014/main" xmlns=""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xmlns="" id="{B9FD800B-7DF4-487A-ADA4-F44FB0D5A337}"/>
              </a:ext>
              <a:ext uri="{C183D7F6-B498-43B3-948B-1728B52AA6E4}">
                <adec:decorative xmlns:adec="http://schemas.microsoft.com/office/drawing/2017/decorative" xmlns=""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xmlns="" id="{317D0DD9-81B9-4F58-9346-51EE2B8F81A3}"/>
              </a:ext>
              <a:ext uri="{C183D7F6-B498-43B3-948B-1728B52AA6E4}">
                <adec:decorative xmlns:adec="http://schemas.microsoft.com/office/drawing/2017/decorative" xmlns=""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25070274"/>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xmlns="" id="{AEDEC010-DDB9-42D4-B78F-4D54E3BEA4FF}"/>
              </a:ext>
              <a:ext uri="{C183D7F6-B498-43B3-948B-1728B52AA6E4}">
                <adec:decorative xmlns:adec="http://schemas.microsoft.com/office/drawing/2017/decorative" xmlns=""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Text Placeholder 6">
            <a:extLst>
              <a:ext uri="{FF2B5EF4-FFF2-40B4-BE49-F238E27FC236}">
                <a16:creationId xmlns:a16="http://schemas.microsoft.com/office/drawing/2014/main" xmlns=""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xmlns=""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a:t>Title</a:t>
            </a:r>
          </a:p>
        </p:txBody>
      </p:sp>
    </p:spTree>
    <p:extLst>
      <p:ext uri="{BB962C8B-B14F-4D97-AF65-F5344CB8AC3E}">
        <p14:creationId xmlns:p14="http://schemas.microsoft.com/office/powerpoint/2010/main" val="314752499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xmlns="" id="{AEDEC010-DDB9-42D4-B78F-4D54E3BEA4FF}"/>
              </a:ext>
              <a:ext uri="{C183D7F6-B498-43B3-948B-1728B52AA6E4}">
                <adec:decorative xmlns:adec="http://schemas.microsoft.com/office/drawing/2017/decorative" xmlns="" val="1"/>
              </a:ext>
            </a:extLst>
          </p:cNvPr>
          <p:cNvSpPr/>
          <p:nvPr userDrawn="1"/>
        </p:nvSpPr>
        <p:spPr bwMode="blackWhite">
          <a:xfrm>
            <a:off x="0" y="0"/>
            <a:ext cx="43561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Text Placeholder 6">
            <a:extLst>
              <a:ext uri="{FF2B5EF4-FFF2-40B4-BE49-F238E27FC236}">
                <a16:creationId xmlns:a16="http://schemas.microsoft.com/office/drawing/2014/main" xmlns=""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xmlns=""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Tree>
    <p:extLst>
      <p:ext uri="{BB962C8B-B14F-4D97-AF65-F5344CB8AC3E}">
        <p14:creationId xmlns:p14="http://schemas.microsoft.com/office/powerpoint/2010/main" val="54655480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xmlns="" id="{C35867F2-3994-4092-B53B-5792FEE69887}"/>
              </a:ext>
              <a:ext uri="{C183D7F6-B498-43B3-948B-1728B52AA6E4}">
                <adec:decorative xmlns:adec="http://schemas.microsoft.com/office/drawing/2017/decorative" xmlns=""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xmlns=""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sp>
        <p:nvSpPr>
          <p:cNvPr id="2" name="Title 1">
            <a:extLst>
              <a:ext uri="{FF2B5EF4-FFF2-40B4-BE49-F238E27FC236}">
                <a16:creationId xmlns:a16="http://schemas.microsoft.com/office/drawing/2014/main" xmlns=""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Tree>
    <p:extLst>
      <p:ext uri="{BB962C8B-B14F-4D97-AF65-F5344CB8AC3E}">
        <p14:creationId xmlns:p14="http://schemas.microsoft.com/office/powerpoint/2010/main" val="270777580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90265">
                      <a:srgbClr val="30E5D0"/>
                    </a:gs>
                    <a:gs pos="75641">
                      <a:srgbClr val="30E5D0"/>
                    </a:gs>
                  </a:gsLst>
                  <a:lin ang="5400000" scaled="1"/>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9793065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dirty="0"/>
              <a:t>Square photo layout with smaller text</a:t>
            </a:r>
          </a:p>
        </p:txBody>
      </p:sp>
      <p:pic>
        <p:nvPicPr>
          <p:cNvPr id="6" name="Picture 5">
            <a:extLst>
              <a:ext uri="{FF2B5EF4-FFF2-40B4-BE49-F238E27FC236}">
                <a16:creationId xmlns:a16="http://schemas.microsoft.com/office/drawing/2014/main" xmlns="" id="{02CD22C3-9CBF-447D-924C-78F5E388080A}"/>
              </a:ext>
              <a:ext uri="{C183D7F6-B498-43B3-948B-1728B52AA6E4}">
                <adec:decorative xmlns:adec="http://schemas.microsoft.com/office/drawing/2017/decorative" xmlns=""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7" name="Picture 6">
            <a:extLst>
              <a:ext uri="{FF2B5EF4-FFF2-40B4-BE49-F238E27FC236}">
                <a16:creationId xmlns:a16="http://schemas.microsoft.com/office/drawing/2014/main" xmlns="" id="{51B93FF3-2504-4A0A-96C9-427F96655F8B}"/>
              </a:ext>
              <a:ext uri="{C183D7F6-B498-43B3-948B-1728B52AA6E4}">
                <adec:decorative xmlns:adec="http://schemas.microsoft.com/office/drawing/2017/decorative" xmlns=""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xmlns="" id="{1A908A13-5B22-4076-BA35-F9D142DACCE0}"/>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15170057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9169405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75641">
                      <a:schemeClr val="tx1"/>
                    </a:gs>
                    <a:gs pos="59615">
                      <a:schemeClr val="tx1"/>
                    </a:gs>
                  </a:gsLst>
                  <a:lin ang="5400000" scaled="1"/>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357234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046262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9514834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5477737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Blank 3">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243705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xmlns=""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8233650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xmlns=""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5598154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xmlns=""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1425710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type="blank">
  <p:cSld name="Blank- White">
    <p:spTree>
      <p:nvGrpSpPr>
        <p:cNvPr id="1" name=""/>
        <p:cNvGrpSpPr/>
        <p:nvPr/>
      </p:nvGrpSpPr>
      <p:grpSpPr>
        <a:xfrm>
          <a:off x="0" y="0"/>
          <a:ext cx="0" cy="0"/>
          <a:chOff x="0" y="0"/>
          <a:chExt cx="0" cy="0"/>
        </a:xfrm>
      </p:grpSpPr>
      <p:sp>
        <p:nvSpPr>
          <p:cNvPr id="6" name="Footer Placeholder 4"/>
          <p:cNvSpPr>
            <a:spLocks noGrp="1"/>
          </p:cNvSpPr>
          <p:nvPr>
            <p:ph type="ftr" sz="quarter" idx="3"/>
          </p:nvPr>
        </p:nvSpPr>
        <p:spPr>
          <a:xfrm>
            <a:off x="4165603" y="6264284"/>
            <a:ext cx="3860800" cy="365125"/>
          </a:xfrm>
          <a:prstGeom prst="rect">
            <a:avLst/>
          </a:prstGeom>
        </p:spPr>
        <p:txBody>
          <a:bodyPr vert="horz" lIns="91440" tIns="45720" rIns="91440" bIns="45720" rtlCol="0" anchor="b"/>
          <a:lstStyle>
            <a:lvl1pPr algn="ctr">
              <a:defRPr sz="800">
                <a:solidFill>
                  <a:schemeClr val="tx2"/>
                </a:solidFill>
              </a:defRPr>
            </a:lvl1pPr>
          </a:lstStyle>
          <a:p>
            <a:pPr defTabSz="913194">
              <a:defRPr/>
            </a:pPr>
            <a:endParaRPr lang="en-US">
              <a:solidFill>
                <a:srgbClr val="505050"/>
              </a:solidFill>
            </a:endParaRPr>
          </a:p>
        </p:txBody>
      </p:sp>
      <p:sp>
        <p:nvSpPr>
          <p:cNvPr id="7" name="Slide Number Placeholder 5"/>
          <p:cNvSpPr>
            <a:spLocks noGrp="1"/>
          </p:cNvSpPr>
          <p:nvPr>
            <p:ph type="sldNum" sz="quarter" idx="4"/>
          </p:nvPr>
        </p:nvSpPr>
        <p:spPr>
          <a:xfrm>
            <a:off x="8026403" y="6264284"/>
            <a:ext cx="3860800" cy="365125"/>
          </a:xfrm>
          <a:prstGeom prst="rect">
            <a:avLst/>
          </a:prstGeom>
        </p:spPr>
        <p:txBody>
          <a:bodyPr vert="horz" lIns="91440" tIns="45720" rIns="91440" bIns="45720" rtlCol="0" anchor="b"/>
          <a:lstStyle>
            <a:lvl1pPr algn="r">
              <a:defRPr sz="800">
                <a:solidFill>
                  <a:schemeClr val="tx2"/>
                </a:solidFill>
              </a:defRPr>
            </a:lvl1pPr>
          </a:lstStyle>
          <a:p>
            <a:pPr defTabSz="913194">
              <a:defRPr/>
            </a:pPr>
            <a:fld id="{FE8F78AB-F42F-4814-9F13-9D3CFCC3597B}" type="slidenum">
              <a:rPr lang="en-US" smtClean="0">
                <a:solidFill>
                  <a:srgbClr val="505050"/>
                </a:solidFill>
              </a:rPr>
              <a:pPr defTabSz="913194">
                <a:defRPr/>
              </a:pPr>
              <a:t>‹#›</a:t>
            </a:fld>
            <a:endParaRPr lang="en-US">
              <a:solidFill>
                <a:srgbClr val="505050"/>
              </a:solidFill>
            </a:endParaRPr>
          </a:p>
        </p:txBody>
      </p:sp>
      <p:sp>
        <p:nvSpPr>
          <p:cNvPr id="2" name="Rectangle 1"/>
          <p:cNvSpPr/>
          <p:nvPr userDrawn="1"/>
        </p:nvSpPr>
        <p:spPr>
          <a:xfrm>
            <a:off x="3"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194" rtl="0" eaLnBrk="1" fontAlgn="auto" latinLnBrk="0" hangingPunct="1">
              <a:lnSpc>
                <a:spcPct val="100000"/>
              </a:lnSpc>
              <a:spcBef>
                <a:spcPts val="0"/>
              </a:spcBef>
              <a:spcAft>
                <a:spcPts val="0"/>
              </a:spcAft>
              <a:buClrTx/>
              <a:buSzTx/>
              <a:buFontTx/>
              <a:buNone/>
              <a:tabLst/>
              <a:defRPr/>
            </a:pPr>
            <a:endParaRPr kumimoji="0" lang="en-US" sz="1797"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2173586783"/>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xmlns="" id="{343FD7BD-9F1A-4633-AC61-870322FCD426}"/>
              </a:ext>
            </a:extLst>
          </p:cNvPr>
          <p:cNvSpPr>
            <a:spLocks noGrp="1" noChangeAspect="1"/>
          </p:cNvSpPr>
          <p:nvPr>
            <p:ph type="pic" sz="quarter" idx="11" hasCustomPrompt="1"/>
          </p:nvPr>
        </p:nvSpPr>
        <p:spPr bwMode="gray">
          <a:xfrm>
            <a:off x="5625529"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20573282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xmlns=""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916267710"/>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xmlns=""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780856489"/>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xmlns=""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xmlns=""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xmlns=""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xmlns=""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10866976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xmlns=""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xmlns=""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xmlns=""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xmlns=""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xmlns=""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xmlns=""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613805311"/>
      </p:ext>
    </p:extLst>
  </p:cSld>
  <p:clrMapOvr>
    <a:masterClrMapping/>
  </p:clrMapOvr>
  <p:transition>
    <p:fade/>
  </p:transition>
  <p:extLst>
    <p:ext uri="{DCECCB84-F9BA-43D5-87BE-67443E8EF086}">
      <p15:sldGuideLst xmlns:p15="http://schemas.microsoft.com/office/powerpoint/2012/main">
        <p15:guide id="3" orient="horz" pos="3576" userDrawn="1">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xmlns=""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xmlns=""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xmlns=""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xmlns=""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xmlns=""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xmlns=""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xmlns=""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xmlns=""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207327108"/>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xmlns=""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xmlns=""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xmlns=""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3633176217"/>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xmlns=""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xmlns="" id="{B9FD800B-7DF4-487A-ADA4-F44FB0D5A337}"/>
              </a:ext>
              <a:ext uri="{C183D7F6-B498-43B3-948B-1728B52AA6E4}">
                <adec:decorative xmlns:adec="http://schemas.microsoft.com/office/drawing/2017/decorative" xmlns=""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xmlns="" id="{317D0DD9-81B9-4F58-9346-51EE2B8F81A3}"/>
              </a:ext>
              <a:ext uri="{C183D7F6-B498-43B3-948B-1728B52AA6E4}">
                <adec:decorative xmlns:adec="http://schemas.microsoft.com/office/drawing/2017/decorative" xmlns=""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67935070"/>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xmlns=""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dirty="0"/>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6" name="Text Placeholder 16">
            <a:extLst>
              <a:ext uri="{FF2B5EF4-FFF2-40B4-BE49-F238E27FC236}">
                <a16:creationId xmlns:a16="http://schemas.microsoft.com/office/drawing/2014/main" xmlns="" id="{4784B253-A7F5-4A69-933E-378F348D1B91}"/>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a:t>
            </a:r>
          </a:p>
        </p:txBody>
      </p:sp>
    </p:spTree>
    <p:extLst>
      <p:ext uri="{BB962C8B-B14F-4D97-AF65-F5344CB8AC3E}">
        <p14:creationId xmlns:p14="http://schemas.microsoft.com/office/powerpoint/2010/main" val="1938504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xmlns="" id="{AEDEC010-DDB9-42D4-B78F-4D54E3BEA4FF}"/>
              </a:ext>
              <a:ext uri="{C183D7F6-B498-43B3-948B-1728B52AA6E4}">
                <adec:decorative xmlns:adec="http://schemas.microsoft.com/office/drawing/2017/decorative" xmlns=""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xmlns="" id="{CCF6E003-50E5-45D8-A623-8E629A545CBD}"/>
              </a:ext>
            </a:extLst>
          </p:cNvPr>
          <p:cNvSpPr>
            <a:spLocks noGrp="1"/>
          </p:cNvSpPr>
          <p:nvPr>
            <p:ph type="title" hasCustomPrompt="1"/>
          </p:nvPr>
        </p:nvSpPr>
        <p:spPr>
          <a:xfrm>
            <a:off x="588263" y="585788"/>
            <a:ext cx="3183637" cy="5683250"/>
          </a:xfrm>
        </p:spPr>
        <p:txBody>
          <a:bodyPr anchor="ctr"/>
          <a:lstStyle>
            <a:lvl1pPr>
              <a:defRPr>
                <a:solidFill>
                  <a:srgbClr val="50E6FF"/>
                </a:solidFill>
              </a:defRPr>
            </a:lvl1pPr>
          </a:lstStyle>
          <a:p>
            <a:r>
              <a:rPr lang="en-US" dirty="0"/>
              <a:t>Title</a:t>
            </a:r>
          </a:p>
        </p:txBody>
      </p:sp>
      <p:sp>
        <p:nvSpPr>
          <p:cNvPr id="4" name="Text Placeholder 6">
            <a:extLst>
              <a:ext uri="{FF2B5EF4-FFF2-40B4-BE49-F238E27FC236}">
                <a16:creationId xmlns:a16="http://schemas.microsoft.com/office/drawing/2014/main" xmlns=""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90893270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xmlns="" id="{AEDEC010-DDB9-42D4-B78F-4D54E3BEA4FF}"/>
              </a:ext>
              <a:ext uri="{C183D7F6-B498-43B3-948B-1728B52AA6E4}">
                <adec:decorative xmlns:adec="http://schemas.microsoft.com/office/drawing/2017/decorative" xmlns=""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xmlns=""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
        <p:nvSpPr>
          <p:cNvPr id="4" name="Text Placeholder 6">
            <a:extLst>
              <a:ext uri="{FF2B5EF4-FFF2-40B4-BE49-F238E27FC236}">
                <a16:creationId xmlns:a16="http://schemas.microsoft.com/office/drawing/2014/main" xmlns=""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02846397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xmlns=""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xmlns="" id="{C35867F2-3994-4092-B53B-5792FEE69887}"/>
              </a:ext>
              <a:ext uri="{C183D7F6-B498-43B3-948B-1728B52AA6E4}">
                <adec:decorative xmlns:adec="http://schemas.microsoft.com/office/drawing/2017/decorative" xmlns=""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502554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xmlns=""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43058790"/>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xmlns=""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xmlns=""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xmlns=""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8" name="MS logo white - EMF" descr="Microsoft logo white text version">
            <a:extLst>
              <a:ext uri="{FF2B5EF4-FFF2-40B4-BE49-F238E27FC236}">
                <a16:creationId xmlns:a16="http://schemas.microsoft.com/office/drawing/2014/main" xmlns="" id="{10847DFE-DD48-4C93-84DD-AE782B2A9A22}"/>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pic>
        <p:nvPicPr>
          <p:cNvPr id="5" name="Picture 4" descr="Microsoft Inspire event logo">
            <a:extLst>
              <a:ext uri="{FF2B5EF4-FFF2-40B4-BE49-F238E27FC236}">
                <a16:creationId xmlns:a16="http://schemas.microsoft.com/office/drawing/2014/main" xmlns="" id="{5075F494-EE98-49E1-963C-01F96E9051E3}"/>
              </a:ext>
            </a:extLst>
          </p:cNvPr>
          <p:cNvPicPr>
            <a:picLocks noChangeAspect="1"/>
          </p:cNvPicPr>
          <p:nvPr userDrawn="1"/>
        </p:nvPicPr>
        <p:blipFill>
          <a:blip r:embed="rId3"/>
          <a:stretch>
            <a:fillRect/>
          </a:stretch>
        </p:blipFill>
        <p:spPr>
          <a:xfrm>
            <a:off x="599440" y="2913426"/>
            <a:ext cx="2788943" cy="1408176"/>
          </a:xfrm>
          <a:prstGeom prst="rect">
            <a:avLst/>
          </a:prstGeom>
        </p:spPr>
      </p:pic>
      <p:pic>
        <p:nvPicPr>
          <p:cNvPr id="6" name="Picture 5">
            <a:extLst>
              <a:ext uri="{FF2B5EF4-FFF2-40B4-BE49-F238E27FC236}">
                <a16:creationId xmlns:a16="http://schemas.microsoft.com/office/drawing/2014/main" xmlns="" id="{0476A41B-A343-456C-84AD-A9DB8690EDEA}"/>
              </a:ext>
              <a:ext uri="{C183D7F6-B498-43B3-948B-1728B52AA6E4}">
                <adec:decorative xmlns:adec="http://schemas.microsoft.com/office/drawing/2017/decorative" xmlns="" val="1"/>
              </a:ext>
            </a:extLst>
          </p:cNvPr>
          <p:cNvPicPr>
            <a:picLocks noChangeAspect="1"/>
          </p:cNvPicPr>
          <p:nvPr userDrawn="1"/>
        </p:nvPicPr>
        <p:blipFill rotWithShape="1">
          <a:blip r:embed="rId4"/>
          <a:srcRect t="4112" r="7055" b="32576"/>
          <a:stretch/>
        </p:blipFill>
        <p:spPr>
          <a:xfrm>
            <a:off x="5479693" y="0"/>
            <a:ext cx="6712307" cy="6858000"/>
          </a:xfrm>
          <a:prstGeom prst="rect">
            <a:avLst/>
          </a:prstGeom>
        </p:spPr>
      </p:pic>
    </p:spTree>
    <p:extLst>
      <p:ext uri="{BB962C8B-B14F-4D97-AF65-F5344CB8AC3E}">
        <p14:creationId xmlns:p14="http://schemas.microsoft.com/office/powerpoint/2010/main" val="23424900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xmlns="" id="{BB651035-36B1-415D-8FE3-8C820588801B}"/>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dirty="0"/>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6" name="Text Placeholder 16">
            <a:extLst>
              <a:ext uri="{FF2B5EF4-FFF2-40B4-BE49-F238E27FC236}">
                <a16:creationId xmlns:a16="http://schemas.microsoft.com/office/drawing/2014/main" xmlns="" id="{D8699408-0936-41F4-8656-48EC35288DAB}"/>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a:t>
            </a:r>
          </a:p>
        </p:txBody>
      </p:sp>
    </p:spTree>
    <p:extLst>
      <p:ext uri="{BB962C8B-B14F-4D97-AF65-F5344CB8AC3E}">
        <p14:creationId xmlns:p14="http://schemas.microsoft.com/office/powerpoint/2010/main" val="30626982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2FCFEFD-88E5-4869-B5C3-1611B0B50E15}"/>
              </a:ext>
            </a:extLst>
          </p:cNvPr>
          <p:cNvSpPr>
            <a:spLocks noGrp="1"/>
          </p:cNvSpPr>
          <p:nvPr>
            <p:ph type="title"/>
          </p:nvPr>
        </p:nvSpPr>
        <p:spPr/>
        <p:txBody>
          <a:bodyPr/>
          <a:lstStyle/>
          <a:p>
            <a:r>
              <a:rPr lang="en-US" dirty="0"/>
              <a:t>Click to edit Master title style</a:t>
            </a:r>
          </a:p>
        </p:txBody>
      </p:sp>
      <p:sp>
        <p:nvSpPr>
          <p:cNvPr id="4" name="Content Placeholder 3">
            <a:extLst>
              <a:ext uri="{FF2B5EF4-FFF2-40B4-BE49-F238E27FC236}">
                <a16:creationId xmlns:a16="http://schemas.microsoft.com/office/drawing/2014/main" xmlns="" id="{58A212C2-8B30-4835-8711-AA981B6CFBE1}"/>
              </a:ext>
            </a:extLst>
          </p:cNvPr>
          <p:cNvSpPr>
            <a:spLocks noGrp="1"/>
          </p:cNvSpPr>
          <p:nvPr>
            <p:ph sz="quarter" idx="10"/>
          </p:nvPr>
        </p:nvSpPr>
        <p:spPr>
          <a:xfrm>
            <a:off x="584200" y="1435100"/>
            <a:ext cx="11018838"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3880361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xmlns=""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9357137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xmlns="" id="{14B7A288-CDAC-4184-9F73-137C95F5E643}"/>
              </a:ext>
            </a:extLst>
          </p:cNvPr>
          <p:cNvSpPr>
            <a:spLocks noGrp="1"/>
          </p:cNvSpPr>
          <p:nvPr>
            <p:ph sz="quarter" idx="12"/>
          </p:nvPr>
        </p:nvSpPr>
        <p:spPr>
          <a:xfrm>
            <a:off x="584200" y="1435100"/>
            <a:ext cx="5211763" cy="4833938"/>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8">
            <a:extLst>
              <a:ext uri="{FF2B5EF4-FFF2-40B4-BE49-F238E27FC236}">
                <a16:creationId xmlns:a16="http://schemas.microsoft.com/office/drawing/2014/main" xmlns="" id="{CEC22105-78D6-4753-94FA-3DA949361A95}"/>
              </a:ext>
            </a:extLst>
          </p:cNvPr>
          <p:cNvSpPr>
            <a:spLocks noGrp="1"/>
          </p:cNvSpPr>
          <p:nvPr>
            <p:ph sz="quarter" idx="13"/>
          </p:nvPr>
        </p:nvSpPr>
        <p:spPr>
          <a:xfrm>
            <a:off x="6389688" y="1435100"/>
            <a:ext cx="5219700"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6174319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a:extLst>
              <a:ext uri="{FF2B5EF4-FFF2-40B4-BE49-F238E27FC236}">
                <a16:creationId xmlns:a16="http://schemas.microsoft.com/office/drawing/2014/main" xmlns=""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4559382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48AD36F-C0EA-4185-ADAF-F4A4448F9B3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1026063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xmlns=""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dirty="0"/>
              <a:t>Click to edit Master title style</a:t>
            </a:r>
          </a:p>
        </p:txBody>
      </p:sp>
    </p:spTree>
    <p:extLst>
      <p:ext uri="{BB962C8B-B14F-4D97-AF65-F5344CB8AC3E}">
        <p14:creationId xmlns:p14="http://schemas.microsoft.com/office/powerpoint/2010/main" val="15322148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xmlns=""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xmlns=""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Edit Master text styles</a:t>
            </a:r>
          </a:p>
        </p:txBody>
      </p:sp>
      <p:pic>
        <p:nvPicPr>
          <p:cNvPr id="7" name="Picture 6">
            <a:extLst>
              <a:ext uri="{FF2B5EF4-FFF2-40B4-BE49-F238E27FC236}">
                <a16:creationId xmlns:a16="http://schemas.microsoft.com/office/drawing/2014/main" xmlns="" id="{C36EA944-550A-417D-A035-8AA8EF214160}"/>
              </a:ext>
              <a:ext uri="{C183D7F6-B498-43B3-948B-1728B52AA6E4}">
                <adec:decorative xmlns:adec="http://schemas.microsoft.com/office/drawing/2017/decorative" xmlns=""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8" name="Picture 7">
            <a:extLst>
              <a:ext uri="{FF2B5EF4-FFF2-40B4-BE49-F238E27FC236}">
                <a16:creationId xmlns:a16="http://schemas.microsoft.com/office/drawing/2014/main" xmlns="" id="{E7D5DEA1-8060-4C82-8357-8D83C33570BB}"/>
              </a:ext>
              <a:ext uri="{C183D7F6-B498-43B3-948B-1728B52AA6E4}">
                <adec:decorative xmlns:adec="http://schemas.microsoft.com/office/drawing/2017/decorative" xmlns=""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9" name="Picture Placeholder" descr="This photo is a 'placeholder' only. Drag or drop your photo here, or click and tap the center to insert a photo.">
            <a:extLst>
              <a:ext uri="{FF2B5EF4-FFF2-40B4-BE49-F238E27FC236}">
                <a16:creationId xmlns:a16="http://schemas.microsoft.com/office/drawing/2014/main" xmlns="" id="{88298942-55B4-469B-A6F1-D0C9D4EF142D}"/>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21294012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3000" userDrawn="1">
          <p15:clr>
            <a:srgbClr val="5ACBF0"/>
          </p15:clr>
        </p15:guide>
        <p15:guide id="12" pos="3543">
          <p15:clr>
            <a:srgbClr val="A4A3A4"/>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9B92DE97-5F35-4963-AC7A-96FEB98062FF}"/>
              </a:ext>
            </a:extLst>
          </p:cNvPr>
          <p:cNvSpPr>
            <a:spLocks noGrp="1"/>
          </p:cNvSpPr>
          <p:nvPr>
            <p:ph type="title"/>
          </p:nvPr>
        </p:nvSpPr>
        <p:spPr>
          <a:xfrm>
            <a:off x="588263" y="585788"/>
            <a:ext cx="4159950" cy="5683249"/>
          </a:xfrm>
        </p:spPr>
        <p:txBody>
          <a:bodyPr anchor="ctr"/>
          <a:lstStyle/>
          <a:p>
            <a:r>
              <a:rPr lang="en-US" dirty="0"/>
              <a:t>Click to edit Master title style</a:t>
            </a:r>
          </a:p>
        </p:txBody>
      </p:sp>
      <p:pic>
        <p:nvPicPr>
          <p:cNvPr id="6" name="Picture 5">
            <a:extLst>
              <a:ext uri="{FF2B5EF4-FFF2-40B4-BE49-F238E27FC236}">
                <a16:creationId xmlns:a16="http://schemas.microsoft.com/office/drawing/2014/main" xmlns="" id="{20E299E8-8FC4-4186-85AF-20CED6546310}"/>
              </a:ext>
              <a:ext uri="{C183D7F6-B498-43B3-948B-1728B52AA6E4}">
                <adec:decorative xmlns:adec="http://schemas.microsoft.com/office/drawing/2017/decorative" xmlns=""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7" name="Picture 6">
            <a:extLst>
              <a:ext uri="{FF2B5EF4-FFF2-40B4-BE49-F238E27FC236}">
                <a16:creationId xmlns:a16="http://schemas.microsoft.com/office/drawing/2014/main" xmlns="" id="{65AD4D8A-D525-4E6D-B1E6-4FE172367667}"/>
              </a:ext>
              <a:ext uri="{C183D7F6-B498-43B3-948B-1728B52AA6E4}">
                <adec:decorative xmlns:adec="http://schemas.microsoft.com/office/drawing/2017/decorative" xmlns=""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xmlns="" id="{F914427A-37A4-44C8-A9C3-7DCC03AF0475}"/>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14228044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dirty="0"/>
              <a:t>Square photo layout with smaller text</a:t>
            </a:r>
          </a:p>
        </p:txBody>
      </p:sp>
      <p:pic>
        <p:nvPicPr>
          <p:cNvPr id="6" name="Picture 5">
            <a:extLst>
              <a:ext uri="{FF2B5EF4-FFF2-40B4-BE49-F238E27FC236}">
                <a16:creationId xmlns:a16="http://schemas.microsoft.com/office/drawing/2014/main" xmlns="" id="{74B3188A-254F-414A-BEA3-F69376596C9E}"/>
              </a:ext>
              <a:ext uri="{C183D7F6-B498-43B3-948B-1728B52AA6E4}">
                <adec:decorative xmlns:adec="http://schemas.microsoft.com/office/drawing/2017/decorative" xmlns=""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7" name="Picture 6">
            <a:extLst>
              <a:ext uri="{FF2B5EF4-FFF2-40B4-BE49-F238E27FC236}">
                <a16:creationId xmlns:a16="http://schemas.microsoft.com/office/drawing/2014/main" xmlns="" id="{AB3E7ED4-D6BE-4715-B767-1DF5BCFCB61C}"/>
              </a:ext>
              <a:ext uri="{C183D7F6-B498-43B3-948B-1728B52AA6E4}">
                <adec:decorative xmlns:adec="http://schemas.microsoft.com/office/drawing/2017/decorative" xmlns=""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xmlns="" id="{0A481962-6118-4A6A-AF3A-946F2EEBB647}"/>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18605858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xmlns="" id="{343FD7BD-9F1A-4633-AC61-870322FCD426}"/>
              </a:ext>
            </a:extLst>
          </p:cNvPr>
          <p:cNvSpPr>
            <a:spLocks noGrp="1" noChangeAspect="1"/>
          </p:cNvSpPr>
          <p:nvPr>
            <p:ph type="pic" sz="quarter" idx="11" hasCustomPrompt="1"/>
          </p:nvPr>
        </p:nvSpPr>
        <p:spPr bwMode="gray">
          <a:xfrm>
            <a:off x="5625529"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82788911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dirty="0"/>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xmlns=""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3791882"/>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dirty="0"/>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xmlns=""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5413200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027DCA08-1117-4B11-AEFD-AAB2B33543F9}"/>
              </a:ext>
            </a:extLst>
          </p:cNvPr>
          <p:cNvSpPr>
            <a:spLocks noGrp="1"/>
          </p:cNvSpPr>
          <p:nvPr>
            <p:ph type="title"/>
          </p:nvPr>
        </p:nvSpPr>
        <p:spPr>
          <a:xfrm>
            <a:off x="588263" y="457200"/>
            <a:ext cx="11018520" cy="983234"/>
          </a:xfrm>
        </p:spPr>
        <p:txBody>
          <a:bodyPr/>
          <a:lstStyle/>
          <a:p>
            <a:r>
              <a:rPr lang="en-US" dirty="0"/>
              <a:t>Click to edit Master title style</a:t>
            </a:r>
          </a:p>
        </p:txBody>
      </p:sp>
      <p:sp>
        <p:nvSpPr>
          <p:cNvPr id="4" name="Text Placeholder 3">
            <a:extLst>
              <a:ext uri="{FF2B5EF4-FFF2-40B4-BE49-F238E27FC236}">
                <a16:creationId xmlns:a16="http://schemas.microsoft.com/office/drawing/2014/main" xmlns=""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dirty="0"/>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xmlns=""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xmlns=""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dirty="0"/>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xmlns=""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50810599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F260F77E-464D-46F7-A8F8-6F281DAB0C7A}"/>
              </a:ext>
            </a:extLst>
          </p:cNvPr>
          <p:cNvSpPr>
            <a:spLocks noGrp="1"/>
          </p:cNvSpPr>
          <p:nvPr>
            <p:ph type="title"/>
          </p:nvPr>
        </p:nvSpPr>
        <p:spPr>
          <a:xfrm>
            <a:off x="588263" y="457200"/>
            <a:ext cx="11018520" cy="983234"/>
          </a:xfrm>
        </p:spPr>
        <p:txBody>
          <a:bodyPr/>
          <a:lstStyle/>
          <a:p>
            <a:r>
              <a:rPr lang="en-US" dirty="0"/>
              <a:t>Click to edit Master title style</a:t>
            </a:r>
          </a:p>
        </p:txBody>
      </p:sp>
      <p:sp>
        <p:nvSpPr>
          <p:cNvPr id="4" name="Text Placeholder 3">
            <a:extLst>
              <a:ext uri="{FF2B5EF4-FFF2-40B4-BE49-F238E27FC236}">
                <a16:creationId xmlns:a16="http://schemas.microsoft.com/office/drawing/2014/main" xmlns=""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dirty="0"/>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xmlns=""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xmlns=""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dirty="0"/>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xmlns=""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xmlns=""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dirty="0"/>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xmlns=""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24569309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87A434B7-D4B9-4D45-A31C-F0CC4D227945}"/>
              </a:ext>
            </a:extLst>
          </p:cNvPr>
          <p:cNvSpPr>
            <a:spLocks noGrp="1"/>
          </p:cNvSpPr>
          <p:nvPr>
            <p:ph type="title"/>
          </p:nvPr>
        </p:nvSpPr>
        <p:spPr>
          <a:xfrm>
            <a:off x="588263" y="457200"/>
            <a:ext cx="11018520" cy="983234"/>
          </a:xfrm>
        </p:spPr>
        <p:txBody>
          <a:bodyPr/>
          <a:lstStyle/>
          <a:p>
            <a:r>
              <a:rPr lang="en-US" dirty="0"/>
              <a:t>Click to edit Master title style</a:t>
            </a:r>
          </a:p>
        </p:txBody>
      </p:sp>
      <p:sp>
        <p:nvSpPr>
          <p:cNvPr id="4" name="Text Placeholder 3">
            <a:extLst>
              <a:ext uri="{FF2B5EF4-FFF2-40B4-BE49-F238E27FC236}">
                <a16:creationId xmlns:a16="http://schemas.microsoft.com/office/drawing/2014/main" xmlns=""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dirty="0"/>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xmlns=""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xmlns=""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dirty="0"/>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xmlns=""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xmlns=""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dirty="0"/>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xmlns=""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xmlns=""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dirty="0"/>
              <a:t>Edit Master text</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xmlns=""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263538308"/>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xmlns=""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xmlns=""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xmlns=""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317669625"/>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xmlns=""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xmlns=""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1245362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dirty="0"/>
              <a:t>Click to edit Master title style</a:t>
            </a:r>
          </a:p>
        </p:txBody>
      </p:sp>
      <p:sp>
        <p:nvSpPr>
          <p:cNvPr id="7" name="Text Placeholder 6">
            <a:extLst>
              <a:ext uri="{FF2B5EF4-FFF2-40B4-BE49-F238E27FC236}">
                <a16:creationId xmlns:a16="http://schemas.microsoft.com/office/drawing/2014/main" xmlns=""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dirty="0"/>
              <a:t>Edit Master text styles</a:t>
            </a:r>
          </a:p>
        </p:txBody>
      </p:sp>
      <p:cxnSp>
        <p:nvCxnSpPr>
          <p:cNvPr id="4" name="Straight Connector 3">
            <a:extLst>
              <a:ext uri="{FF2B5EF4-FFF2-40B4-BE49-F238E27FC236}">
                <a16:creationId xmlns:a16="http://schemas.microsoft.com/office/drawing/2014/main" xmlns="" id="{B9FD800B-7DF4-487A-ADA4-F44FB0D5A337}"/>
              </a:ext>
              <a:ext uri="{C183D7F6-B498-43B3-948B-1728B52AA6E4}">
                <adec:decorative xmlns:adec="http://schemas.microsoft.com/office/drawing/2017/decorative" xmlns=""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xmlns="" id="{317D0DD9-81B9-4F58-9346-51EE2B8F81A3}"/>
              </a:ext>
              <a:ext uri="{C183D7F6-B498-43B3-948B-1728B52AA6E4}">
                <adec:decorative xmlns:adec="http://schemas.microsoft.com/office/drawing/2017/decorative" xmlns=""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37705969"/>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xmlns="" id="{AEDEC010-DDB9-42D4-B78F-4D54E3BEA4FF}"/>
              </a:ext>
              <a:ext uri="{C183D7F6-B498-43B3-948B-1728B52AA6E4}">
                <adec:decorative xmlns:adec="http://schemas.microsoft.com/office/drawing/2017/decorative" xmlns=""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xmlns="" id="{CCF6E003-50E5-45D8-A623-8E629A545CBD}"/>
              </a:ext>
            </a:extLst>
          </p:cNvPr>
          <p:cNvSpPr>
            <a:spLocks noGrp="1"/>
          </p:cNvSpPr>
          <p:nvPr>
            <p:ph type="title" hasCustomPrompt="1"/>
          </p:nvPr>
        </p:nvSpPr>
        <p:spPr>
          <a:xfrm>
            <a:off x="588263" y="585788"/>
            <a:ext cx="3183637" cy="5683250"/>
          </a:xfrm>
        </p:spPr>
        <p:txBody>
          <a:bodyPr anchor="ctr"/>
          <a:lstStyle>
            <a:lvl1pPr>
              <a:defRPr>
                <a:solidFill>
                  <a:srgbClr val="50E6FF"/>
                </a:solidFill>
              </a:defRPr>
            </a:lvl1pPr>
          </a:lstStyle>
          <a:p>
            <a:r>
              <a:rPr lang="en-US" dirty="0"/>
              <a:t>Title</a:t>
            </a:r>
          </a:p>
        </p:txBody>
      </p:sp>
      <p:sp>
        <p:nvSpPr>
          <p:cNvPr id="4" name="Text Placeholder 6">
            <a:extLst>
              <a:ext uri="{FF2B5EF4-FFF2-40B4-BE49-F238E27FC236}">
                <a16:creationId xmlns:a16="http://schemas.microsoft.com/office/drawing/2014/main" xmlns=""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dirty="0"/>
              <a:t>Edit Master text styles</a:t>
            </a:r>
          </a:p>
        </p:txBody>
      </p:sp>
    </p:spTree>
    <p:extLst>
      <p:ext uri="{BB962C8B-B14F-4D97-AF65-F5344CB8AC3E}">
        <p14:creationId xmlns:p14="http://schemas.microsoft.com/office/powerpoint/2010/main" val="90992569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xmlns="" id="{AEDEC010-DDB9-42D4-B78F-4D54E3BEA4FF}"/>
              </a:ext>
              <a:ext uri="{C183D7F6-B498-43B3-948B-1728B52AA6E4}">
                <adec:decorative xmlns:adec="http://schemas.microsoft.com/office/drawing/2017/decorative" xmlns=""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xmlns=""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dirty="0"/>
              <a:t>Title</a:t>
            </a:r>
          </a:p>
        </p:txBody>
      </p:sp>
      <p:sp>
        <p:nvSpPr>
          <p:cNvPr id="4" name="Text Placeholder 6">
            <a:extLst>
              <a:ext uri="{FF2B5EF4-FFF2-40B4-BE49-F238E27FC236}">
                <a16:creationId xmlns:a16="http://schemas.microsoft.com/office/drawing/2014/main" xmlns=""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dirty="0"/>
              <a:t>Edit Master text styles</a:t>
            </a:r>
          </a:p>
        </p:txBody>
      </p:sp>
    </p:spTree>
    <p:extLst>
      <p:ext uri="{BB962C8B-B14F-4D97-AF65-F5344CB8AC3E}">
        <p14:creationId xmlns:p14="http://schemas.microsoft.com/office/powerpoint/2010/main" val="221439909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cxnSp>
        <p:nvCxnSpPr>
          <p:cNvPr id="5" name="Straight Connector 4">
            <a:extLst>
              <a:ext uri="{FF2B5EF4-FFF2-40B4-BE49-F238E27FC236}">
                <a16:creationId xmlns:a16="http://schemas.microsoft.com/office/drawing/2014/main" xmlns="" id="{C35867F2-3994-4092-B53B-5792FEE69887}"/>
              </a:ext>
              <a:ext uri="{C183D7F6-B498-43B3-948B-1728B52AA6E4}">
                <adec:decorative xmlns:adec="http://schemas.microsoft.com/office/drawing/2017/decorative" xmlns=""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xmlns=""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dirty="0"/>
              <a:t>Edit Master text styles</a:t>
            </a:r>
          </a:p>
        </p:txBody>
      </p:sp>
    </p:spTree>
    <p:extLst>
      <p:ext uri="{BB962C8B-B14F-4D97-AF65-F5344CB8AC3E}">
        <p14:creationId xmlns:p14="http://schemas.microsoft.com/office/powerpoint/2010/main" val="321340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9906272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635946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9502427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4260687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2914554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6688239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xmlns=""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9201898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xmlns=""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6400097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4" name="MS logo white - EMF" descr="Microsoft logo white text version">
            <a:extLst>
              <a:ext uri="{FF2B5EF4-FFF2-40B4-BE49-F238E27FC236}">
                <a16:creationId xmlns:a16="http://schemas.microsoft.com/office/drawing/2014/main" xmlns="" id="{1291B0CF-9615-4684-B7F1-8E5483826A4A}"/>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23198485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
        <p:nvSpPr>
          <p:cNvPr id="5" name="Text Placeholder 4">
            <a:extLst>
              <a:ext uri="{FF2B5EF4-FFF2-40B4-BE49-F238E27FC236}">
                <a16:creationId xmlns:a16="http://schemas.microsoft.com/office/drawing/2014/main" xmlns=""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2168481935"/>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xmlns="" id="{036EA2AC-FEA2-4901-8495-272A5FA7FC20}"/>
              </a:ext>
            </a:extLst>
          </p:cNvPr>
          <p:cNvGrpSpPr/>
          <p:nvPr userDrawn="1"/>
        </p:nvGrpSpPr>
        <p:grpSpPr>
          <a:xfrm>
            <a:off x="6194603" y="-1"/>
            <a:ext cx="5997398" cy="6858001"/>
            <a:chOff x="6194603" y="-1"/>
            <a:chExt cx="5997398" cy="6858001"/>
          </a:xfrm>
        </p:grpSpPr>
        <p:pic>
          <p:nvPicPr>
            <p:cNvPr id="35" name="Picture 34">
              <a:extLst>
                <a:ext uri="{FF2B5EF4-FFF2-40B4-BE49-F238E27FC236}">
                  <a16:creationId xmlns:a16="http://schemas.microsoft.com/office/drawing/2014/main" xmlns="" id="{A096FE2B-3270-4E2C-AD0E-3AB4FD1B86F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502819" y="1461694"/>
              <a:ext cx="3689182" cy="5396306"/>
            </a:xfrm>
            <a:prstGeom prst="rect">
              <a:avLst/>
            </a:prstGeom>
          </p:spPr>
        </p:pic>
        <p:pic>
          <p:nvPicPr>
            <p:cNvPr id="36" name="Picture 35">
              <a:extLst>
                <a:ext uri="{FF2B5EF4-FFF2-40B4-BE49-F238E27FC236}">
                  <a16:creationId xmlns:a16="http://schemas.microsoft.com/office/drawing/2014/main" xmlns="" id="{94A5D7CE-1FED-4CEA-810D-4198E9924290}"/>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7548652" y="-1"/>
              <a:ext cx="1182753" cy="1076699"/>
            </a:xfrm>
            <a:prstGeom prst="rect">
              <a:avLst/>
            </a:prstGeom>
          </p:spPr>
        </p:pic>
        <p:pic>
          <p:nvPicPr>
            <p:cNvPr id="55" name="Picture 54">
              <a:extLst>
                <a:ext uri="{FF2B5EF4-FFF2-40B4-BE49-F238E27FC236}">
                  <a16:creationId xmlns:a16="http://schemas.microsoft.com/office/drawing/2014/main" xmlns="" id="{9BF408BE-3FB0-4FA0-B683-0E647B7E04BF}"/>
                </a:ext>
              </a:extLst>
            </p:cNvPr>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6194603" y="5896894"/>
              <a:ext cx="1182753" cy="961106"/>
            </a:xfrm>
            <a:prstGeom prst="rect">
              <a:avLst/>
            </a:prstGeom>
          </p:spPr>
        </p:pic>
      </p:grpSp>
      <p:pic>
        <p:nvPicPr>
          <p:cNvPr id="7" name="MS logo gray - EMF" descr="Microsoft logo, gray text version">
            <a:extLst>
              <a:ext uri="{FF2B5EF4-FFF2-40B4-BE49-F238E27FC236}">
                <a16:creationId xmlns:a16="http://schemas.microsoft.com/office/drawing/2014/main" xmlns="" id="{DDC08157-A48C-4ACA-A5BB-EE2A866E103C}"/>
              </a:ext>
            </a:extLst>
          </p:cNvPr>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xmlns=""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lvl1pPr>
          </a:lstStyle>
          <a:p>
            <a:r>
              <a:rPr lang="en-US"/>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xmlns="" id="{829F4249-981E-4054-9F37-C6C7DFAB38F6}"/>
              </a:ext>
            </a:extLst>
          </p:cNvPr>
          <p:cNvSpPr>
            <a:spLocks noGrp="1"/>
          </p:cNvSpPr>
          <p:nvPr>
            <p:ph type="body" sz="quarter" idx="13" hasCustomPrompt="1"/>
          </p:nvPr>
        </p:nvSpPr>
        <p:spPr>
          <a:xfrm>
            <a:off x="8917757" y="585788"/>
            <a:ext cx="2691631" cy="276999"/>
          </a:xfrm>
          <a:solidFill>
            <a:srgbClr val="E6E6E6">
              <a:alpha val="75000"/>
            </a:srgbClr>
          </a:solidFill>
        </p:spPr>
        <p:txBody>
          <a:bodyPr/>
          <a:lstStyle>
            <a:lvl1pPr marL="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a:latin typeface="+mj-lt"/>
              </a:rPr>
              <a:t>Session code here</a:t>
            </a:r>
            <a:endParaRPr lang="en-US"/>
          </a:p>
        </p:txBody>
      </p:sp>
    </p:spTree>
    <p:extLst>
      <p:ext uri="{BB962C8B-B14F-4D97-AF65-F5344CB8AC3E}">
        <p14:creationId xmlns:p14="http://schemas.microsoft.com/office/powerpoint/2010/main" val="27839798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xmlns=""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5696280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6914226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xmlns=""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9436292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xmlns=""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6431856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54953855"/>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444185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xmlns=""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80479429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 Square Photo">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xmlns="" id="{49E07265-7E47-481D-9C2B-6C8BF221FAA5}"/>
              </a:ext>
            </a:extLst>
          </p:cNvPr>
          <p:cNvGrpSpPr/>
          <p:nvPr userDrawn="1"/>
        </p:nvGrpSpPr>
        <p:grpSpPr>
          <a:xfrm>
            <a:off x="6194603" y="-1"/>
            <a:ext cx="5997398" cy="6858001"/>
            <a:chOff x="6194603" y="-1"/>
            <a:chExt cx="5997398" cy="6858001"/>
          </a:xfrm>
        </p:grpSpPr>
        <p:pic>
          <p:nvPicPr>
            <p:cNvPr id="32" name="Picture 31">
              <a:extLst>
                <a:ext uri="{FF2B5EF4-FFF2-40B4-BE49-F238E27FC236}">
                  <a16:creationId xmlns:a16="http://schemas.microsoft.com/office/drawing/2014/main" xmlns="" id="{A5AE405F-E300-4B3D-9110-B06B75841503}"/>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502819" y="1461694"/>
              <a:ext cx="3689182" cy="5396306"/>
            </a:xfrm>
            <a:prstGeom prst="rect">
              <a:avLst/>
            </a:prstGeom>
          </p:spPr>
        </p:pic>
        <p:pic>
          <p:nvPicPr>
            <p:cNvPr id="33" name="Picture 32">
              <a:extLst>
                <a:ext uri="{FF2B5EF4-FFF2-40B4-BE49-F238E27FC236}">
                  <a16:creationId xmlns:a16="http://schemas.microsoft.com/office/drawing/2014/main" xmlns="" id="{38D0436A-7978-419B-9760-5EFC6747DD72}"/>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7548652" y="-1"/>
              <a:ext cx="1182753" cy="1076699"/>
            </a:xfrm>
            <a:prstGeom prst="rect">
              <a:avLst/>
            </a:prstGeom>
          </p:spPr>
        </p:pic>
        <p:pic>
          <p:nvPicPr>
            <p:cNvPr id="34" name="Picture 33">
              <a:extLst>
                <a:ext uri="{FF2B5EF4-FFF2-40B4-BE49-F238E27FC236}">
                  <a16:creationId xmlns:a16="http://schemas.microsoft.com/office/drawing/2014/main" xmlns="" id="{77C68831-B0BD-42C1-AB2F-BEAC8CFD1FD5}"/>
                </a:ext>
              </a:extLst>
            </p:cNvPr>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6194603" y="5896894"/>
              <a:ext cx="1182753" cy="961106"/>
            </a:xfrm>
            <a:prstGeom prst="rect">
              <a:avLst/>
            </a:prstGeom>
          </p:spPr>
        </p:pic>
      </p:grpSp>
      <p:sp>
        <p:nvSpPr>
          <p:cNvPr id="2" name="Title 1"/>
          <p:cNvSpPr>
            <a:spLocks noGrp="1"/>
          </p:cNvSpPr>
          <p:nvPr>
            <p:ph type="title" hasCustomPrompt="1"/>
          </p:nvPr>
        </p:nvSpPr>
        <p:spPr>
          <a:xfrm>
            <a:off x="584201" y="2579648"/>
            <a:ext cx="3768898" cy="553998"/>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Enter title text</a:t>
            </a:r>
          </a:p>
        </p:txBody>
      </p:sp>
      <p:sp>
        <p:nvSpPr>
          <p:cNvPr id="4" name="Text Placeholder 3">
            <a:extLst>
              <a:ext uri="{FF2B5EF4-FFF2-40B4-BE49-F238E27FC236}">
                <a16:creationId xmlns:a16="http://schemas.microsoft.com/office/drawing/2014/main" xmlns="" id="{0E780C89-4FC1-4FE7-AFCA-1C41A1B0944C}"/>
              </a:ext>
            </a:extLst>
          </p:cNvPr>
          <p:cNvSpPr>
            <a:spLocks noGrp="1"/>
          </p:cNvSpPr>
          <p:nvPr>
            <p:ph type="body" sz="quarter" idx="10"/>
          </p:nvPr>
        </p:nvSpPr>
        <p:spPr>
          <a:xfrm>
            <a:off x="584201" y="3535541"/>
            <a:ext cx="3769300"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4067047087"/>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xmlns="" id="{2B071B18-AE3E-4C1A-8C40-38A79DBA86AA}"/>
              </a:ext>
            </a:extLst>
          </p:cNvPr>
          <p:cNvGrpSpPr/>
          <p:nvPr userDrawn="1"/>
        </p:nvGrpSpPr>
        <p:grpSpPr>
          <a:xfrm>
            <a:off x="6194603" y="0"/>
            <a:ext cx="5997398" cy="6858001"/>
            <a:chOff x="6194603" y="0"/>
            <a:chExt cx="5997398" cy="6858001"/>
          </a:xfrm>
        </p:grpSpPr>
        <p:pic>
          <p:nvPicPr>
            <p:cNvPr id="38" name="Picture 37">
              <a:extLst>
                <a:ext uri="{FF2B5EF4-FFF2-40B4-BE49-F238E27FC236}">
                  <a16:creationId xmlns:a16="http://schemas.microsoft.com/office/drawing/2014/main" xmlns="" id="{A874D211-CD8A-4B0E-B9C0-C2FF7D72BEE7}"/>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501387" y="1460680"/>
              <a:ext cx="3690614" cy="5397320"/>
            </a:xfrm>
            <a:prstGeom prst="rect">
              <a:avLst/>
            </a:prstGeom>
          </p:spPr>
        </p:pic>
        <p:pic>
          <p:nvPicPr>
            <p:cNvPr id="39" name="Picture 38">
              <a:extLst>
                <a:ext uri="{FF2B5EF4-FFF2-40B4-BE49-F238E27FC236}">
                  <a16:creationId xmlns:a16="http://schemas.microsoft.com/office/drawing/2014/main" xmlns="" id="{471513C0-489E-4E2E-9C12-D1DC6B98AB21}"/>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7548652" y="0"/>
              <a:ext cx="1179576" cy="1076231"/>
            </a:xfrm>
            <a:prstGeom prst="rect">
              <a:avLst/>
            </a:prstGeom>
          </p:spPr>
        </p:pic>
        <p:pic>
          <p:nvPicPr>
            <p:cNvPr id="40" name="Picture 39">
              <a:extLst>
                <a:ext uri="{FF2B5EF4-FFF2-40B4-BE49-F238E27FC236}">
                  <a16:creationId xmlns:a16="http://schemas.microsoft.com/office/drawing/2014/main" xmlns="" id="{984DC410-B12F-4706-B9C8-EBBBA766DAC2}"/>
                </a:ext>
              </a:extLst>
            </p:cNvPr>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6194603" y="5897361"/>
              <a:ext cx="1179576" cy="960640"/>
            </a:xfrm>
            <a:prstGeom prst="rect">
              <a:avLst/>
            </a:prstGeom>
          </p:spPr>
        </p:pic>
      </p:grpSp>
      <p:sp>
        <p:nvSpPr>
          <p:cNvPr id="2" name="Title 1"/>
          <p:cNvSpPr>
            <a:spLocks noGrp="1"/>
          </p:cNvSpPr>
          <p:nvPr>
            <p:ph type="title" hasCustomPrompt="1"/>
          </p:nvPr>
        </p:nvSpPr>
        <p:spPr>
          <a:xfrm>
            <a:off x="584200" y="2981637"/>
            <a:ext cx="3769475"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a:t>Square photo layout with body text</a:t>
            </a:r>
          </a:p>
        </p:txBody>
      </p:sp>
    </p:spTree>
    <p:extLst>
      <p:ext uri="{BB962C8B-B14F-4D97-AF65-F5344CB8AC3E}">
        <p14:creationId xmlns:p14="http://schemas.microsoft.com/office/powerpoint/2010/main" val="406566108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xmlns="" id="{3765DB89-7B31-44F9-9B76-2E06E7805A5E}"/>
              </a:ext>
            </a:extLst>
          </p:cNvPr>
          <p:cNvGrpSpPr/>
          <p:nvPr userDrawn="1"/>
        </p:nvGrpSpPr>
        <p:grpSpPr>
          <a:xfrm>
            <a:off x="6194603" y="0"/>
            <a:ext cx="5997398" cy="6858001"/>
            <a:chOff x="6194603" y="0"/>
            <a:chExt cx="5997398" cy="6858001"/>
          </a:xfrm>
        </p:grpSpPr>
        <p:pic>
          <p:nvPicPr>
            <p:cNvPr id="38" name="Picture 37">
              <a:extLst>
                <a:ext uri="{FF2B5EF4-FFF2-40B4-BE49-F238E27FC236}">
                  <a16:creationId xmlns:a16="http://schemas.microsoft.com/office/drawing/2014/main" xmlns="" id="{58E8D605-B082-4C02-839C-9C18EA6541D2}"/>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501387" y="1460680"/>
              <a:ext cx="3690614" cy="5397320"/>
            </a:xfrm>
            <a:prstGeom prst="rect">
              <a:avLst/>
            </a:prstGeom>
          </p:spPr>
        </p:pic>
        <p:pic>
          <p:nvPicPr>
            <p:cNvPr id="39" name="Picture 38">
              <a:extLst>
                <a:ext uri="{FF2B5EF4-FFF2-40B4-BE49-F238E27FC236}">
                  <a16:creationId xmlns:a16="http://schemas.microsoft.com/office/drawing/2014/main" xmlns="" id="{3E9382F8-B3AE-4F98-8782-19AA597713F7}"/>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7548652" y="0"/>
              <a:ext cx="1179576" cy="1076231"/>
            </a:xfrm>
            <a:prstGeom prst="rect">
              <a:avLst/>
            </a:prstGeom>
          </p:spPr>
        </p:pic>
        <p:pic>
          <p:nvPicPr>
            <p:cNvPr id="40" name="Picture 39">
              <a:extLst>
                <a:ext uri="{FF2B5EF4-FFF2-40B4-BE49-F238E27FC236}">
                  <a16:creationId xmlns:a16="http://schemas.microsoft.com/office/drawing/2014/main" xmlns="" id="{3D3278C9-22EA-4588-8125-8F64C455E538}"/>
                </a:ext>
              </a:extLst>
            </p:cNvPr>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6194603" y="5897361"/>
              <a:ext cx="1179576" cy="960640"/>
            </a:xfrm>
            <a:prstGeom prst="rect">
              <a:avLst/>
            </a:prstGeom>
          </p:spPr>
        </p:pic>
      </p:grpSp>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086609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xmlns="" id="{9ECE3688-F7FF-4D8A-BE15-6CEE4046B621}"/>
              </a:ext>
            </a:extLst>
          </p:cNvPr>
          <p:cNvGrpSpPr/>
          <p:nvPr userDrawn="1"/>
        </p:nvGrpSpPr>
        <p:grpSpPr>
          <a:xfrm>
            <a:off x="6194603" y="0"/>
            <a:ext cx="5997398" cy="6858001"/>
            <a:chOff x="6194603" y="0"/>
            <a:chExt cx="5997398" cy="6858001"/>
          </a:xfrm>
        </p:grpSpPr>
        <p:pic>
          <p:nvPicPr>
            <p:cNvPr id="36" name="Picture 35">
              <a:extLst>
                <a:ext uri="{FF2B5EF4-FFF2-40B4-BE49-F238E27FC236}">
                  <a16:creationId xmlns:a16="http://schemas.microsoft.com/office/drawing/2014/main" xmlns="" id="{CDA126B3-3793-49DF-951A-6BEC5934FFC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501387" y="1460680"/>
              <a:ext cx="3690614" cy="5397320"/>
            </a:xfrm>
            <a:prstGeom prst="rect">
              <a:avLst/>
            </a:prstGeom>
          </p:spPr>
        </p:pic>
        <p:pic>
          <p:nvPicPr>
            <p:cNvPr id="37" name="Picture 36">
              <a:extLst>
                <a:ext uri="{FF2B5EF4-FFF2-40B4-BE49-F238E27FC236}">
                  <a16:creationId xmlns:a16="http://schemas.microsoft.com/office/drawing/2014/main" xmlns="" id="{7DE8673A-798E-4BFA-88EE-4BCCF0BF217C}"/>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7548652" y="0"/>
              <a:ext cx="1179576" cy="1076231"/>
            </a:xfrm>
            <a:prstGeom prst="rect">
              <a:avLst/>
            </a:prstGeom>
          </p:spPr>
        </p:pic>
        <p:pic>
          <p:nvPicPr>
            <p:cNvPr id="38" name="Picture 37">
              <a:extLst>
                <a:ext uri="{FF2B5EF4-FFF2-40B4-BE49-F238E27FC236}">
                  <a16:creationId xmlns:a16="http://schemas.microsoft.com/office/drawing/2014/main" xmlns="" id="{05970F2A-65AD-4C60-92A1-97326C8B6109}"/>
                </a:ext>
              </a:extLst>
            </p:cNvPr>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6194603" y="5897361"/>
              <a:ext cx="1179576" cy="960640"/>
            </a:xfrm>
            <a:prstGeom prst="rect">
              <a:avLst/>
            </a:prstGeom>
          </p:spPr>
        </p:pic>
      </p:grpSp>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3109062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xmlns="" id="{A8E8A28C-CBDE-4C67-825F-C47808C9BDD6}"/>
              </a:ext>
            </a:extLst>
          </p:cNvPr>
          <p:cNvGrpSpPr/>
          <p:nvPr userDrawn="1"/>
        </p:nvGrpSpPr>
        <p:grpSpPr>
          <a:xfrm>
            <a:off x="6194603" y="0"/>
            <a:ext cx="5997398" cy="6858001"/>
            <a:chOff x="6194603" y="0"/>
            <a:chExt cx="5997398" cy="6858001"/>
          </a:xfrm>
        </p:grpSpPr>
        <p:pic>
          <p:nvPicPr>
            <p:cNvPr id="36" name="Picture 35">
              <a:extLst>
                <a:ext uri="{FF2B5EF4-FFF2-40B4-BE49-F238E27FC236}">
                  <a16:creationId xmlns:a16="http://schemas.microsoft.com/office/drawing/2014/main" xmlns="" id="{E6ED7E4A-DB81-4ED7-82E1-34B79F3FF4A1}"/>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501387" y="1460680"/>
              <a:ext cx="3690614" cy="5397320"/>
            </a:xfrm>
            <a:prstGeom prst="rect">
              <a:avLst/>
            </a:prstGeom>
          </p:spPr>
        </p:pic>
        <p:pic>
          <p:nvPicPr>
            <p:cNvPr id="37" name="Picture 36">
              <a:extLst>
                <a:ext uri="{FF2B5EF4-FFF2-40B4-BE49-F238E27FC236}">
                  <a16:creationId xmlns:a16="http://schemas.microsoft.com/office/drawing/2014/main" xmlns="" id="{11E4BCF2-710C-4869-A4C5-C1345D5F2E6F}"/>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7548652" y="0"/>
              <a:ext cx="1179576" cy="1076231"/>
            </a:xfrm>
            <a:prstGeom prst="rect">
              <a:avLst/>
            </a:prstGeom>
          </p:spPr>
        </p:pic>
        <p:pic>
          <p:nvPicPr>
            <p:cNvPr id="38" name="Picture 37">
              <a:extLst>
                <a:ext uri="{FF2B5EF4-FFF2-40B4-BE49-F238E27FC236}">
                  <a16:creationId xmlns:a16="http://schemas.microsoft.com/office/drawing/2014/main" xmlns="" id="{7B7B7A20-BA31-44FA-9F1C-298649B34CF8}"/>
                </a:ext>
              </a:extLst>
            </p:cNvPr>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6194603" y="5897361"/>
              <a:ext cx="1179576" cy="960640"/>
            </a:xfrm>
            <a:prstGeom prst="rect">
              <a:avLst/>
            </a:prstGeom>
          </p:spPr>
        </p:pic>
      </p:grpSp>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784652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198446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xmlns=""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904538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6E6E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xmlns="" id="{C2F26819-B90F-4C18-ACFE-2E5E212772D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55633970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xmlns=""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67620981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xmlns=""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xmlns=""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2178282256"/>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3"/>
            <a:ext cx="9860673" cy="1270476"/>
          </a:xfrm>
          <a:noFill/>
        </p:spPr>
        <p:txBody>
          <a:bodyPr wrap="square" tIns="91440" bIns="91440" anchor="t" anchorCtr="0">
            <a:spAutoFit/>
          </a:bodyPr>
          <a:lstStyle>
            <a:lvl1pPr>
              <a:defRPr sz="7056" spc="-98" baseline="0">
                <a:solidFill>
                  <a:schemeClr val="tx1"/>
                </a:solidFill>
              </a:defRPr>
            </a:lvl1pPr>
          </a:lstStyle>
          <a:p>
            <a:r>
              <a:rPr lang="en-US"/>
              <a:t>Section title</a:t>
            </a:r>
          </a:p>
        </p:txBody>
      </p:sp>
    </p:spTree>
    <p:extLst>
      <p:ext uri="{BB962C8B-B14F-4D97-AF65-F5344CB8AC3E}">
        <p14:creationId xmlns:p14="http://schemas.microsoft.com/office/powerpoint/2010/main" val="2996253232"/>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Title Only with Pho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Picture Placeholder 4"/>
          <p:cNvSpPr>
            <a:spLocks noGrp="1"/>
          </p:cNvSpPr>
          <p:nvPr>
            <p:ph type="pic" sz="quarter" idx="10" hasCustomPrompt="1"/>
          </p:nvPr>
        </p:nvSpPr>
        <p:spPr>
          <a:xfrm>
            <a:off x="6385115" y="2159064"/>
            <a:ext cx="5378549" cy="430887"/>
          </a:xfrm>
        </p:spPr>
        <p:txBody>
          <a:bodyPr/>
          <a:lstStyle>
            <a:lvl1pPr marL="0" indent="0">
              <a:buNone/>
              <a:defRPr/>
            </a:lvl1pPr>
          </a:lstStyle>
          <a:p>
            <a:r>
              <a:rPr lang="en-US"/>
              <a:t>Click to insert picture</a:t>
            </a:r>
          </a:p>
        </p:txBody>
      </p:sp>
    </p:spTree>
    <p:extLst>
      <p:ext uri="{BB962C8B-B14F-4D97-AF65-F5344CB8AC3E}">
        <p14:creationId xmlns:p14="http://schemas.microsoft.com/office/powerpoint/2010/main" val="3749716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Photo layout 1">
    <p:spTree>
      <p:nvGrpSpPr>
        <p:cNvPr id="1" name=""/>
        <p:cNvGrpSpPr/>
        <p:nvPr/>
      </p:nvGrpSpPr>
      <p:grpSpPr>
        <a:xfrm>
          <a:off x="0" y="0"/>
          <a:ext cx="0" cy="0"/>
          <a:chOff x="0" y="0"/>
          <a:chExt cx="0" cy="0"/>
        </a:xfrm>
      </p:grpSpPr>
      <p:sp>
        <p:nvSpPr>
          <p:cNvPr id="6" name="Text Placeholder 3">
            <a:extLst>
              <a:ext uri="{FF2B5EF4-FFF2-40B4-BE49-F238E27FC236}">
                <a16:creationId xmlns:a16="http://schemas.microsoft.com/office/drawing/2014/main" xmlns="" id="{71CE2F71-BF91-4E7B-BDE5-A747EFEFF88C}"/>
              </a:ext>
            </a:extLst>
          </p:cNvPr>
          <p:cNvSpPr>
            <a:spLocks noGrp="1"/>
          </p:cNvSpPr>
          <p:nvPr>
            <p:ph type="body" sz="quarter" idx="11" hasCustomPrompt="1"/>
          </p:nvPr>
        </p:nvSpPr>
        <p:spPr>
          <a:xfrm>
            <a:off x="429384" y="2122072"/>
            <a:ext cx="5553007" cy="2374698"/>
          </a:xfrm>
        </p:spPr>
        <p:txBody>
          <a:bodyPr wrap="square" lIns="0" tIns="0" rIns="0" bIns="0">
            <a:noAutofit/>
          </a:bodyPr>
          <a:lstStyle>
            <a:lvl1pPr marL="0" marR="0" indent="0" algn="l" defTabSz="914192" rtl="0" eaLnBrk="1" fontAlgn="auto" latinLnBrk="0" hangingPunct="1">
              <a:lnSpc>
                <a:spcPct val="100000"/>
              </a:lnSpc>
              <a:spcBef>
                <a:spcPts val="1961"/>
              </a:spcBef>
              <a:spcAft>
                <a:spcPts val="0"/>
              </a:spcAft>
              <a:buClrTx/>
              <a:buSzPct val="90000"/>
              <a:buFont typeface="Wingdings" panose="05000000000000000000" pitchFamily="2" charset="2"/>
              <a:buNone/>
              <a:tabLst/>
              <a:defRPr sz="2549" b="0" i="0">
                <a:solidFill>
                  <a:srgbClr val="000000"/>
                </a:solidFill>
                <a:latin typeface="+mn-lt"/>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07" indent="0">
              <a:buNone/>
              <a:defRPr/>
            </a:lvl3pPr>
            <a:lvl4pPr marL="672161" indent="0">
              <a:buNone/>
              <a:defRPr/>
            </a:lvl4pPr>
            <a:lvl5pPr marL="896214" indent="0">
              <a:buNone/>
              <a:defRPr/>
            </a:lvl5pPr>
          </a:lstStyle>
          <a:p>
            <a:pPr lvl="0"/>
            <a:r>
              <a:rPr lang="pt-BR"/>
              <a:t>Subhead Segoe UI 26</a:t>
            </a:r>
          </a:p>
          <a:p>
            <a:pPr lvl="0"/>
            <a:r>
              <a:rPr lang="pt-BR"/>
              <a:t>Subhead Segoe UI 26</a:t>
            </a:r>
          </a:p>
          <a:p>
            <a:pPr lvl="0"/>
            <a:r>
              <a:rPr lang="pt-BR"/>
              <a:t>Subhead Segoe UI 26</a:t>
            </a:r>
          </a:p>
        </p:txBody>
      </p:sp>
      <p:sp>
        <p:nvSpPr>
          <p:cNvPr id="3" name="Title 2">
            <a:extLst>
              <a:ext uri="{FF2B5EF4-FFF2-40B4-BE49-F238E27FC236}">
                <a16:creationId xmlns:a16="http://schemas.microsoft.com/office/drawing/2014/main" xmlns="" id="{43E187AA-EF04-4AB1-BC58-089B2A33C59B}"/>
              </a:ext>
            </a:extLst>
          </p:cNvPr>
          <p:cNvSpPr>
            <a:spLocks noGrp="1"/>
          </p:cNvSpPr>
          <p:nvPr>
            <p:ph type="title" hasCustomPrompt="1"/>
          </p:nvPr>
        </p:nvSpPr>
        <p:spPr>
          <a:xfrm>
            <a:off x="429384" y="438786"/>
            <a:ext cx="5553007" cy="553998"/>
          </a:xfrm>
        </p:spPr>
        <p:txBody>
          <a:bodyPr/>
          <a:lstStyle>
            <a:lvl1pPr>
              <a:defRPr/>
            </a:lvl1pPr>
          </a:lstStyle>
          <a:p>
            <a:r>
              <a:rPr lang="en-US"/>
              <a:t>Photo layout 1</a:t>
            </a:r>
          </a:p>
        </p:txBody>
      </p:sp>
    </p:spTree>
    <p:extLst>
      <p:ext uri="{BB962C8B-B14F-4D97-AF65-F5344CB8AC3E}">
        <p14:creationId xmlns:p14="http://schemas.microsoft.com/office/powerpoint/2010/main" val="1150184024"/>
      </p:ext>
    </p:extLst>
  </p:cSld>
  <p:clrMapOvr>
    <a:masterClrMapping/>
  </p:clrMapOvr>
  <p:transition>
    <p:fade/>
  </p:transition>
  <p:extLst>
    <p:ext uri="{DCECCB84-F9BA-43D5-87BE-67443E8EF086}">
      <p15:sldGuideLst xmlns:p15="http://schemas.microsoft.com/office/powerpoint/2012/main"/>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3" y="1189179"/>
            <a:ext cx="11653523" cy="2123889"/>
          </a:xfrm>
        </p:spPr>
        <p:txBody>
          <a:bodyPr/>
          <a:lstStyle>
            <a:lvl1pPr marL="0" indent="0">
              <a:buNone/>
              <a:defRPr>
                <a:gradFill>
                  <a:gsLst>
                    <a:gs pos="1250">
                      <a:schemeClr val="tx2"/>
                    </a:gs>
                    <a:gs pos="99000">
                      <a:schemeClr val="tx2"/>
                    </a:gs>
                  </a:gsLst>
                  <a:lin ang="5400000" scaled="0"/>
                </a:gradFill>
              </a:defRPr>
            </a:lvl1pPr>
            <a:lvl2pPr marL="0" indent="0">
              <a:buFontTx/>
              <a:buNone/>
              <a:defRPr sz="1921"/>
            </a:lvl2pPr>
            <a:lvl3pPr marL="219615" indent="0">
              <a:buNone/>
              <a:defRPr/>
            </a:lvl3pPr>
            <a:lvl4pPr marL="439228" indent="0">
              <a:buNone/>
              <a:defRPr/>
            </a:lvl4pPr>
            <a:lvl5pPr marL="658844"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85448383"/>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2_Title_Subtitle">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294379"/>
            <a:ext cx="11655840" cy="663387"/>
          </a:xfrm>
        </p:spPr>
        <p:txBody>
          <a:bodyPr/>
          <a:lstStyle>
            <a:lvl1pPr marL="0" algn="l" defTabSz="895874" rtl="0" eaLnBrk="1" latinLnBrk="0" hangingPunct="1">
              <a:spcBef>
                <a:spcPct val="0"/>
              </a:spcBef>
              <a:buNone/>
              <a:defRPr lang="en-US" sz="4311" b="0" i="0" u="none" kern="1200" spc="-147" baseline="0" dirty="0">
                <a:solidFill>
                  <a:schemeClr val="tx1"/>
                </a:solidFill>
                <a:latin typeface="Segoe UI Semibold" charset="0"/>
                <a:ea typeface="Segoe UI Semibold" charset="0"/>
                <a:cs typeface="Segoe UI Semibold" charset="0"/>
              </a:defRPr>
            </a:lvl1pPr>
          </a:lstStyle>
          <a:p>
            <a:r>
              <a:rPr lang="en-US"/>
              <a:t>Click to edit Master title style</a:t>
            </a:r>
          </a:p>
        </p:txBody>
      </p:sp>
      <p:sp>
        <p:nvSpPr>
          <p:cNvPr id="4" name="Text Placeholder 5"/>
          <p:cNvSpPr>
            <a:spLocks noGrp="1"/>
          </p:cNvSpPr>
          <p:nvPr>
            <p:ph type="body" sz="quarter" idx="11"/>
          </p:nvPr>
        </p:nvSpPr>
        <p:spPr>
          <a:xfrm>
            <a:off x="269241" y="1189176"/>
            <a:ext cx="11653523" cy="1456874"/>
          </a:xfrm>
        </p:spPr>
        <p:txBody>
          <a:bodyPr/>
          <a:lstStyle>
            <a:lvl1pPr marL="0" indent="0">
              <a:spcBef>
                <a:spcPts val="0"/>
              </a:spcBef>
              <a:spcAft>
                <a:spcPts val="1174"/>
              </a:spcAft>
              <a:buNone/>
              <a:defRPr lang="en-US" sz="2745" kern="1200" spc="-29" baseline="0" dirty="0">
                <a:solidFill>
                  <a:schemeClr val="accent1"/>
                </a:solidFill>
                <a:latin typeface="+mn-lt"/>
                <a:ea typeface="+mn-ea"/>
                <a:cs typeface="Bodoni Std Bold Italic"/>
              </a:defRPr>
            </a:lvl1pPr>
            <a:lvl2pPr marL="0" indent="0">
              <a:spcBef>
                <a:spcPts val="0"/>
              </a:spcBef>
              <a:spcAft>
                <a:spcPts val="1174"/>
              </a:spcAft>
              <a:buFontTx/>
              <a:buNone/>
              <a:defRPr sz="1961"/>
            </a:lvl2pPr>
            <a:lvl3pPr marL="224011" indent="0">
              <a:spcBef>
                <a:spcPts val="0"/>
              </a:spcBef>
              <a:spcAft>
                <a:spcPts val="1174"/>
              </a:spcAft>
              <a:buNone/>
              <a:defRPr/>
            </a:lvl3pPr>
            <a:lvl4pPr marL="448021" indent="0">
              <a:spcBef>
                <a:spcPts val="0"/>
              </a:spcBef>
              <a:spcAft>
                <a:spcPts val="1174"/>
              </a:spcAft>
              <a:buNone/>
              <a:defRPr/>
            </a:lvl4pPr>
            <a:lvl5pPr marL="672032" indent="0">
              <a:spcBef>
                <a:spcPts val="0"/>
              </a:spcBef>
              <a:spcAft>
                <a:spcPts val="1174"/>
              </a:spcAft>
              <a:buNone/>
              <a:defRPr/>
            </a:lvl5pPr>
          </a:lstStyle>
          <a:p>
            <a:pPr marL="0" marR="0" lvl="0" indent="0" algn="l" defTabSz="896042" rtl="0" eaLnBrk="1" fontAlgn="auto" latinLnBrk="0" hangingPunct="1">
              <a:lnSpc>
                <a:spcPct val="90000"/>
              </a:lnSpc>
              <a:spcBef>
                <a:spcPct val="20000"/>
              </a:spcBef>
              <a:spcAft>
                <a:spcPts val="0"/>
              </a:spcAft>
              <a:buClrTx/>
              <a:buSzPct val="90000"/>
              <a:buFont typeface="Arial" pitchFamily="34" charset="0"/>
              <a:buNone/>
              <a:tabLst/>
            </a:pPr>
            <a:r>
              <a:rPr lang="en-US"/>
              <a:t>Edit Master text styles</a:t>
            </a:r>
          </a:p>
          <a:p>
            <a:pPr marL="0" marR="0" lvl="1" indent="0" algn="l" defTabSz="896042"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896042"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896042"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896042" rtl="0" eaLnBrk="1" fontAlgn="auto" latinLnBrk="0" hangingPunct="1">
              <a:lnSpc>
                <a:spcPct val="90000"/>
              </a:lnSpc>
              <a:spcBef>
                <a:spcPct val="20000"/>
              </a:spcBef>
              <a:spcAft>
                <a:spcPts val="0"/>
              </a:spcAft>
              <a:buClrTx/>
              <a:buSzPct val="90000"/>
              <a:buFont typeface="Arial" pitchFamily="34" charset="0"/>
              <a:buNone/>
              <a:tabLst/>
            </a:pPr>
            <a:r>
              <a:rPr lang="en-US"/>
              <a:t>Fifth level</a:t>
            </a:r>
          </a:p>
        </p:txBody>
      </p:sp>
    </p:spTree>
    <p:extLst>
      <p:ext uri="{BB962C8B-B14F-4D97-AF65-F5344CB8AC3E}">
        <p14:creationId xmlns:p14="http://schemas.microsoft.com/office/powerpoint/2010/main" val="810737840"/>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Walkin">
    <p:bg bwMode="gray">
      <p:bgPr>
        <a:solidFill>
          <a:srgbClr val="E6EBED"/>
        </a:solidFill>
        <a:effectLst/>
      </p:bgPr>
    </p:bg>
    <p:spTree>
      <p:nvGrpSpPr>
        <p:cNvPr id="1" name=""/>
        <p:cNvGrpSpPr/>
        <p:nvPr/>
      </p:nvGrpSpPr>
      <p:grpSpPr>
        <a:xfrm>
          <a:off x="0" y="0"/>
          <a:ext cx="0" cy="0"/>
          <a:chOff x="0" y="0"/>
          <a:chExt cx="0" cy="0"/>
        </a:xfrm>
      </p:grpSpPr>
      <p:pic>
        <p:nvPicPr>
          <p:cNvPr id="4" name="MS logo gray - EMF" descr="Microsoft logo, gray text version">
            <a:extLst>
              <a:ext uri="{FF2B5EF4-FFF2-40B4-BE49-F238E27FC236}">
                <a16:creationId xmlns:a16="http://schemas.microsoft.com/office/drawing/2014/main" xmlns="" id="{F0E3C08C-B20E-414D-AD23-CC662C2C5841}"/>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grpSp>
        <p:nvGrpSpPr>
          <p:cNvPr id="2" name="Group 1">
            <a:extLst>
              <a:ext uri="{FF2B5EF4-FFF2-40B4-BE49-F238E27FC236}">
                <a16:creationId xmlns:a16="http://schemas.microsoft.com/office/drawing/2014/main" xmlns="" id="{48771E92-9CC5-43E0-856D-FD7175F75793}"/>
              </a:ext>
            </a:extLst>
          </p:cNvPr>
          <p:cNvGrpSpPr/>
          <p:nvPr userDrawn="1"/>
        </p:nvGrpSpPr>
        <p:grpSpPr>
          <a:xfrm>
            <a:off x="576600" y="0"/>
            <a:ext cx="11615400" cy="6857999"/>
            <a:chOff x="576600" y="0"/>
            <a:chExt cx="11615400" cy="6857999"/>
          </a:xfrm>
        </p:grpSpPr>
        <p:pic>
          <p:nvPicPr>
            <p:cNvPr id="6" name="Picture 5">
              <a:extLst>
                <a:ext uri="{FF2B5EF4-FFF2-40B4-BE49-F238E27FC236}">
                  <a16:creationId xmlns:a16="http://schemas.microsoft.com/office/drawing/2014/main" xmlns="" id="{A213BAAD-CFB5-403C-B56E-AD5C12E38258}"/>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814916" y="0"/>
              <a:ext cx="8377084" cy="6857999"/>
            </a:xfrm>
            <a:prstGeom prst="rect">
              <a:avLst/>
            </a:prstGeom>
          </p:spPr>
        </p:pic>
        <p:grpSp>
          <p:nvGrpSpPr>
            <p:cNvPr id="5" name="Group 4">
              <a:extLst>
                <a:ext uri="{FF2B5EF4-FFF2-40B4-BE49-F238E27FC236}">
                  <a16:creationId xmlns:a16="http://schemas.microsoft.com/office/drawing/2014/main" xmlns="" id="{1930F79C-6196-4DCB-A4AD-BC99D10BBC61}"/>
                </a:ext>
              </a:extLst>
            </p:cNvPr>
            <p:cNvGrpSpPr/>
            <p:nvPr userDrawn="1"/>
          </p:nvGrpSpPr>
          <p:grpSpPr>
            <a:xfrm>
              <a:off x="576600" y="2002419"/>
              <a:ext cx="4170025" cy="2301387"/>
              <a:chOff x="576600" y="2002419"/>
              <a:chExt cx="4170025" cy="2301387"/>
            </a:xfrm>
          </p:grpSpPr>
          <p:pic>
            <p:nvPicPr>
              <p:cNvPr id="7" name="Picture 6" descr="A close up of a logo&#10;&#10;Description automatically generated">
                <a:extLst>
                  <a:ext uri="{FF2B5EF4-FFF2-40B4-BE49-F238E27FC236}">
                    <a16:creationId xmlns:a16="http://schemas.microsoft.com/office/drawing/2014/main" xmlns="" id="{01D47AE3-D83D-4936-9702-803F44A6439C}"/>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84201" y="2002419"/>
                <a:ext cx="3172944" cy="1426579"/>
              </a:xfrm>
              <a:prstGeom prst="rect">
                <a:avLst/>
              </a:prstGeom>
            </p:spPr>
          </p:pic>
          <p:pic>
            <p:nvPicPr>
              <p:cNvPr id="8" name="Picture 7">
                <a:extLst>
                  <a:ext uri="{FF2B5EF4-FFF2-40B4-BE49-F238E27FC236}">
                    <a16:creationId xmlns:a16="http://schemas.microsoft.com/office/drawing/2014/main" xmlns="" id="{93ECCE13-0572-41E9-8AF2-BF1BC12D0E0D}"/>
                  </a:ext>
                </a:extLst>
              </p:cNvPr>
              <p:cNvPicPr>
                <a:picLocks noChangeAspect="1"/>
              </p:cNvPicPr>
              <p:nvPr userDrawn="1"/>
            </p:nvPicPr>
            <p:blipFill>
              <a:blip r:embed="rId5"/>
              <a:stretch>
                <a:fillRect/>
              </a:stretch>
            </p:blipFill>
            <p:spPr>
              <a:xfrm>
                <a:off x="576600" y="3962400"/>
                <a:ext cx="4170025" cy="341406"/>
              </a:xfrm>
              <a:prstGeom prst="rect">
                <a:avLst/>
              </a:prstGeom>
            </p:spPr>
          </p:pic>
        </p:grpSp>
      </p:grpSp>
    </p:spTree>
    <p:extLst>
      <p:ext uri="{BB962C8B-B14F-4D97-AF65-F5344CB8AC3E}">
        <p14:creationId xmlns:p14="http://schemas.microsoft.com/office/powerpoint/2010/main" val="1485088402"/>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E6EBEC"/>
        </a:solidFill>
        <a:effectLst/>
      </p:bgPr>
    </p:bg>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xmlns="" id="{1520289A-F15E-4E82-B8AA-F997437DB200}"/>
              </a:ext>
            </a:extLst>
          </p:cNvPr>
          <p:cNvGrpSpPr/>
          <p:nvPr userDrawn="1"/>
        </p:nvGrpSpPr>
        <p:grpSpPr bwMode="gray">
          <a:xfrm>
            <a:off x="0" y="0"/>
            <a:ext cx="12192000" cy="6858000"/>
            <a:chOff x="0" y="0"/>
            <a:chExt cx="12192000" cy="6858000"/>
          </a:xfrm>
        </p:grpSpPr>
        <p:pic>
          <p:nvPicPr>
            <p:cNvPr id="15" name="Picture 14" descr="A picture containing sky, indoor&#10;&#10;Description automatically generated">
              <a:extLst>
                <a:ext uri="{FF2B5EF4-FFF2-40B4-BE49-F238E27FC236}">
                  <a16:creationId xmlns:a16="http://schemas.microsoft.com/office/drawing/2014/main" xmlns="" id="{3C046356-1CEE-4849-B80A-2AA2CA19D65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37806" r="-15765"/>
            <a:stretch/>
          </p:blipFill>
          <p:spPr bwMode="gray">
            <a:xfrm>
              <a:off x="0" y="0"/>
              <a:ext cx="7299959" cy="6858000"/>
            </a:xfrm>
            <a:prstGeom prst="rect">
              <a:avLst/>
            </a:prstGeom>
            <a:solidFill>
              <a:srgbClr val="E6EBED"/>
            </a:solidFill>
          </p:spPr>
        </p:pic>
        <p:pic>
          <p:nvPicPr>
            <p:cNvPr id="16" name="Picture 15" descr="A picture containing sky, indoor&#10;&#10;Description automatically generated">
              <a:extLst>
                <a:ext uri="{FF2B5EF4-FFF2-40B4-BE49-F238E27FC236}">
                  <a16:creationId xmlns:a16="http://schemas.microsoft.com/office/drawing/2014/main" xmlns="" id="{0B638CEF-F82F-4426-9320-8484F3BE4679}"/>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1" b="-1"/>
            <a:stretch/>
          </p:blipFill>
          <p:spPr bwMode="gray">
            <a:xfrm>
              <a:off x="7299960" y="0"/>
              <a:ext cx="4892040" cy="6858000"/>
            </a:xfrm>
            <a:prstGeom prst="rect">
              <a:avLst/>
            </a:prstGeom>
          </p:spPr>
        </p:pic>
        <p:pic>
          <p:nvPicPr>
            <p:cNvPr id="17" name="Picture 16" descr="A picture containing sky, indoor&#10;&#10;Description automatically generated">
              <a:extLst>
                <a:ext uri="{FF2B5EF4-FFF2-40B4-BE49-F238E27FC236}">
                  <a16:creationId xmlns:a16="http://schemas.microsoft.com/office/drawing/2014/main" xmlns="" id="{B9BDC56A-BE28-4BFC-983B-6530DAC642F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37806" r="-15765"/>
            <a:stretch/>
          </p:blipFill>
          <p:spPr bwMode="gray">
            <a:xfrm>
              <a:off x="2788920" y="0"/>
              <a:ext cx="7299959" cy="6858000"/>
            </a:xfrm>
            <a:prstGeom prst="rect">
              <a:avLst/>
            </a:prstGeom>
            <a:solidFill>
              <a:srgbClr val="E6EBED"/>
            </a:solidFill>
          </p:spPr>
        </p:pic>
        <p:pic>
          <p:nvPicPr>
            <p:cNvPr id="18" name="Picture 17" descr="A picture containing sky, indoor&#10;&#10;Description automatically generated">
              <a:extLst>
                <a:ext uri="{FF2B5EF4-FFF2-40B4-BE49-F238E27FC236}">
                  <a16:creationId xmlns:a16="http://schemas.microsoft.com/office/drawing/2014/main" xmlns="" id="{5C7CC09F-7116-4C84-98AC-4CA3D3F94DE5}"/>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bwMode="gray">
            <a:xfrm>
              <a:off x="6267450" y="0"/>
              <a:ext cx="5924550" cy="2081724"/>
            </a:xfrm>
            <a:prstGeom prst="rect">
              <a:avLst/>
            </a:prstGeom>
          </p:spPr>
        </p:pic>
      </p:grpSp>
      <p:pic>
        <p:nvPicPr>
          <p:cNvPr id="6" name="MS logo gray - EMF" descr="Microsoft logo, gray text version">
            <a:extLst>
              <a:ext uri="{FF2B5EF4-FFF2-40B4-BE49-F238E27FC236}">
                <a16:creationId xmlns:a16="http://schemas.microsoft.com/office/drawing/2014/main" xmlns="" id="{B9532AFA-78E5-4324-9D56-4D4CE7440E29}"/>
              </a:ext>
            </a:extLst>
          </p:cNvPr>
          <p:cNvPicPr>
            <a:picLocks noChangeAspect="1"/>
          </p:cNvPicPr>
          <p:nvPr userDrawn="1"/>
        </p:nvPicPr>
        <p:blipFill>
          <a:blip r:embed="rId5"/>
          <a:stretch>
            <a:fillRect/>
          </a:stretch>
        </p:blipFill>
        <p:spPr bwMode="black">
          <a:xfrm>
            <a:off x="584200" y="585788"/>
            <a:ext cx="1366440" cy="292608"/>
          </a:xfrm>
          <a:prstGeom prst="rect">
            <a:avLst/>
          </a:prstGeom>
        </p:spPr>
      </p:pic>
      <p:sp>
        <p:nvSpPr>
          <p:cNvPr id="7" name="Text Placeholder 4">
            <a:extLst>
              <a:ext uri="{FF2B5EF4-FFF2-40B4-BE49-F238E27FC236}">
                <a16:creationId xmlns:a16="http://schemas.microsoft.com/office/drawing/2014/main" xmlns="" id="{812B2AD1-076F-40BF-98F1-311E3BBCE5BE}"/>
              </a:ext>
            </a:extLst>
          </p:cNvPr>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8" name="Title 1">
            <a:extLst>
              <a:ext uri="{FF2B5EF4-FFF2-40B4-BE49-F238E27FC236}">
                <a16:creationId xmlns:a16="http://schemas.microsoft.com/office/drawing/2014/main" xmlns="" id="{EE7D0842-89C9-4B62-8E7E-CD55867316F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Tree>
    <p:extLst>
      <p:ext uri="{BB962C8B-B14F-4D97-AF65-F5344CB8AC3E}">
        <p14:creationId xmlns:p14="http://schemas.microsoft.com/office/powerpoint/2010/main" val="275343648"/>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M365-DEMO">
    <p:bg>
      <p:bgPr>
        <a:solidFill>
          <a:srgbClr val="E6EBEC"/>
        </a:solidFill>
        <a:effectLst/>
      </p:bgPr>
    </p:bg>
    <p:spTree>
      <p:nvGrpSpPr>
        <p:cNvPr id="1" name=""/>
        <p:cNvGrpSpPr/>
        <p:nvPr/>
      </p:nvGrpSpPr>
      <p:grpSpPr>
        <a:xfrm>
          <a:off x="0" y="0"/>
          <a:ext cx="0" cy="0"/>
          <a:chOff x="0" y="0"/>
          <a:chExt cx="0" cy="0"/>
        </a:xfrm>
      </p:grpSpPr>
      <p:grpSp>
        <p:nvGrpSpPr>
          <p:cNvPr id="14" name="Group 13" hidden="1">
            <a:extLst>
              <a:ext uri="{FF2B5EF4-FFF2-40B4-BE49-F238E27FC236}">
                <a16:creationId xmlns:a16="http://schemas.microsoft.com/office/drawing/2014/main" xmlns="" id="{1520289A-F15E-4E82-B8AA-F997437DB200}"/>
              </a:ext>
            </a:extLst>
          </p:cNvPr>
          <p:cNvGrpSpPr/>
          <p:nvPr userDrawn="1"/>
        </p:nvGrpSpPr>
        <p:grpSpPr bwMode="gray">
          <a:xfrm>
            <a:off x="0" y="0"/>
            <a:ext cx="12192000" cy="6858000"/>
            <a:chOff x="0" y="0"/>
            <a:chExt cx="12192000" cy="6858000"/>
          </a:xfrm>
        </p:grpSpPr>
        <p:pic>
          <p:nvPicPr>
            <p:cNvPr id="15" name="Picture 14" descr="A picture containing sky, indoor&#10;&#10;Description automatically generated">
              <a:extLst>
                <a:ext uri="{FF2B5EF4-FFF2-40B4-BE49-F238E27FC236}">
                  <a16:creationId xmlns:a16="http://schemas.microsoft.com/office/drawing/2014/main" xmlns="" id="{3C046356-1CEE-4849-B80A-2AA2CA19D65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37806" r="-15765"/>
            <a:stretch/>
          </p:blipFill>
          <p:spPr bwMode="gray">
            <a:xfrm>
              <a:off x="0" y="0"/>
              <a:ext cx="7299959" cy="6858000"/>
            </a:xfrm>
            <a:prstGeom prst="rect">
              <a:avLst/>
            </a:prstGeom>
            <a:solidFill>
              <a:srgbClr val="E6EBED"/>
            </a:solidFill>
          </p:spPr>
        </p:pic>
        <p:pic>
          <p:nvPicPr>
            <p:cNvPr id="16" name="Picture 15" descr="A picture containing sky, indoor&#10;&#10;Description automatically generated">
              <a:extLst>
                <a:ext uri="{FF2B5EF4-FFF2-40B4-BE49-F238E27FC236}">
                  <a16:creationId xmlns:a16="http://schemas.microsoft.com/office/drawing/2014/main" xmlns="" id="{0B638CEF-F82F-4426-9320-8484F3BE4679}"/>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1" b="-1"/>
            <a:stretch/>
          </p:blipFill>
          <p:spPr bwMode="gray">
            <a:xfrm>
              <a:off x="7299960" y="0"/>
              <a:ext cx="4892040" cy="6858000"/>
            </a:xfrm>
            <a:prstGeom prst="rect">
              <a:avLst/>
            </a:prstGeom>
          </p:spPr>
        </p:pic>
        <p:pic>
          <p:nvPicPr>
            <p:cNvPr id="17" name="Picture 16" descr="A picture containing sky, indoor&#10;&#10;Description automatically generated">
              <a:extLst>
                <a:ext uri="{FF2B5EF4-FFF2-40B4-BE49-F238E27FC236}">
                  <a16:creationId xmlns:a16="http://schemas.microsoft.com/office/drawing/2014/main" xmlns="" id="{B9BDC56A-BE28-4BFC-983B-6530DAC642F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37806" r="-15765"/>
            <a:stretch/>
          </p:blipFill>
          <p:spPr bwMode="gray">
            <a:xfrm>
              <a:off x="2788920" y="0"/>
              <a:ext cx="7299959" cy="6858000"/>
            </a:xfrm>
            <a:prstGeom prst="rect">
              <a:avLst/>
            </a:prstGeom>
            <a:solidFill>
              <a:srgbClr val="E6EBED"/>
            </a:solidFill>
          </p:spPr>
        </p:pic>
        <p:pic>
          <p:nvPicPr>
            <p:cNvPr id="18" name="Picture 17" descr="A picture containing sky, indoor&#10;&#10;Description automatically generated">
              <a:extLst>
                <a:ext uri="{FF2B5EF4-FFF2-40B4-BE49-F238E27FC236}">
                  <a16:creationId xmlns:a16="http://schemas.microsoft.com/office/drawing/2014/main" xmlns="" id="{5C7CC09F-7116-4C84-98AC-4CA3D3F94DE5}"/>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bwMode="gray">
            <a:xfrm>
              <a:off x="6267450" y="0"/>
              <a:ext cx="5924550" cy="2081724"/>
            </a:xfrm>
            <a:prstGeom prst="rect">
              <a:avLst/>
            </a:prstGeom>
          </p:spPr>
        </p:pic>
      </p:grpSp>
      <p:pic>
        <p:nvPicPr>
          <p:cNvPr id="6" name="MS logo gray - EMF" descr="Microsoft logo, gray text version" hidden="1">
            <a:extLst>
              <a:ext uri="{FF2B5EF4-FFF2-40B4-BE49-F238E27FC236}">
                <a16:creationId xmlns:a16="http://schemas.microsoft.com/office/drawing/2014/main" xmlns="" id="{B9532AFA-78E5-4324-9D56-4D4CE7440E29}"/>
              </a:ext>
            </a:extLst>
          </p:cNvPr>
          <p:cNvPicPr>
            <a:picLocks noChangeAspect="1"/>
          </p:cNvPicPr>
          <p:nvPr userDrawn="1"/>
        </p:nvPicPr>
        <p:blipFill>
          <a:blip r:embed="rId5"/>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591401653"/>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M365-ANNOUNCE">
    <p:bg>
      <p:bgPr>
        <a:solidFill>
          <a:srgbClr val="E6EBEC"/>
        </a:solidFill>
        <a:effectLst/>
      </p:bgPr>
    </p:bg>
    <p:spTree>
      <p:nvGrpSpPr>
        <p:cNvPr id="1" name=""/>
        <p:cNvGrpSpPr/>
        <p:nvPr/>
      </p:nvGrpSpPr>
      <p:grpSpPr>
        <a:xfrm>
          <a:off x="0" y="0"/>
          <a:ext cx="0" cy="0"/>
          <a:chOff x="0" y="0"/>
          <a:chExt cx="0" cy="0"/>
        </a:xfrm>
      </p:grpSpPr>
      <p:grpSp>
        <p:nvGrpSpPr>
          <p:cNvPr id="14" name="Group 13" hidden="1">
            <a:extLst>
              <a:ext uri="{FF2B5EF4-FFF2-40B4-BE49-F238E27FC236}">
                <a16:creationId xmlns:a16="http://schemas.microsoft.com/office/drawing/2014/main" xmlns="" id="{149BF9D1-6789-4F41-B454-167ABF2A39B8}"/>
              </a:ext>
            </a:extLst>
          </p:cNvPr>
          <p:cNvGrpSpPr/>
          <p:nvPr userDrawn="1"/>
        </p:nvGrpSpPr>
        <p:grpSpPr bwMode="gray">
          <a:xfrm>
            <a:off x="1" y="0"/>
            <a:ext cx="12191999" cy="6858000"/>
            <a:chOff x="1" y="0"/>
            <a:chExt cx="12191999" cy="6858000"/>
          </a:xfrm>
        </p:grpSpPr>
        <p:pic>
          <p:nvPicPr>
            <p:cNvPr id="15" name="Picture 14" descr="A picture containing sky, indoor&#10;&#10;Description automatically generated">
              <a:extLst>
                <a:ext uri="{FF2B5EF4-FFF2-40B4-BE49-F238E27FC236}">
                  <a16:creationId xmlns:a16="http://schemas.microsoft.com/office/drawing/2014/main" xmlns="" id="{7485D75F-9DF1-4F32-AD91-554DB316FA8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37806" r="25884"/>
            <a:stretch/>
          </p:blipFill>
          <p:spPr bwMode="gray">
            <a:xfrm>
              <a:off x="1" y="0"/>
              <a:ext cx="7153274" cy="6858000"/>
            </a:xfrm>
            <a:prstGeom prst="rect">
              <a:avLst/>
            </a:prstGeom>
            <a:solidFill>
              <a:srgbClr val="E6EBED"/>
            </a:solidFill>
          </p:spPr>
        </p:pic>
        <p:pic>
          <p:nvPicPr>
            <p:cNvPr id="16" name="Picture 15" descr="A picture containing sky, indoor&#10;&#10;Description automatically generated">
              <a:extLst>
                <a:ext uri="{FF2B5EF4-FFF2-40B4-BE49-F238E27FC236}">
                  <a16:creationId xmlns:a16="http://schemas.microsoft.com/office/drawing/2014/main" xmlns="" id="{4B8FF4F0-C6E2-49CE-A9A8-2B4944FB19D3}"/>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r="71612"/>
            <a:stretch/>
          </p:blipFill>
          <p:spPr bwMode="gray">
            <a:xfrm>
              <a:off x="9369808" y="4842871"/>
              <a:ext cx="1614714" cy="1999661"/>
            </a:xfrm>
            <a:prstGeom prst="rect">
              <a:avLst/>
            </a:prstGeom>
          </p:spPr>
        </p:pic>
        <p:pic>
          <p:nvPicPr>
            <p:cNvPr id="17" name="Picture 16" descr="A picture containing sky, indoor&#10;&#10;Description automatically generated">
              <a:extLst>
                <a:ext uri="{FF2B5EF4-FFF2-40B4-BE49-F238E27FC236}">
                  <a16:creationId xmlns:a16="http://schemas.microsoft.com/office/drawing/2014/main" xmlns="" id="{6352B21D-AC94-4DAE-A890-F7841D04918B}"/>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t="63489" b="-1"/>
            <a:stretch/>
          </p:blipFill>
          <p:spPr bwMode="gray">
            <a:xfrm>
              <a:off x="7299960" y="0"/>
              <a:ext cx="4892040" cy="2503996"/>
            </a:xfrm>
            <a:prstGeom prst="rect">
              <a:avLst/>
            </a:prstGeom>
          </p:spPr>
        </p:pic>
        <p:pic>
          <p:nvPicPr>
            <p:cNvPr id="18" name="Picture 17" descr="A picture containing sky, indoor&#10;&#10;Description automatically generated">
              <a:extLst>
                <a:ext uri="{FF2B5EF4-FFF2-40B4-BE49-F238E27FC236}">
                  <a16:creationId xmlns:a16="http://schemas.microsoft.com/office/drawing/2014/main" xmlns="" id="{E2CBD811-2C6D-4663-883E-39B7C43F38B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46154" r="96"/>
            <a:stretch/>
          </p:blipFill>
          <p:spPr bwMode="gray">
            <a:xfrm>
              <a:off x="2804796" y="0"/>
              <a:ext cx="6299834" cy="2679700"/>
            </a:xfrm>
            <a:prstGeom prst="rect">
              <a:avLst/>
            </a:prstGeom>
            <a:solidFill>
              <a:srgbClr val="E6EBED"/>
            </a:solidFill>
          </p:spPr>
        </p:pic>
      </p:grpSp>
      <p:pic>
        <p:nvPicPr>
          <p:cNvPr id="6" name="MS logo gray - EMF" descr="Microsoft logo, gray text version">
            <a:extLst>
              <a:ext uri="{FF2B5EF4-FFF2-40B4-BE49-F238E27FC236}">
                <a16:creationId xmlns:a16="http://schemas.microsoft.com/office/drawing/2014/main" xmlns="" id="{B9532AFA-78E5-4324-9D56-4D4CE7440E29}"/>
              </a:ext>
            </a:extLst>
          </p:cNvPr>
          <p:cNvPicPr>
            <a:picLocks noChangeAspect="1"/>
          </p:cNvPicPr>
          <p:nvPr userDrawn="1"/>
        </p:nvPicPr>
        <p:blipFill>
          <a:blip r:embed="rId5"/>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624616746"/>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xmlns="" id="{AD5483FF-8A1C-4A5D-8C77-461D48701F35}"/>
              </a:ext>
              <a:ext uri="{C183D7F6-B498-43B3-948B-1728B52AA6E4}">
                <adec:decorative xmlns:adec="http://schemas.microsoft.com/office/drawing/2017/decorative" xmlns=""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8" name="Picture 7">
            <a:extLst>
              <a:ext uri="{FF2B5EF4-FFF2-40B4-BE49-F238E27FC236}">
                <a16:creationId xmlns:a16="http://schemas.microsoft.com/office/drawing/2014/main" xmlns="" id="{A3DAB50B-5EC8-4B34-AC71-D14D9E2A9609}"/>
              </a:ext>
              <a:ext uri="{C183D7F6-B498-43B3-948B-1728B52AA6E4}">
                <adec:decorative xmlns:adec="http://schemas.microsoft.com/office/drawing/2017/decorative" xmlns=""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3" name="Title 2">
            <a:extLst>
              <a:ext uri="{FF2B5EF4-FFF2-40B4-BE49-F238E27FC236}">
                <a16:creationId xmlns:a16="http://schemas.microsoft.com/office/drawing/2014/main" xmlns=""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xmlns=""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xmlns="" id="{2E18FD0C-FA99-4937-92CD-5CF7F279CD8E}"/>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30885658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xmlns=""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9725787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xmlns=""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9507208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xmlns=""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xmlns=""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8635185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xmlns=""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632978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188514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xmlns=""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64456535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xmlns=""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xmlns=""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xmlns="" id="{8CE15EBF-5737-483E-9D18-6313289480DF}"/>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42349604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xmlns="" id="{FD1E7E43-E034-4449-B6D2-04DAB4D86A0A}"/>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89257094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xmlns="" id="{71BB0AFE-5DC7-4E94-A131-9873A161B428}"/>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71686967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xmlns="" id="{BE6435F1-D7F1-4077-924D-A31A71362D74}"/>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99875671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1.emf"/><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4.xml"/><Relationship Id="rId18" Type="http://schemas.openxmlformats.org/officeDocument/2006/relationships/slideLayout" Target="../slideLayouts/slideLayout49.xml"/><Relationship Id="rId26" Type="http://schemas.openxmlformats.org/officeDocument/2006/relationships/slideLayout" Target="../slideLayouts/slideLayout57.xml"/><Relationship Id="rId3" Type="http://schemas.openxmlformats.org/officeDocument/2006/relationships/slideLayout" Target="../slideLayouts/slideLayout34.xml"/><Relationship Id="rId21" Type="http://schemas.openxmlformats.org/officeDocument/2006/relationships/slideLayout" Target="../slideLayouts/slideLayout52.xml"/><Relationship Id="rId7" Type="http://schemas.openxmlformats.org/officeDocument/2006/relationships/slideLayout" Target="../slideLayouts/slideLayout38.xml"/><Relationship Id="rId12" Type="http://schemas.openxmlformats.org/officeDocument/2006/relationships/slideLayout" Target="../slideLayouts/slideLayout43.xml"/><Relationship Id="rId17" Type="http://schemas.openxmlformats.org/officeDocument/2006/relationships/slideLayout" Target="../slideLayouts/slideLayout48.xml"/><Relationship Id="rId25" Type="http://schemas.openxmlformats.org/officeDocument/2006/relationships/slideLayout" Target="../slideLayouts/slideLayout56.xml"/><Relationship Id="rId33" Type="http://schemas.openxmlformats.org/officeDocument/2006/relationships/image" Target="../media/image1.emf"/><Relationship Id="rId2" Type="http://schemas.openxmlformats.org/officeDocument/2006/relationships/slideLayout" Target="../slideLayouts/slideLayout33.xml"/><Relationship Id="rId16" Type="http://schemas.openxmlformats.org/officeDocument/2006/relationships/slideLayout" Target="../slideLayouts/slideLayout47.xml"/><Relationship Id="rId20" Type="http://schemas.openxmlformats.org/officeDocument/2006/relationships/slideLayout" Target="../slideLayouts/slideLayout51.xml"/><Relationship Id="rId29" Type="http://schemas.openxmlformats.org/officeDocument/2006/relationships/slideLayout" Target="../slideLayouts/slideLayout60.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24" Type="http://schemas.openxmlformats.org/officeDocument/2006/relationships/slideLayout" Target="../slideLayouts/slideLayout55.xml"/><Relationship Id="rId32" Type="http://schemas.openxmlformats.org/officeDocument/2006/relationships/theme" Target="../theme/theme2.xml"/><Relationship Id="rId5" Type="http://schemas.openxmlformats.org/officeDocument/2006/relationships/slideLayout" Target="../slideLayouts/slideLayout36.xml"/><Relationship Id="rId15" Type="http://schemas.openxmlformats.org/officeDocument/2006/relationships/slideLayout" Target="../slideLayouts/slideLayout46.xml"/><Relationship Id="rId23" Type="http://schemas.openxmlformats.org/officeDocument/2006/relationships/slideLayout" Target="../slideLayouts/slideLayout54.xml"/><Relationship Id="rId28" Type="http://schemas.openxmlformats.org/officeDocument/2006/relationships/slideLayout" Target="../slideLayouts/slideLayout59.xml"/><Relationship Id="rId10" Type="http://schemas.openxmlformats.org/officeDocument/2006/relationships/slideLayout" Target="../slideLayouts/slideLayout41.xml"/><Relationship Id="rId19" Type="http://schemas.openxmlformats.org/officeDocument/2006/relationships/slideLayout" Target="../slideLayouts/slideLayout50.xml"/><Relationship Id="rId31" Type="http://schemas.openxmlformats.org/officeDocument/2006/relationships/slideLayout" Target="../slideLayouts/slideLayout62.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slideLayout" Target="../slideLayouts/slideLayout45.xml"/><Relationship Id="rId22" Type="http://schemas.openxmlformats.org/officeDocument/2006/relationships/slideLayout" Target="../slideLayouts/slideLayout53.xml"/><Relationship Id="rId27" Type="http://schemas.openxmlformats.org/officeDocument/2006/relationships/slideLayout" Target="../slideLayouts/slideLayout58.xml"/><Relationship Id="rId30" Type="http://schemas.openxmlformats.org/officeDocument/2006/relationships/slideLayout" Target="../slideLayouts/slideLayout61.xml"/><Relationship Id="rId8" Type="http://schemas.openxmlformats.org/officeDocument/2006/relationships/slideLayout" Target="../slideLayouts/slideLayout3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70.xml"/><Relationship Id="rId13" Type="http://schemas.openxmlformats.org/officeDocument/2006/relationships/slideLayout" Target="../slideLayouts/slideLayout75.xml"/><Relationship Id="rId18" Type="http://schemas.openxmlformats.org/officeDocument/2006/relationships/slideLayout" Target="../slideLayouts/slideLayout80.xml"/><Relationship Id="rId3" Type="http://schemas.openxmlformats.org/officeDocument/2006/relationships/slideLayout" Target="../slideLayouts/slideLayout65.xml"/><Relationship Id="rId21" Type="http://schemas.openxmlformats.org/officeDocument/2006/relationships/slideLayout" Target="../slideLayouts/slideLayout83.xml"/><Relationship Id="rId7" Type="http://schemas.openxmlformats.org/officeDocument/2006/relationships/slideLayout" Target="../slideLayouts/slideLayout69.xml"/><Relationship Id="rId12" Type="http://schemas.openxmlformats.org/officeDocument/2006/relationships/slideLayout" Target="../slideLayouts/slideLayout74.xml"/><Relationship Id="rId17" Type="http://schemas.openxmlformats.org/officeDocument/2006/relationships/slideLayout" Target="../slideLayouts/slideLayout79.xml"/><Relationship Id="rId25" Type="http://schemas.openxmlformats.org/officeDocument/2006/relationships/image" Target="../media/image11.emf"/><Relationship Id="rId2" Type="http://schemas.openxmlformats.org/officeDocument/2006/relationships/slideLayout" Target="../slideLayouts/slideLayout64.xml"/><Relationship Id="rId16" Type="http://schemas.openxmlformats.org/officeDocument/2006/relationships/slideLayout" Target="../slideLayouts/slideLayout78.xml"/><Relationship Id="rId20" Type="http://schemas.openxmlformats.org/officeDocument/2006/relationships/slideLayout" Target="../slideLayouts/slideLayout82.xml"/><Relationship Id="rId1" Type="http://schemas.openxmlformats.org/officeDocument/2006/relationships/slideLayout" Target="../slideLayouts/slideLayout63.xml"/><Relationship Id="rId6" Type="http://schemas.openxmlformats.org/officeDocument/2006/relationships/slideLayout" Target="../slideLayouts/slideLayout68.xml"/><Relationship Id="rId11" Type="http://schemas.openxmlformats.org/officeDocument/2006/relationships/slideLayout" Target="../slideLayouts/slideLayout73.xml"/><Relationship Id="rId24" Type="http://schemas.openxmlformats.org/officeDocument/2006/relationships/theme" Target="../theme/theme3.xml"/><Relationship Id="rId5" Type="http://schemas.openxmlformats.org/officeDocument/2006/relationships/slideLayout" Target="../slideLayouts/slideLayout67.xml"/><Relationship Id="rId15" Type="http://schemas.openxmlformats.org/officeDocument/2006/relationships/slideLayout" Target="../slideLayouts/slideLayout77.xml"/><Relationship Id="rId23" Type="http://schemas.openxmlformats.org/officeDocument/2006/relationships/slideLayout" Target="../slideLayouts/slideLayout85.xml"/><Relationship Id="rId10" Type="http://schemas.openxmlformats.org/officeDocument/2006/relationships/slideLayout" Target="../slideLayouts/slideLayout72.xml"/><Relationship Id="rId19" Type="http://schemas.openxmlformats.org/officeDocument/2006/relationships/slideLayout" Target="../slideLayouts/slideLayout81.xml"/><Relationship Id="rId4" Type="http://schemas.openxmlformats.org/officeDocument/2006/relationships/slideLayout" Target="../slideLayouts/slideLayout66.xml"/><Relationship Id="rId9" Type="http://schemas.openxmlformats.org/officeDocument/2006/relationships/slideLayout" Target="../slideLayouts/slideLayout71.xml"/><Relationship Id="rId14" Type="http://schemas.openxmlformats.org/officeDocument/2006/relationships/slideLayout" Target="../slideLayouts/slideLayout76.xml"/><Relationship Id="rId22" Type="http://schemas.openxmlformats.org/officeDocument/2006/relationships/slideLayout" Target="../slideLayouts/slideLayout84.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98.xml"/><Relationship Id="rId18" Type="http://schemas.openxmlformats.org/officeDocument/2006/relationships/slideLayout" Target="../slideLayouts/slideLayout103.xml"/><Relationship Id="rId26" Type="http://schemas.openxmlformats.org/officeDocument/2006/relationships/slideLayout" Target="../slideLayouts/slideLayout111.xml"/><Relationship Id="rId3" Type="http://schemas.openxmlformats.org/officeDocument/2006/relationships/slideLayout" Target="../slideLayouts/slideLayout88.xml"/><Relationship Id="rId21" Type="http://schemas.openxmlformats.org/officeDocument/2006/relationships/slideLayout" Target="../slideLayouts/slideLayout106.xml"/><Relationship Id="rId34" Type="http://schemas.openxmlformats.org/officeDocument/2006/relationships/slideLayout" Target="../slideLayouts/slideLayout119.xml"/><Relationship Id="rId7" Type="http://schemas.openxmlformats.org/officeDocument/2006/relationships/slideLayout" Target="../slideLayouts/slideLayout92.xml"/><Relationship Id="rId12" Type="http://schemas.openxmlformats.org/officeDocument/2006/relationships/slideLayout" Target="../slideLayouts/slideLayout97.xml"/><Relationship Id="rId17" Type="http://schemas.openxmlformats.org/officeDocument/2006/relationships/slideLayout" Target="../slideLayouts/slideLayout102.xml"/><Relationship Id="rId25" Type="http://schemas.openxmlformats.org/officeDocument/2006/relationships/slideLayout" Target="../slideLayouts/slideLayout110.xml"/><Relationship Id="rId33" Type="http://schemas.openxmlformats.org/officeDocument/2006/relationships/slideLayout" Target="../slideLayouts/slideLayout118.xml"/><Relationship Id="rId2" Type="http://schemas.openxmlformats.org/officeDocument/2006/relationships/slideLayout" Target="../slideLayouts/slideLayout87.xml"/><Relationship Id="rId16" Type="http://schemas.openxmlformats.org/officeDocument/2006/relationships/slideLayout" Target="../slideLayouts/slideLayout101.xml"/><Relationship Id="rId20" Type="http://schemas.openxmlformats.org/officeDocument/2006/relationships/slideLayout" Target="../slideLayouts/slideLayout105.xml"/><Relationship Id="rId29" Type="http://schemas.openxmlformats.org/officeDocument/2006/relationships/slideLayout" Target="../slideLayouts/slideLayout114.xml"/><Relationship Id="rId1" Type="http://schemas.openxmlformats.org/officeDocument/2006/relationships/slideLayout" Target="../slideLayouts/slideLayout86.xml"/><Relationship Id="rId6" Type="http://schemas.openxmlformats.org/officeDocument/2006/relationships/slideLayout" Target="../slideLayouts/slideLayout91.xml"/><Relationship Id="rId11" Type="http://schemas.openxmlformats.org/officeDocument/2006/relationships/slideLayout" Target="../slideLayouts/slideLayout96.xml"/><Relationship Id="rId24" Type="http://schemas.openxmlformats.org/officeDocument/2006/relationships/slideLayout" Target="../slideLayouts/slideLayout109.xml"/><Relationship Id="rId32" Type="http://schemas.openxmlformats.org/officeDocument/2006/relationships/slideLayout" Target="../slideLayouts/slideLayout117.xml"/><Relationship Id="rId5" Type="http://schemas.openxmlformats.org/officeDocument/2006/relationships/slideLayout" Target="../slideLayouts/slideLayout90.xml"/><Relationship Id="rId15" Type="http://schemas.openxmlformats.org/officeDocument/2006/relationships/slideLayout" Target="../slideLayouts/slideLayout100.xml"/><Relationship Id="rId23" Type="http://schemas.openxmlformats.org/officeDocument/2006/relationships/slideLayout" Target="../slideLayouts/slideLayout108.xml"/><Relationship Id="rId28" Type="http://schemas.openxmlformats.org/officeDocument/2006/relationships/slideLayout" Target="../slideLayouts/slideLayout113.xml"/><Relationship Id="rId36" Type="http://schemas.openxmlformats.org/officeDocument/2006/relationships/image" Target="../media/image1.emf"/><Relationship Id="rId10" Type="http://schemas.openxmlformats.org/officeDocument/2006/relationships/slideLayout" Target="../slideLayouts/slideLayout95.xml"/><Relationship Id="rId19" Type="http://schemas.openxmlformats.org/officeDocument/2006/relationships/slideLayout" Target="../slideLayouts/slideLayout104.xml"/><Relationship Id="rId31" Type="http://schemas.openxmlformats.org/officeDocument/2006/relationships/slideLayout" Target="../slideLayouts/slideLayout116.xml"/><Relationship Id="rId4" Type="http://schemas.openxmlformats.org/officeDocument/2006/relationships/slideLayout" Target="../slideLayouts/slideLayout89.xml"/><Relationship Id="rId9" Type="http://schemas.openxmlformats.org/officeDocument/2006/relationships/slideLayout" Target="../slideLayouts/slideLayout94.xml"/><Relationship Id="rId14" Type="http://schemas.openxmlformats.org/officeDocument/2006/relationships/slideLayout" Target="../slideLayouts/slideLayout99.xml"/><Relationship Id="rId22" Type="http://schemas.openxmlformats.org/officeDocument/2006/relationships/slideLayout" Target="../slideLayouts/slideLayout107.xml"/><Relationship Id="rId27" Type="http://schemas.openxmlformats.org/officeDocument/2006/relationships/slideLayout" Target="../slideLayouts/slideLayout112.xml"/><Relationship Id="rId30" Type="http://schemas.openxmlformats.org/officeDocument/2006/relationships/slideLayout" Target="../slideLayouts/slideLayout115.xml"/><Relationship Id="rId35" Type="http://schemas.openxmlformats.org/officeDocument/2006/relationships/theme" Target="../theme/theme4.xml"/><Relationship Id="rId8" Type="http://schemas.openxmlformats.org/officeDocument/2006/relationships/slideLayout" Target="../slideLayouts/slideLayout9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xmlns=""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xmlns=""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xmlns=""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xmlns=""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xmlns=""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xmlns=""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xmlns=""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xmlns=""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xmlns=""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xmlns=""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xmlns=""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xmlns=""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xmlns=""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xmlns=""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xmlns=""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xmlns=""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xmlns=""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xmlns=""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xmlns=""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xmlns=""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xmlns=""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xmlns=""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xmlns=""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xmlns=""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xmlns=""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xmlns=""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xmlns=""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xmlns=""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xmlns=""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xmlns=""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xmlns=""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xmlns=""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xmlns=""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xmlns=""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xmlns=""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xmlns=""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xmlns=""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xmlns="" id="{64D47851-93E6-4066-B42D-42968BFB647D}"/>
              </a:ext>
              <a:ext uri="{C183D7F6-B498-43B3-948B-1728B52AA6E4}">
                <adec:decorative xmlns:adec="http://schemas.microsoft.com/office/drawing/2017/decorative" xmlns="" val="0"/>
              </a:ext>
            </a:extLst>
          </p:cNvPr>
          <p:cNvPicPr>
            <a:picLocks noChangeAspect="1"/>
          </p:cNvPicPr>
          <p:nvPr userDrawn="1"/>
        </p:nvPicPr>
        <p:blipFill rotWithShape="1">
          <a:blip r:embed="rId33"/>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80" r:id="rId1"/>
    <p:sldLayoutId id="2147484577" r:id="rId2"/>
    <p:sldLayoutId id="2147484710" r:id="rId3"/>
    <p:sldLayoutId id="2147484240" r:id="rId4"/>
    <p:sldLayoutId id="2147484736" r:id="rId5"/>
    <p:sldLayoutId id="2147484474" r:id="rId6"/>
    <p:sldLayoutId id="2147484639" r:id="rId7"/>
    <p:sldLayoutId id="2147484603" r:id="rId8"/>
    <p:sldLayoutId id="2147484751" r:id="rId9"/>
    <p:sldLayoutId id="2147484752" r:id="rId10"/>
    <p:sldLayoutId id="2147484777" r:id="rId11"/>
    <p:sldLayoutId id="2147484802" r:id="rId12"/>
    <p:sldLayoutId id="2147484778" r:id="rId13"/>
    <p:sldLayoutId id="2147484779" r:id="rId14"/>
    <p:sldLayoutId id="2147484780" r:id="rId15"/>
    <p:sldLayoutId id="2147484781" r:id="rId16"/>
    <p:sldLayoutId id="2147484782" r:id="rId17"/>
    <p:sldLayoutId id="2147484783" r:id="rId18"/>
    <p:sldLayoutId id="2147484784" r:id="rId19"/>
    <p:sldLayoutId id="2147484785" r:id="rId20"/>
    <p:sldLayoutId id="2147484786" r:id="rId21"/>
    <p:sldLayoutId id="2147484787" r:id="rId22"/>
    <p:sldLayoutId id="2147484249" r:id="rId23"/>
    <p:sldLayoutId id="2147484640" r:id="rId24"/>
    <p:sldLayoutId id="2147484584" r:id="rId25"/>
    <p:sldLayoutId id="2147484583" r:id="rId26"/>
    <p:sldLayoutId id="2147484671" r:id="rId27"/>
    <p:sldLayoutId id="2147484673" r:id="rId28"/>
    <p:sldLayoutId id="2147484585" r:id="rId29"/>
    <p:sldLayoutId id="2147484299" r:id="rId30"/>
    <p:sldLayoutId id="2147484263"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47" name="GRID" hidden="1">
            <a:extLst>
              <a:ext uri="{FF2B5EF4-FFF2-40B4-BE49-F238E27FC236}">
                <a16:creationId xmlns:a16="http://schemas.microsoft.com/office/drawing/2014/main" xmlns=""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xmlns=""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xmlns=""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xmlns=""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xmlns=""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xmlns=""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xmlns=""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xmlns=""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xmlns=""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xmlns=""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xmlns=""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xmlns=""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xmlns=""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xmlns=""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xmlns=""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xmlns=""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xmlns=""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xmlns=""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xmlns=""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xmlns=""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xmlns=""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xmlns=""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xmlns=""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xmlns=""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xmlns=""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xmlns=""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xmlns=""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xmlns=""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xmlns=""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xmlns=""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xmlns=""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xmlns=""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xmlns=""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xmlns=""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xmlns=""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xmlns=""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xmlns=""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50" name="Picture 49">
            <a:extLst>
              <a:ext uri="{FF2B5EF4-FFF2-40B4-BE49-F238E27FC236}">
                <a16:creationId xmlns:a16="http://schemas.microsoft.com/office/drawing/2014/main" xmlns="" id="{F7D1C1B0-B53E-499D-B47D-58586D6F44FC}"/>
              </a:ext>
            </a:extLst>
          </p:cNvPr>
          <p:cNvPicPr>
            <a:picLocks noChangeAspect="1"/>
          </p:cNvPicPr>
          <p:nvPr userDrawn="1"/>
        </p:nvPicPr>
        <p:blipFill rotWithShape="1">
          <a:blip r:embed="rId33"/>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009218608"/>
      </p:ext>
    </p:extLst>
  </p:cSld>
  <p:clrMap bg1="dk1" tx1="lt1" bg2="dk2" tx2="lt2" accent1="accent1" accent2="accent2" accent3="accent3" accent4="accent4" accent5="accent5" accent6="accent6" hlink="hlink" folHlink="folHlink"/>
  <p:sldLayoutIdLst>
    <p:sldLayoutId id="2147484676" r:id="rId1"/>
    <p:sldLayoutId id="2147484678" r:id="rId2"/>
    <p:sldLayoutId id="2147484711" r:id="rId3"/>
    <p:sldLayoutId id="2147484680" r:id="rId4"/>
    <p:sldLayoutId id="2147484737" r:id="rId5"/>
    <p:sldLayoutId id="2147484682" r:id="rId6"/>
    <p:sldLayoutId id="2147484685" r:id="rId7"/>
    <p:sldLayoutId id="2147484686" r:id="rId8"/>
    <p:sldLayoutId id="2147484764" r:id="rId9"/>
    <p:sldLayoutId id="2147484765" r:id="rId10"/>
    <p:sldLayoutId id="2147484788" r:id="rId11"/>
    <p:sldLayoutId id="2147484803" r:id="rId12"/>
    <p:sldLayoutId id="2147484789" r:id="rId13"/>
    <p:sldLayoutId id="2147484790" r:id="rId14"/>
    <p:sldLayoutId id="2147484791" r:id="rId15"/>
    <p:sldLayoutId id="2147484792" r:id="rId16"/>
    <p:sldLayoutId id="2147484793" r:id="rId17"/>
    <p:sldLayoutId id="2147484794" r:id="rId18"/>
    <p:sldLayoutId id="2147484795" r:id="rId19"/>
    <p:sldLayoutId id="2147484797" r:id="rId20"/>
    <p:sldLayoutId id="2147484796" r:id="rId21"/>
    <p:sldLayoutId id="2147484798" r:id="rId22"/>
    <p:sldLayoutId id="2147484690" r:id="rId23"/>
    <p:sldLayoutId id="2147484691" r:id="rId24"/>
    <p:sldLayoutId id="2147484694" r:id="rId25"/>
    <p:sldLayoutId id="2147484695" r:id="rId26"/>
    <p:sldLayoutId id="2147484697" r:id="rId27"/>
    <p:sldLayoutId id="2147484699" r:id="rId28"/>
    <p:sldLayoutId id="2147484700" r:id="rId29"/>
    <p:sldLayoutId id="2147484701" r:id="rId30"/>
    <p:sldLayoutId id="2147484702"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xmlns="" id="{9D5783B5-1069-4509-929A-C02C0B0887F7}"/>
              </a:ext>
            </a:extLst>
          </p:cNvPr>
          <p:cNvPicPr>
            <a:picLocks noChangeAspect="1"/>
          </p:cNvPicPr>
          <p:nvPr userDrawn="1"/>
        </p:nvPicPr>
        <p:blipFill>
          <a:blip r:embed="rId25">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xmlns=""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xmlns=""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xmlns=""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xmlns=""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xmlns=""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xmlns=""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xmlns=""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xmlns=""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xmlns=""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xmlns=""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xmlns=""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xmlns=""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xmlns=""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xmlns=""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xmlns=""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xmlns=""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xmlns=""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xmlns=""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xmlns=""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xmlns=""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xmlns=""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xmlns=""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xmlns=""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xmlns=""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xmlns=""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xmlns=""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xmlns=""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xmlns=""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xmlns=""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xmlns=""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xmlns=""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xmlns=""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xmlns=""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xmlns=""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xmlns=""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xmlns=""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xmlns=""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991569357"/>
      </p:ext>
    </p:extLst>
  </p:cSld>
  <p:clrMap bg1="lt1" tx1="dk1" bg2="lt2" tx2="dk2" accent1="accent1" accent2="accent2" accent3="accent3" accent4="accent4" accent5="accent5" accent6="accent6" hlink="hlink" folHlink="folHlink"/>
  <p:sldLayoutIdLst>
    <p:sldLayoutId id="2147484810" r:id="rId1"/>
    <p:sldLayoutId id="2147484811" r:id="rId2"/>
    <p:sldLayoutId id="2147484812" r:id="rId3"/>
    <p:sldLayoutId id="2147484813" r:id="rId4"/>
    <p:sldLayoutId id="2147484814" r:id="rId5"/>
    <p:sldLayoutId id="2147484815" r:id="rId6"/>
    <p:sldLayoutId id="2147484816" r:id="rId7"/>
    <p:sldLayoutId id="2147484817" r:id="rId8"/>
    <p:sldLayoutId id="2147484818" r:id="rId9"/>
    <p:sldLayoutId id="2147484819" r:id="rId10"/>
    <p:sldLayoutId id="2147484820" r:id="rId11"/>
    <p:sldLayoutId id="2147484821" r:id="rId12"/>
    <p:sldLayoutId id="2147484822" r:id="rId13"/>
    <p:sldLayoutId id="2147484823" r:id="rId14"/>
    <p:sldLayoutId id="2147484824" r:id="rId15"/>
    <p:sldLayoutId id="2147484825" r:id="rId16"/>
    <p:sldLayoutId id="2147484826" r:id="rId17"/>
    <p:sldLayoutId id="2147484827" r:id="rId18"/>
    <p:sldLayoutId id="2147484828" r:id="rId19"/>
    <p:sldLayoutId id="2147484829" r:id="rId20"/>
    <p:sldLayoutId id="2147484830" r:id="rId21"/>
    <p:sldLayoutId id="2147484831" r:id="rId22"/>
    <p:sldLayoutId id="2147484832" r:id="rId23"/>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xmlns=""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xmlns=""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xmlns=""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xmlns=""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xmlns=""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xmlns=""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xmlns=""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xmlns=""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xmlns=""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xmlns=""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xmlns=""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xmlns=""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xmlns=""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xmlns=""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xmlns=""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xmlns=""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xmlns=""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xmlns=""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xmlns=""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xmlns=""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xmlns=""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xmlns=""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xmlns=""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xmlns=""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xmlns=""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xmlns=""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xmlns=""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xmlns=""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xmlns=""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xmlns=""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xmlns=""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xmlns=""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xmlns=""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xmlns=""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xmlns=""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xmlns=""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xmlns=""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xmlns="" id="{64D47851-93E6-4066-B42D-42968BFB647D}"/>
              </a:ext>
              <a:ext uri="{C183D7F6-B498-43B3-948B-1728B52AA6E4}">
                <adec:decorative xmlns:adec="http://schemas.microsoft.com/office/drawing/2017/decorative" xmlns="" val="0"/>
              </a:ext>
            </a:extLst>
          </p:cNvPr>
          <p:cNvPicPr>
            <a:picLocks noChangeAspect="1"/>
          </p:cNvPicPr>
          <p:nvPr userDrawn="1"/>
        </p:nvPicPr>
        <p:blipFill rotWithShape="1">
          <a:blip r:embed="rId36"/>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4217379761"/>
      </p:ext>
    </p:extLst>
  </p:cSld>
  <p:clrMap bg1="lt1" tx1="dk1" bg2="lt2" tx2="dk2" accent1="accent1" accent2="accent2" accent3="accent3" accent4="accent4" accent5="accent5" accent6="accent6" hlink="hlink" folHlink="folHlink"/>
  <p:sldLayoutIdLst>
    <p:sldLayoutId id="2147484834" r:id="rId1"/>
    <p:sldLayoutId id="2147484835" r:id="rId2"/>
    <p:sldLayoutId id="2147484836" r:id="rId3"/>
    <p:sldLayoutId id="2147484837" r:id="rId4"/>
    <p:sldLayoutId id="2147484838" r:id="rId5"/>
    <p:sldLayoutId id="2147484839" r:id="rId6"/>
    <p:sldLayoutId id="2147484840" r:id="rId7"/>
    <p:sldLayoutId id="2147484841" r:id="rId8"/>
    <p:sldLayoutId id="2147484842" r:id="rId9"/>
    <p:sldLayoutId id="2147484843" r:id="rId10"/>
    <p:sldLayoutId id="2147484844" r:id="rId11"/>
    <p:sldLayoutId id="2147484845" r:id="rId12"/>
    <p:sldLayoutId id="2147484846" r:id="rId13"/>
    <p:sldLayoutId id="2147484847" r:id="rId14"/>
    <p:sldLayoutId id="2147484848" r:id="rId15"/>
    <p:sldLayoutId id="2147484849" r:id="rId16"/>
    <p:sldLayoutId id="2147484850" r:id="rId17"/>
    <p:sldLayoutId id="2147484851" r:id="rId18"/>
    <p:sldLayoutId id="2147484852" r:id="rId19"/>
    <p:sldLayoutId id="2147484853" r:id="rId20"/>
    <p:sldLayoutId id="2147484854" r:id="rId21"/>
    <p:sldLayoutId id="2147484855" r:id="rId22"/>
    <p:sldLayoutId id="2147484856" r:id="rId23"/>
    <p:sldLayoutId id="2147484857" r:id="rId24"/>
    <p:sldLayoutId id="2147484858" r:id="rId25"/>
    <p:sldLayoutId id="2147484859" r:id="rId26"/>
    <p:sldLayoutId id="2147484860" r:id="rId27"/>
    <p:sldLayoutId id="2147484861" r:id="rId28"/>
    <p:sldLayoutId id="2147484862" r:id="rId29"/>
    <p:sldLayoutId id="2147484863" r:id="rId30"/>
    <p:sldLayoutId id="2147484864" r:id="rId31"/>
    <p:sldLayoutId id="2147484865" r:id="rId32"/>
    <p:sldLayoutId id="2147484866" r:id="rId33"/>
    <p:sldLayoutId id="2147484867" r:id="rId3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7051">
                <a:schemeClr val="tx1"/>
              </a:gs>
              <a:gs pos="20000">
                <a:schemeClr val="tx1"/>
              </a:gs>
            </a:gsLst>
            <a:lin ang="5400000" scaled="1"/>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35.png"/><Relationship Id="rId1" Type="http://schemas.openxmlformats.org/officeDocument/2006/relationships/slideLayout" Target="../slideLayouts/slideLayout65.xml"/></Relationships>
</file>

<file path=ppt/slides/_rels/slide1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8.xml"/><Relationship Id="rId1" Type="http://schemas.openxmlformats.org/officeDocument/2006/relationships/slideLayout" Target="../slideLayouts/slideLayout76.xml"/><Relationship Id="rId5" Type="http://schemas.openxmlformats.org/officeDocument/2006/relationships/image" Target="../media/image38.png"/><Relationship Id="rId4" Type="http://schemas.openxmlformats.org/officeDocument/2006/relationships/image" Target="../media/image37.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6.xml"/></Relationships>
</file>

<file path=ppt/slides/_rels/slide15.xml.rels><?xml version="1.0" encoding="UTF-8" standalone="yes"?>
<Relationships xmlns="http://schemas.openxmlformats.org/package/2006/relationships"><Relationship Id="rId13" Type="http://schemas.openxmlformats.org/officeDocument/2006/relationships/image" Target="../media/image48.png"/><Relationship Id="rId18" Type="http://schemas.openxmlformats.org/officeDocument/2006/relationships/image" Target="../media/image51.png"/><Relationship Id="rId26" Type="http://schemas.openxmlformats.org/officeDocument/2006/relationships/image" Target="../media/image62.svg"/><Relationship Id="rId39" Type="http://schemas.openxmlformats.org/officeDocument/2006/relationships/image" Target="../media/image63.png"/><Relationship Id="rId21" Type="http://schemas.openxmlformats.org/officeDocument/2006/relationships/image" Target="../media/image57.svg"/><Relationship Id="rId34" Type="http://schemas.openxmlformats.org/officeDocument/2006/relationships/image" Target="../media/image60.png"/><Relationship Id="rId42" Type="http://schemas.openxmlformats.org/officeDocument/2006/relationships/image" Target="../media/image65.png"/><Relationship Id="rId7" Type="http://schemas.openxmlformats.org/officeDocument/2006/relationships/image" Target="../media/image43.png"/><Relationship Id="rId2" Type="http://schemas.openxmlformats.org/officeDocument/2006/relationships/notesSlide" Target="../notesSlides/notesSlide12.xml"/><Relationship Id="rId16" Type="http://schemas.openxmlformats.org/officeDocument/2006/relationships/image" Target="../media/image50.png"/><Relationship Id="rId20" Type="http://schemas.openxmlformats.org/officeDocument/2006/relationships/image" Target="../media/image52.png"/><Relationship Id="rId29" Type="http://schemas.openxmlformats.org/officeDocument/2006/relationships/image" Target="../media/image65.svg"/><Relationship Id="rId41" Type="http://schemas.openxmlformats.org/officeDocument/2006/relationships/image" Target="../media/image64.png"/><Relationship Id="rId1" Type="http://schemas.openxmlformats.org/officeDocument/2006/relationships/slideLayout" Target="../slideLayouts/slideLayout76.xml"/><Relationship Id="rId6" Type="http://schemas.openxmlformats.org/officeDocument/2006/relationships/image" Target="../media/image42.png"/><Relationship Id="rId11" Type="http://schemas.openxmlformats.org/officeDocument/2006/relationships/image" Target="../media/image47.png"/><Relationship Id="rId24" Type="http://schemas.openxmlformats.org/officeDocument/2006/relationships/image" Target="../media/image54.png"/><Relationship Id="rId32" Type="http://schemas.openxmlformats.org/officeDocument/2006/relationships/image" Target="../media/image59.png"/><Relationship Id="rId37" Type="http://schemas.openxmlformats.org/officeDocument/2006/relationships/image" Target="../media/image62.png"/><Relationship Id="rId40" Type="http://schemas.openxmlformats.org/officeDocument/2006/relationships/image" Target="../media/image76.svg"/><Relationship Id="rId5" Type="http://schemas.openxmlformats.org/officeDocument/2006/relationships/image" Target="../media/image41.png"/><Relationship Id="rId15" Type="http://schemas.openxmlformats.org/officeDocument/2006/relationships/image" Target="../media/image51.svg"/><Relationship Id="rId23" Type="http://schemas.openxmlformats.org/officeDocument/2006/relationships/image" Target="../media/image59.svg"/><Relationship Id="rId28" Type="http://schemas.openxmlformats.org/officeDocument/2006/relationships/image" Target="../media/image57.png"/><Relationship Id="rId36" Type="http://schemas.openxmlformats.org/officeDocument/2006/relationships/image" Target="../media/image61.png"/><Relationship Id="rId10" Type="http://schemas.openxmlformats.org/officeDocument/2006/relationships/image" Target="../media/image46.png"/><Relationship Id="rId19" Type="http://schemas.openxmlformats.org/officeDocument/2006/relationships/image" Target="../media/image55.svg"/><Relationship Id="rId31" Type="http://schemas.openxmlformats.org/officeDocument/2006/relationships/image" Target="../media/image67.svg"/><Relationship Id="rId44" Type="http://schemas.openxmlformats.org/officeDocument/2006/relationships/image" Target="../media/image80.svg"/><Relationship Id="rId4" Type="http://schemas.openxmlformats.org/officeDocument/2006/relationships/image" Target="../media/image40.gif"/><Relationship Id="rId9" Type="http://schemas.openxmlformats.org/officeDocument/2006/relationships/image" Target="../media/image45.png"/><Relationship Id="rId14" Type="http://schemas.openxmlformats.org/officeDocument/2006/relationships/image" Target="../media/image49.png"/><Relationship Id="rId22" Type="http://schemas.openxmlformats.org/officeDocument/2006/relationships/image" Target="../media/image53.png"/><Relationship Id="rId27" Type="http://schemas.openxmlformats.org/officeDocument/2006/relationships/image" Target="../media/image56.png"/><Relationship Id="rId30" Type="http://schemas.openxmlformats.org/officeDocument/2006/relationships/image" Target="../media/image58.png"/><Relationship Id="rId35" Type="http://schemas.openxmlformats.org/officeDocument/2006/relationships/image" Target="../media/image71.svg"/><Relationship Id="rId43" Type="http://schemas.openxmlformats.org/officeDocument/2006/relationships/image" Target="../media/image66.png"/><Relationship Id="rId8" Type="http://schemas.openxmlformats.org/officeDocument/2006/relationships/image" Target="../media/image44.jpg"/><Relationship Id="rId3" Type="http://schemas.openxmlformats.org/officeDocument/2006/relationships/image" Target="../media/image39.jpeg"/><Relationship Id="rId12" Type="http://schemas.openxmlformats.org/officeDocument/2006/relationships/image" Target="../media/image48.svg"/><Relationship Id="rId17" Type="http://schemas.openxmlformats.org/officeDocument/2006/relationships/image" Target="../media/image53.svg"/><Relationship Id="rId25" Type="http://schemas.openxmlformats.org/officeDocument/2006/relationships/image" Target="../media/image55.png"/><Relationship Id="rId33" Type="http://schemas.openxmlformats.org/officeDocument/2006/relationships/image" Target="../media/image69.svg"/><Relationship Id="rId38" Type="http://schemas.openxmlformats.org/officeDocument/2006/relationships/image" Target="../media/image74.svg"/></Relationships>
</file>

<file path=ppt/slides/_rels/slide16.xml.rels><?xml version="1.0" encoding="UTF-8" standalone="yes"?>
<Relationships xmlns="http://schemas.openxmlformats.org/package/2006/relationships"><Relationship Id="rId3" Type="http://schemas.openxmlformats.org/officeDocument/2006/relationships/image" Target="../media/image67.jpg"/><Relationship Id="rId2" Type="http://schemas.openxmlformats.org/officeDocument/2006/relationships/notesSlide" Target="../notesSlides/notesSlide13.xml"/><Relationship Id="rId1" Type="http://schemas.openxmlformats.org/officeDocument/2006/relationships/slideLayout" Target="../slideLayouts/slideLayout76.xml"/><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3" Type="http://schemas.openxmlformats.org/officeDocument/2006/relationships/image" Target="../media/image68.jpg"/><Relationship Id="rId2" Type="http://schemas.openxmlformats.org/officeDocument/2006/relationships/notesSlide" Target="../notesSlides/notesSlide14.xml"/><Relationship Id="rId1" Type="http://schemas.openxmlformats.org/officeDocument/2006/relationships/slideLayout" Target="../slideLayouts/slideLayout76.xml"/><Relationship Id="rId4" Type="http://schemas.openxmlformats.org/officeDocument/2006/relationships/image" Target="../media/image33.jpg"/></Relationships>
</file>

<file path=ppt/slides/_rels/slide18.xml.rels><?xml version="1.0" encoding="UTF-8" standalone="yes"?>
<Relationships xmlns="http://schemas.openxmlformats.org/package/2006/relationships"><Relationship Id="rId3" Type="http://schemas.openxmlformats.org/officeDocument/2006/relationships/image" Target="../media/image69.jpg"/><Relationship Id="rId2" Type="http://schemas.openxmlformats.org/officeDocument/2006/relationships/notesSlide" Target="../notesSlides/notesSlide15.xml"/><Relationship Id="rId1" Type="http://schemas.openxmlformats.org/officeDocument/2006/relationships/slideLayout" Target="../slideLayouts/slideLayout76.xml"/><Relationship Id="rId4" Type="http://schemas.openxmlformats.org/officeDocument/2006/relationships/image" Target="../media/image33.jpg"/></Relationships>
</file>

<file path=ppt/slides/_rels/slide19.xml.rels><?xml version="1.0" encoding="UTF-8" standalone="yes"?>
<Relationships xmlns="http://schemas.openxmlformats.org/package/2006/relationships"><Relationship Id="rId3" Type="http://schemas.openxmlformats.org/officeDocument/2006/relationships/image" Target="../media/image68.jpg"/><Relationship Id="rId2" Type="http://schemas.openxmlformats.org/officeDocument/2006/relationships/notesSlide" Target="../notesSlides/notesSlide16.xml"/><Relationship Id="rId1" Type="http://schemas.openxmlformats.org/officeDocument/2006/relationships/slideLayout" Target="../slideLayouts/slideLayout76.xml"/><Relationship Id="rId5" Type="http://schemas.openxmlformats.org/officeDocument/2006/relationships/image" Target="../media/image69.jpg"/><Relationship Id="rId4" Type="http://schemas.openxmlformats.org/officeDocument/2006/relationships/image" Target="../media/image33.jpg"/></Relationships>
</file>

<file path=ppt/slides/_rels/slide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xml"/><Relationship Id="rId1" Type="http://schemas.openxmlformats.org/officeDocument/2006/relationships/slideLayout" Target="../slideLayouts/slideLayout27.xml"/><Relationship Id="rId4" Type="http://schemas.openxmlformats.org/officeDocument/2006/relationships/image" Target="../media/image30.jpg"/></Relationships>
</file>

<file path=ppt/slides/_rels/slide20.xml.rels><?xml version="1.0" encoding="UTF-8" standalone="yes"?>
<Relationships xmlns="http://schemas.openxmlformats.org/package/2006/relationships"><Relationship Id="rId3" Type="http://schemas.openxmlformats.org/officeDocument/2006/relationships/image" Target="../media/image70.jpg"/><Relationship Id="rId2" Type="http://schemas.openxmlformats.org/officeDocument/2006/relationships/notesSlide" Target="../notesSlides/notesSlide17.xml"/><Relationship Id="rId1" Type="http://schemas.openxmlformats.org/officeDocument/2006/relationships/slideLayout" Target="../slideLayouts/slideLayout76.xml"/><Relationship Id="rId4" Type="http://schemas.openxmlformats.org/officeDocument/2006/relationships/image" Target="../media/image33.jpg"/></Relationships>
</file>

<file path=ppt/slides/_rels/slide2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8.xml"/><Relationship Id="rId1" Type="http://schemas.openxmlformats.org/officeDocument/2006/relationships/slideLayout" Target="../slideLayouts/slideLayout76.xml"/><Relationship Id="rId4" Type="http://schemas.openxmlformats.org/officeDocument/2006/relationships/image" Target="../media/image33.jpg"/></Relationships>
</file>

<file path=ppt/slides/_rels/slide2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65.xml"/><Relationship Id="rId4" Type="http://schemas.openxmlformats.org/officeDocument/2006/relationships/image" Target="../media/image88.svg"/></Relationships>
</file>

<file path=ppt/slides/_rels/slide3.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3.xml"/><Relationship Id="rId1" Type="http://schemas.openxmlformats.org/officeDocument/2006/relationships/slideLayout" Target="../slideLayouts/slideLayout113.xml"/></Relationships>
</file>

<file path=ppt/slides/_rels/slide4.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80.xml"/></Relationships>
</file>

<file path=ppt/slides/_rels/slide5.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4.xml"/><Relationship Id="rId1" Type="http://schemas.openxmlformats.org/officeDocument/2006/relationships/slideLayout" Target="../slideLayouts/slideLayout76.xml"/><Relationship Id="rId4" Type="http://schemas.openxmlformats.org/officeDocument/2006/relationships/image" Target="../media/image2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6.xml"/></Relationships>
</file>

<file path=ppt/slides/_rels/slide7.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5.xml"/><Relationship Id="rId1" Type="http://schemas.openxmlformats.org/officeDocument/2006/relationships/slideLayout" Target="../slideLayouts/slideLayout76.xml"/><Relationship Id="rId4" Type="http://schemas.openxmlformats.org/officeDocument/2006/relationships/image" Target="../media/image29.png"/></Relationships>
</file>

<file path=ppt/slides/_rels/slide8.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6.xml"/><Relationship Id="rId1" Type="http://schemas.openxmlformats.org/officeDocument/2006/relationships/slideLayout" Target="../slideLayouts/slideLayout76.xml"/><Relationship Id="rId4" Type="http://schemas.openxmlformats.org/officeDocument/2006/relationships/image" Target="../media/image33.jpg"/></Relationships>
</file>

<file path=ppt/slides/_rels/slide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xml"/><Relationship Id="rId1" Type="http://schemas.openxmlformats.org/officeDocument/2006/relationships/slideLayout" Target="../slideLayouts/slideLayout65.xml"/><Relationship Id="rId4" Type="http://schemas.openxmlformats.org/officeDocument/2006/relationships/image" Target="../media/image33.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4200" y="2425780"/>
            <a:ext cx="9144000" cy="1107996"/>
          </a:xfrm>
        </p:spPr>
        <p:txBody>
          <a:bodyPr/>
          <a:lstStyle/>
          <a:p>
            <a:r>
              <a:rPr lang="en-US" dirty="0"/>
              <a:t>Microsoft 365 Platform: </a:t>
            </a:r>
            <a:br>
              <a:rPr lang="en-US" dirty="0"/>
            </a:br>
            <a:r>
              <a:rPr lang="en-US" dirty="0"/>
              <a:t>New opportunities for engagement</a:t>
            </a:r>
          </a:p>
        </p:txBody>
      </p:sp>
    </p:spTree>
    <p:extLst>
      <p:ext uri="{BB962C8B-B14F-4D97-AF65-F5344CB8AC3E}">
        <p14:creationId xmlns:p14="http://schemas.microsoft.com/office/powerpoint/2010/main" val="1795078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 name="Picture Placeholder 8" descr="A person sitting at a desk in front of a computer&#10;&#10;Description automatically generated">
            <a:extLst>
              <a:ext uri="{FF2B5EF4-FFF2-40B4-BE49-F238E27FC236}">
                <a16:creationId xmlns:a16="http://schemas.microsoft.com/office/drawing/2014/main" xmlns="" id="{BF025C8E-AA49-437B-B50D-E74A4C08F75B}"/>
              </a:ext>
            </a:extLst>
          </p:cNvPr>
          <p:cNvPicPr>
            <a:picLocks noChangeAspect="1"/>
          </p:cNvPicPr>
          <p:nvPr/>
        </p:nvPicPr>
        <p:blipFill rotWithShape="1">
          <a:blip r:embed="rId2"/>
          <a:srcRect l="32299" t="9124" r="10371"/>
          <a:stretch/>
        </p:blipFill>
        <p:spPr>
          <a:xfrm>
            <a:off x="5957095" y="292101"/>
            <a:ext cx="5941217" cy="6272212"/>
          </a:xfrm>
          <a:prstGeom prst="rect">
            <a:avLst/>
          </a:prstGeom>
          <a:blipFill>
            <a:blip r:embed="rId3"/>
            <a:stretch>
              <a:fillRect/>
            </a:stretch>
          </a:blipFill>
          <a:effectLst>
            <a:outerShdw blurRad="254000" dist="50800" dir="2700000" algn="tl" rotWithShape="0">
              <a:prstClr val="black">
                <a:alpha val="35000"/>
              </a:prstClr>
            </a:outerShdw>
          </a:effectLst>
        </p:spPr>
      </p:pic>
      <p:sp>
        <p:nvSpPr>
          <p:cNvPr id="18" name="TextBox 17">
            <a:extLst>
              <a:ext uri="{FF2B5EF4-FFF2-40B4-BE49-F238E27FC236}">
                <a16:creationId xmlns:a16="http://schemas.microsoft.com/office/drawing/2014/main" xmlns="" id="{E95D9F4F-1420-4C00-9510-07A328979111}"/>
              </a:ext>
            </a:extLst>
          </p:cNvPr>
          <p:cNvSpPr txBox="1"/>
          <p:nvPr/>
        </p:nvSpPr>
        <p:spPr>
          <a:xfrm>
            <a:off x="584200" y="4002071"/>
            <a:ext cx="4082656" cy="307777"/>
          </a:xfrm>
          <a:prstGeom prst="rect">
            <a:avLst/>
          </a:prstGeom>
          <a:noFill/>
        </p:spPr>
        <p:txBody>
          <a:bodyPr wrap="none" lIns="0" tIns="0" rIns="0" bIns="0" rtlCol="0">
            <a:spAutoFit/>
          </a:bodyPr>
          <a:lstStyle/>
          <a:p>
            <a:pPr defTabSz="932563">
              <a:spcBef>
                <a:spcPts val="2400"/>
              </a:spcBef>
            </a:pPr>
            <a:r>
              <a:rPr lang="en-US" sz="2000">
                <a:gradFill>
                  <a:gsLst>
                    <a:gs pos="1250">
                      <a:srgbClr val="000000"/>
                    </a:gs>
                    <a:gs pos="100000">
                      <a:srgbClr val="000000"/>
                    </a:gs>
                  </a:gsLst>
                  <a:lin ang="5400000" scaled="0"/>
                </a:gradFill>
              </a:rPr>
              <a:t>Unified app registrations experience</a:t>
            </a:r>
          </a:p>
        </p:txBody>
      </p:sp>
      <p:sp>
        <p:nvSpPr>
          <p:cNvPr id="20" name="TextBox 19">
            <a:extLst>
              <a:ext uri="{FF2B5EF4-FFF2-40B4-BE49-F238E27FC236}">
                <a16:creationId xmlns:a16="http://schemas.microsoft.com/office/drawing/2014/main" xmlns="" id="{935D936E-BE22-425D-92BB-CD8033BC6D3C}"/>
              </a:ext>
            </a:extLst>
          </p:cNvPr>
          <p:cNvSpPr txBox="1"/>
          <p:nvPr/>
        </p:nvSpPr>
        <p:spPr>
          <a:xfrm>
            <a:off x="584200" y="4546300"/>
            <a:ext cx="4032001" cy="307777"/>
          </a:xfrm>
          <a:prstGeom prst="rect">
            <a:avLst/>
          </a:prstGeom>
          <a:noFill/>
        </p:spPr>
        <p:txBody>
          <a:bodyPr wrap="square" lIns="0" tIns="0" rIns="0" bIns="0" rtlCol="0">
            <a:spAutoFit/>
          </a:bodyPr>
          <a:lstStyle/>
          <a:p>
            <a:pPr defTabSz="932563">
              <a:spcBef>
                <a:spcPts val="2400"/>
              </a:spcBef>
            </a:pPr>
            <a:r>
              <a:rPr lang="en-US" sz="2000" dirty="0">
                <a:gradFill>
                  <a:gsLst>
                    <a:gs pos="1250">
                      <a:srgbClr val="000000"/>
                    </a:gs>
                    <a:gs pos="100000">
                      <a:srgbClr val="000000"/>
                    </a:gs>
                  </a:gsLst>
                  <a:lin ang="5400000" scaled="0"/>
                </a:gradFill>
              </a:rPr>
              <a:t>Microsoft Authentication Libraries</a:t>
            </a:r>
          </a:p>
        </p:txBody>
      </p:sp>
      <p:sp>
        <p:nvSpPr>
          <p:cNvPr id="21" name="TextBox 20">
            <a:extLst>
              <a:ext uri="{FF2B5EF4-FFF2-40B4-BE49-F238E27FC236}">
                <a16:creationId xmlns:a16="http://schemas.microsoft.com/office/drawing/2014/main" xmlns="" id="{86EB4E54-957E-4BEE-9DE1-20AE8AAD42D3}"/>
              </a:ext>
            </a:extLst>
          </p:cNvPr>
          <p:cNvSpPr txBox="1"/>
          <p:nvPr/>
        </p:nvSpPr>
        <p:spPr>
          <a:xfrm>
            <a:off x="584200" y="5082909"/>
            <a:ext cx="4032001" cy="307777"/>
          </a:xfrm>
          <a:prstGeom prst="rect">
            <a:avLst/>
          </a:prstGeom>
          <a:noFill/>
        </p:spPr>
        <p:txBody>
          <a:bodyPr wrap="square" lIns="0" tIns="0" rIns="0" bIns="0" rtlCol="0">
            <a:spAutoFit/>
          </a:bodyPr>
          <a:lstStyle/>
          <a:p>
            <a:pPr defTabSz="932563">
              <a:spcBef>
                <a:spcPts val="2400"/>
              </a:spcBef>
            </a:pPr>
            <a:r>
              <a:rPr lang="en-US" sz="2000" dirty="0">
                <a:gradFill>
                  <a:gsLst>
                    <a:gs pos="1250">
                      <a:srgbClr val="000000"/>
                    </a:gs>
                    <a:gs pos="100000">
                      <a:srgbClr val="000000"/>
                    </a:gs>
                  </a:gsLst>
                  <a:lin ang="5400000" scaled="0"/>
                </a:gradFill>
              </a:rPr>
              <a:t>OpenID Certified</a:t>
            </a:r>
          </a:p>
        </p:txBody>
      </p:sp>
      <p:cxnSp>
        <p:nvCxnSpPr>
          <p:cNvPr id="22" name="Straight Connector 21">
            <a:extLst>
              <a:ext uri="{FF2B5EF4-FFF2-40B4-BE49-F238E27FC236}">
                <a16:creationId xmlns:a16="http://schemas.microsoft.com/office/drawing/2014/main" xmlns="" id="{EBE2EEE0-017B-4E8D-94BE-6A0A79E3A72F}"/>
              </a:ext>
            </a:extLst>
          </p:cNvPr>
          <p:cNvCxnSpPr/>
          <p:nvPr/>
        </p:nvCxnSpPr>
        <p:spPr>
          <a:xfrm>
            <a:off x="584200" y="3674448"/>
            <a:ext cx="822960" cy="0"/>
          </a:xfrm>
          <a:prstGeom prst="line">
            <a:avLst/>
          </a:prstGeom>
          <a:ln w="19050">
            <a:solidFill>
              <a:schemeClr val="bg2">
                <a:lumMod val="75000"/>
                <a:alpha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xmlns="" id="{B99C288E-2D1A-45A3-A897-24BF9BB421D0}"/>
              </a:ext>
            </a:extLst>
          </p:cNvPr>
          <p:cNvSpPr txBox="1"/>
          <p:nvPr/>
        </p:nvSpPr>
        <p:spPr>
          <a:xfrm>
            <a:off x="584199" y="5619518"/>
            <a:ext cx="4606925" cy="307777"/>
          </a:xfrm>
          <a:prstGeom prst="rect">
            <a:avLst/>
          </a:prstGeom>
          <a:noFill/>
        </p:spPr>
        <p:txBody>
          <a:bodyPr wrap="square" lIns="0" tIns="0" rIns="0" bIns="0" rtlCol="0">
            <a:spAutoFit/>
          </a:bodyPr>
          <a:lstStyle/>
          <a:p>
            <a:pPr defTabSz="932563">
              <a:spcBef>
                <a:spcPts val="2400"/>
              </a:spcBef>
            </a:pPr>
            <a:r>
              <a:rPr lang="en-US" sz="2000" dirty="0">
                <a:gradFill>
                  <a:gsLst>
                    <a:gs pos="1250">
                      <a:srgbClr val="000000"/>
                    </a:gs>
                    <a:gs pos="100000">
                      <a:srgbClr val="000000"/>
                    </a:gs>
                  </a:gsLst>
                  <a:lin ang="5400000" scaled="0"/>
                </a:gradFill>
              </a:rPr>
              <a:t>Access to Microsoft resources and data</a:t>
            </a:r>
          </a:p>
        </p:txBody>
      </p:sp>
      <p:sp>
        <p:nvSpPr>
          <p:cNvPr id="47" name="Text Placeholder 4">
            <a:extLst>
              <a:ext uri="{FF2B5EF4-FFF2-40B4-BE49-F238E27FC236}">
                <a16:creationId xmlns:a16="http://schemas.microsoft.com/office/drawing/2014/main" xmlns="" id="{94BBCC7A-E1FF-4443-A46C-8648C8A0A3A9}"/>
              </a:ext>
            </a:extLst>
          </p:cNvPr>
          <p:cNvSpPr txBox="1">
            <a:spLocks/>
          </p:cNvSpPr>
          <p:nvPr/>
        </p:nvSpPr>
        <p:spPr>
          <a:xfrm>
            <a:off x="584984" y="2626793"/>
            <a:ext cx="2853542" cy="677124"/>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32563"/>
            <a:r>
              <a:rPr lang="en-US">
                <a:solidFill>
                  <a:schemeClr val="accent1"/>
                </a:solidFill>
                <a:latin typeface="Segoe UI Semibold" panose="020B0702040204020203" pitchFamily="34" charset="0"/>
                <a:cs typeface="Segoe UI Semibold" panose="020B0702040204020203" pitchFamily="34" charset="0"/>
              </a:rPr>
              <a:t>Over 1 million active</a:t>
            </a:r>
            <a:br>
              <a:rPr lang="en-US">
                <a:solidFill>
                  <a:schemeClr val="accent1"/>
                </a:solidFill>
                <a:latin typeface="Segoe UI Semibold" panose="020B0702040204020203" pitchFamily="34" charset="0"/>
                <a:cs typeface="Segoe UI Semibold" panose="020B0702040204020203" pitchFamily="34" charset="0"/>
              </a:rPr>
            </a:br>
            <a:r>
              <a:rPr lang="en-US">
                <a:solidFill>
                  <a:schemeClr val="accent1"/>
                </a:solidFill>
                <a:latin typeface="Segoe UI Semibold" panose="020B0702040204020203" pitchFamily="34" charset="0"/>
                <a:cs typeface="Segoe UI Semibold" panose="020B0702040204020203" pitchFamily="34" charset="0"/>
              </a:rPr>
              <a:t>3</a:t>
            </a:r>
            <a:r>
              <a:rPr lang="en-US" baseline="30000">
                <a:solidFill>
                  <a:schemeClr val="accent1"/>
                </a:solidFill>
                <a:latin typeface="Segoe UI Semibold" panose="020B0702040204020203" pitchFamily="34" charset="0"/>
                <a:cs typeface="Segoe UI Semibold" panose="020B0702040204020203" pitchFamily="34" charset="0"/>
              </a:rPr>
              <a:t>rd</a:t>
            </a:r>
            <a:r>
              <a:rPr lang="en-US">
                <a:solidFill>
                  <a:schemeClr val="accent1"/>
                </a:solidFill>
                <a:latin typeface="Segoe UI Semibold" panose="020B0702040204020203" pitchFamily="34" charset="0"/>
                <a:cs typeface="Segoe UI Semibold" panose="020B0702040204020203" pitchFamily="34" charset="0"/>
              </a:rPr>
              <a:t> party applications</a:t>
            </a:r>
          </a:p>
        </p:txBody>
      </p:sp>
      <p:sp>
        <p:nvSpPr>
          <p:cNvPr id="45" name="TextBox 44">
            <a:extLst>
              <a:ext uri="{FF2B5EF4-FFF2-40B4-BE49-F238E27FC236}">
                <a16:creationId xmlns:a16="http://schemas.microsoft.com/office/drawing/2014/main" xmlns="" id="{866CFF37-C99F-421E-A5F9-FCF90EA082B5}"/>
              </a:ext>
            </a:extLst>
          </p:cNvPr>
          <p:cNvSpPr txBox="1"/>
          <p:nvPr/>
        </p:nvSpPr>
        <p:spPr>
          <a:xfrm>
            <a:off x="546099" y="1965110"/>
            <a:ext cx="4423735" cy="553998"/>
          </a:xfrm>
          <a:prstGeom prst="rect">
            <a:avLst/>
          </a:prstGeom>
          <a:noFill/>
        </p:spPr>
        <p:txBody>
          <a:bodyPr wrap="square" lIns="0" tIns="0" rIns="0" bIns="0" rtlCol="0">
            <a:spAutoFit/>
          </a:bodyPr>
          <a:lstStyle/>
          <a:p>
            <a:r>
              <a:rPr lang="en-US" sz="3600" b="1" dirty="0"/>
              <a:t>Microsoft Identity</a:t>
            </a:r>
          </a:p>
        </p:txBody>
      </p:sp>
      <p:sp>
        <p:nvSpPr>
          <p:cNvPr id="46" name="TextBox 45">
            <a:extLst>
              <a:ext uri="{FF2B5EF4-FFF2-40B4-BE49-F238E27FC236}">
                <a16:creationId xmlns:a16="http://schemas.microsoft.com/office/drawing/2014/main" xmlns="" id="{A44C4F78-6477-4487-84D1-83A3DE8099A3}"/>
              </a:ext>
            </a:extLst>
          </p:cNvPr>
          <p:cNvSpPr txBox="1"/>
          <p:nvPr/>
        </p:nvSpPr>
        <p:spPr>
          <a:xfrm>
            <a:off x="1387061" y="751759"/>
            <a:ext cx="673229" cy="333425"/>
          </a:xfrm>
          <a:prstGeom prst="rect">
            <a:avLst/>
          </a:prstGeom>
          <a:noFill/>
        </p:spPr>
        <p:txBody>
          <a:bodyPr wrap="square" lIns="0" tIns="0" rIns="0" bIns="0" rtlCol="0">
            <a:spAutoFit/>
          </a:bodyPr>
          <a:lstStyle/>
          <a:p>
            <a:pPr algn="ctr" defTabSz="430252">
              <a:lnSpc>
                <a:spcPts val="1300"/>
              </a:lnSpc>
              <a:defRPr/>
            </a:pPr>
            <a:r>
              <a:rPr lang="en-US" sz="1100" kern="0" spc="-24" dirty="0">
                <a:solidFill>
                  <a:schemeClr val="tx1">
                    <a:alpha val="10000"/>
                  </a:schemeClr>
                </a:solidFill>
                <a:latin typeface="Segoe UI Semibold"/>
                <a:cs typeface="Segoe UI Semilight" panose="020B0402040204020203" pitchFamily="34" charset="0"/>
              </a:rPr>
              <a:t>Microsoft Graph</a:t>
            </a:r>
          </a:p>
        </p:txBody>
      </p:sp>
      <p:sp>
        <p:nvSpPr>
          <p:cNvPr id="48" name="TextBox 47">
            <a:extLst>
              <a:ext uri="{FF2B5EF4-FFF2-40B4-BE49-F238E27FC236}">
                <a16:creationId xmlns:a16="http://schemas.microsoft.com/office/drawing/2014/main" xmlns="" id="{18198AB8-921A-4F6F-A891-7E1112D36FC7}"/>
              </a:ext>
            </a:extLst>
          </p:cNvPr>
          <p:cNvSpPr txBox="1"/>
          <p:nvPr/>
        </p:nvSpPr>
        <p:spPr>
          <a:xfrm>
            <a:off x="561109" y="751759"/>
            <a:ext cx="673229" cy="333425"/>
          </a:xfrm>
          <a:prstGeom prst="rect">
            <a:avLst/>
          </a:prstGeom>
          <a:noFill/>
        </p:spPr>
        <p:txBody>
          <a:bodyPr wrap="square" lIns="0" tIns="0" rIns="0" bIns="0" rtlCol="0">
            <a:spAutoFit/>
          </a:bodyPr>
          <a:lstStyle/>
          <a:p>
            <a:pPr algn="ctr" defTabSz="430252">
              <a:lnSpc>
                <a:spcPts val="1300"/>
              </a:lnSpc>
              <a:defRPr/>
            </a:pPr>
            <a:r>
              <a:rPr lang="en-US" sz="1200" kern="0" spc="-24">
                <a:latin typeface="Segoe UI Semibold"/>
                <a:cs typeface="Segoe UI Semilight" panose="020B0402040204020203" pitchFamily="34" charset="0"/>
              </a:rPr>
              <a:t>Microsoft Identity</a:t>
            </a:r>
          </a:p>
        </p:txBody>
      </p:sp>
      <p:sp>
        <p:nvSpPr>
          <p:cNvPr id="49" name="TextBox 48">
            <a:extLst>
              <a:ext uri="{FF2B5EF4-FFF2-40B4-BE49-F238E27FC236}">
                <a16:creationId xmlns:a16="http://schemas.microsoft.com/office/drawing/2014/main" xmlns="" id="{68F08154-A856-4E0C-A438-EF73ED1E2306}"/>
              </a:ext>
            </a:extLst>
          </p:cNvPr>
          <p:cNvSpPr txBox="1"/>
          <p:nvPr/>
        </p:nvSpPr>
        <p:spPr>
          <a:xfrm>
            <a:off x="3040257" y="751759"/>
            <a:ext cx="673229" cy="333425"/>
          </a:xfrm>
          <a:prstGeom prst="rect">
            <a:avLst/>
          </a:prstGeom>
          <a:noFill/>
        </p:spPr>
        <p:txBody>
          <a:bodyPr wrap="square" lIns="0" tIns="0" rIns="0" bIns="0" rtlCol="0">
            <a:spAutoFit/>
          </a:bodyPr>
          <a:lstStyle/>
          <a:p>
            <a:pPr algn="ctr" defTabSz="430252">
              <a:lnSpc>
                <a:spcPts val="1300"/>
              </a:lnSpc>
              <a:defRPr/>
            </a:pPr>
            <a:r>
              <a:rPr lang="en-US" sz="1100" kern="0" spc="-24" dirty="0">
                <a:solidFill>
                  <a:schemeClr val="tx1">
                    <a:alpha val="10000"/>
                  </a:schemeClr>
                </a:solidFill>
                <a:latin typeface="Segoe UI Semibold"/>
                <a:cs typeface="Segoe UI Semilight" panose="020B0402040204020203" pitchFamily="34" charset="0"/>
              </a:rPr>
              <a:t>Microsoft Edge</a:t>
            </a:r>
          </a:p>
        </p:txBody>
      </p:sp>
      <p:sp>
        <p:nvSpPr>
          <p:cNvPr id="50" name="TextBox 49">
            <a:extLst>
              <a:ext uri="{FF2B5EF4-FFF2-40B4-BE49-F238E27FC236}">
                <a16:creationId xmlns:a16="http://schemas.microsoft.com/office/drawing/2014/main" xmlns="" id="{E5BAD69A-68A5-4CB1-A593-3173B20FF0C0}"/>
              </a:ext>
            </a:extLst>
          </p:cNvPr>
          <p:cNvSpPr txBox="1"/>
          <p:nvPr/>
        </p:nvSpPr>
        <p:spPr>
          <a:xfrm>
            <a:off x="3866475" y="751759"/>
            <a:ext cx="673229" cy="333425"/>
          </a:xfrm>
          <a:prstGeom prst="rect">
            <a:avLst/>
          </a:prstGeom>
          <a:noFill/>
        </p:spPr>
        <p:txBody>
          <a:bodyPr wrap="square" lIns="0" tIns="0" rIns="0" bIns="0" rtlCol="0">
            <a:spAutoFit/>
          </a:bodyPr>
          <a:lstStyle/>
          <a:p>
            <a:pPr algn="ctr" defTabSz="430252">
              <a:lnSpc>
                <a:spcPts val="1300"/>
              </a:lnSpc>
              <a:defRPr/>
            </a:pPr>
            <a:r>
              <a:rPr lang="en-US" sz="1100" kern="0" spc="-24" dirty="0">
                <a:solidFill>
                  <a:schemeClr val="tx1">
                    <a:alpha val="10000"/>
                  </a:schemeClr>
                </a:solidFill>
                <a:latin typeface="Segoe UI Semibold"/>
                <a:cs typeface="Segoe UI Semilight" panose="020B0402040204020203" pitchFamily="34" charset="0"/>
              </a:rPr>
              <a:t>Microsoft Teams</a:t>
            </a:r>
          </a:p>
        </p:txBody>
      </p:sp>
      <p:sp>
        <p:nvSpPr>
          <p:cNvPr id="51" name="TextBox 50">
            <a:extLst>
              <a:ext uri="{FF2B5EF4-FFF2-40B4-BE49-F238E27FC236}">
                <a16:creationId xmlns:a16="http://schemas.microsoft.com/office/drawing/2014/main" xmlns="" id="{E20DCC75-3008-4453-87AB-0848EE90E85D}"/>
              </a:ext>
            </a:extLst>
          </p:cNvPr>
          <p:cNvSpPr txBox="1"/>
          <p:nvPr/>
        </p:nvSpPr>
        <p:spPr>
          <a:xfrm>
            <a:off x="4702706" y="751759"/>
            <a:ext cx="673229" cy="500137"/>
          </a:xfrm>
          <a:prstGeom prst="rect">
            <a:avLst/>
          </a:prstGeom>
          <a:noFill/>
        </p:spPr>
        <p:txBody>
          <a:bodyPr wrap="square" lIns="0" tIns="0" rIns="0" bIns="0" rtlCol="0">
            <a:spAutoFit/>
          </a:bodyPr>
          <a:lstStyle>
            <a:defPPr>
              <a:defRPr lang="en-US"/>
            </a:defPPr>
            <a:lvl1pPr algn="ctr" defTabSz="430252">
              <a:lnSpc>
                <a:spcPts val="1300"/>
              </a:lnSpc>
              <a:defRPr sz="1100" kern="0" spc="-24">
                <a:solidFill>
                  <a:schemeClr val="tx1">
                    <a:alpha val="25000"/>
                  </a:schemeClr>
                </a:solidFill>
                <a:latin typeface="Segoe UI Semibold"/>
                <a:cs typeface="Segoe UI Semilight" panose="020B0402040204020203" pitchFamily="34" charset="0"/>
              </a:defRPr>
            </a:lvl1pPr>
          </a:lstStyle>
          <a:p>
            <a:r>
              <a:rPr lang="en-US" dirty="0">
                <a:solidFill>
                  <a:schemeClr val="tx1">
                    <a:alpha val="10000"/>
                  </a:schemeClr>
                </a:solidFill>
              </a:rPr>
              <a:t>Microsoft Office &amp; SharePoint</a:t>
            </a:r>
          </a:p>
        </p:txBody>
      </p:sp>
      <p:grpSp>
        <p:nvGrpSpPr>
          <p:cNvPr id="52" name="Group 51">
            <a:extLst>
              <a:ext uri="{FF2B5EF4-FFF2-40B4-BE49-F238E27FC236}">
                <a16:creationId xmlns:a16="http://schemas.microsoft.com/office/drawing/2014/main" xmlns="" id="{328E0BA5-34C6-42AC-863B-DDEA85135515}"/>
              </a:ext>
            </a:extLst>
          </p:cNvPr>
          <p:cNvGrpSpPr/>
          <p:nvPr/>
        </p:nvGrpSpPr>
        <p:grpSpPr>
          <a:xfrm>
            <a:off x="1410153" y="585788"/>
            <a:ext cx="630127" cy="82296"/>
            <a:chOff x="1787641" y="-189373"/>
            <a:chExt cx="4555893" cy="582175"/>
          </a:xfrm>
          <a:effectLst>
            <a:outerShdw blurRad="76200" dir="18900000" sy="23000" kx="-1200000" algn="bl" rotWithShape="0">
              <a:prstClr val="black">
                <a:alpha val="75000"/>
              </a:prstClr>
            </a:outerShdw>
          </a:effectLst>
        </p:grpSpPr>
        <p:sp>
          <p:nvSpPr>
            <p:cNvPr id="53" name="Rectangle 52">
              <a:extLst>
                <a:ext uri="{FF2B5EF4-FFF2-40B4-BE49-F238E27FC236}">
                  <a16:creationId xmlns:a16="http://schemas.microsoft.com/office/drawing/2014/main" xmlns="" id="{AD386F37-914E-439D-B823-50E71528D6FC}"/>
                </a:ext>
              </a:extLst>
            </p:cNvPr>
            <p:cNvSpPr/>
            <p:nvPr/>
          </p:nvSpPr>
          <p:spPr bwMode="auto">
            <a:xfrm>
              <a:off x="1787641" y="-189373"/>
              <a:ext cx="4555893" cy="582175"/>
            </a:xfrm>
            <a:prstGeom prst="rect">
              <a:avLst/>
            </a:prstGeom>
            <a:solidFill>
              <a:schemeClr val="bg1">
                <a:alpha val="25000"/>
              </a:schemeClr>
            </a:solidFill>
            <a:ln>
              <a:noFill/>
              <a:headEnd type="none" w="med" len="med"/>
              <a:tailEnd type="none" w="med" len="med"/>
            </a:ln>
            <a:effectLst>
              <a:outerShdw blurRad="1143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gradFill>
                  <a:gsLst>
                    <a:gs pos="0">
                      <a:srgbClr val="FFFFFF"/>
                    </a:gs>
                    <a:gs pos="100000">
                      <a:srgbClr val="FFFFFF"/>
                    </a:gs>
                  </a:gsLst>
                  <a:lin ang="5400000" scaled="0"/>
                </a:gradFill>
                <a:cs typeface="Segoe UI" pitchFamily="34" charset="0"/>
              </a:endParaRPr>
            </a:p>
          </p:txBody>
        </p:sp>
        <p:sp>
          <p:nvSpPr>
            <p:cNvPr id="54" name="Rectangle 53">
              <a:extLst>
                <a:ext uri="{FF2B5EF4-FFF2-40B4-BE49-F238E27FC236}">
                  <a16:creationId xmlns:a16="http://schemas.microsoft.com/office/drawing/2014/main" xmlns="" id="{92782F8C-0EC6-475F-8369-5AD6118AD7E1}"/>
                </a:ext>
              </a:extLst>
            </p:cNvPr>
            <p:cNvSpPr/>
            <p:nvPr/>
          </p:nvSpPr>
          <p:spPr bwMode="auto">
            <a:xfrm>
              <a:off x="1793490" y="-189373"/>
              <a:ext cx="4550044" cy="582175"/>
            </a:xfrm>
            <a:prstGeom prst="rect">
              <a:avLst/>
            </a:prstGeom>
            <a:solidFill>
              <a:schemeClr val="accent3">
                <a:alpha val="25000"/>
              </a:schemeClr>
            </a:solidFill>
            <a:ln>
              <a:noFill/>
              <a:headEnd type="none" w="med" len="med"/>
              <a:tailEnd type="none" w="med" len="med"/>
            </a:ln>
            <a:effectLst>
              <a:outerShdw blurRad="1143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2000">
                  <a:noFill/>
                  <a:cs typeface="Segoe UI" pitchFamily="34" charset="0"/>
                </a:rPr>
                <a:t>2</a:t>
              </a:r>
            </a:p>
          </p:txBody>
        </p:sp>
      </p:grpSp>
      <p:grpSp>
        <p:nvGrpSpPr>
          <p:cNvPr id="55" name="MS Identity">
            <a:extLst>
              <a:ext uri="{FF2B5EF4-FFF2-40B4-BE49-F238E27FC236}">
                <a16:creationId xmlns:a16="http://schemas.microsoft.com/office/drawing/2014/main" xmlns="" id="{7625D942-59A6-4102-ADC2-BA50D94D0395}"/>
              </a:ext>
            </a:extLst>
          </p:cNvPr>
          <p:cNvGrpSpPr/>
          <p:nvPr/>
        </p:nvGrpSpPr>
        <p:grpSpPr>
          <a:xfrm>
            <a:off x="575204" y="481012"/>
            <a:ext cx="669267" cy="187072"/>
            <a:chOff x="6735847" y="5386727"/>
            <a:chExt cx="4555893" cy="585216"/>
          </a:xfrm>
          <a:effectLst>
            <a:outerShdw blurRad="76200" dir="18900000" sy="23000" kx="-1200000" algn="bl" rotWithShape="0">
              <a:prstClr val="black">
                <a:alpha val="75000"/>
              </a:prstClr>
            </a:outerShdw>
          </a:effectLst>
        </p:grpSpPr>
        <p:sp>
          <p:nvSpPr>
            <p:cNvPr id="56" name="Rectangle 55">
              <a:extLst>
                <a:ext uri="{FF2B5EF4-FFF2-40B4-BE49-F238E27FC236}">
                  <a16:creationId xmlns:a16="http://schemas.microsoft.com/office/drawing/2014/main" xmlns="" id="{7B13DF5D-B421-4F3E-A774-C5D29E0659FA}"/>
                </a:ext>
              </a:extLst>
            </p:cNvPr>
            <p:cNvSpPr/>
            <p:nvPr/>
          </p:nvSpPr>
          <p:spPr bwMode="auto">
            <a:xfrm>
              <a:off x="6735847" y="5386727"/>
              <a:ext cx="4555893" cy="582175"/>
            </a:xfrm>
            <a:prstGeom prst="rect">
              <a:avLst/>
            </a:prstGeom>
            <a:solidFill>
              <a:schemeClr val="bg1">
                <a:alpha val="25000"/>
              </a:schemeClr>
            </a:solidFill>
            <a:ln>
              <a:noFill/>
              <a:headEnd type="none" w="med" len="med"/>
              <a:tailEnd type="none" w="med" len="med"/>
            </a:ln>
            <a:effectLst>
              <a:outerShdw blurRad="1143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gradFill>
                  <a:gsLst>
                    <a:gs pos="0">
                      <a:srgbClr val="FFFFFF"/>
                    </a:gs>
                    <a:gs pos="100000">
                      <a:srgbClr val="FFFFFF"/>
                    </a:gs>
                  </a:gsLst>
                  <a:lin ang="5400000" scaled="0"/>
                </a:gradFill>
                <a:cs typeface="Segoe UI" pitchFamily="34" charset="0"/>
              </a:endParaRPr>
            </a:p>
          </p:txBody>
        </p:sp>
        <p:sp>
          <p:nvSpPr>
            <p:cNvPr id="57" name="Rectangle 56">
              <a:extLst>
                <a:ext uri="{FF2B5EF4-FFF2-40B4-BE49-F238E27FC236}">
                  <a16:creationId xmlns:a16="http://schemas.microsoft.com/office/drawing/2014/main" xmlns="" id="{F9D8675F-8713-4579-AFB5-1F013DF15C79}"/>
                </a:ext>
              </a:extLst>
            </p:cNvPr>
            <p:cNvSpPr/>
            <p:nvPr/>
          </p:nvSpPr>
          <p:spPr bwMode="auto">
            <a:xfrm>
              <a:off x="6735847" y="5386727"/>
              <a:ext cx="4548288" cy="585216"/>
            </a:xfrm>
            <a:prstGeom prst="rect">
              <a:avLst/>
            </a:prstGeom>
            <a:solidFill>
              <a:schemeClr val="accent2"/>
            </a:solidFill>
            <a:ln>
              <a:noFill/>
              <a:headEnd type="none" w="med" len="med"/>
              <a:tailEnd type="none" w="med" len="med"/>
            </a:ln>
            <a:effectLst>
              <a:outerShdw blurRad="1143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2000">
                  <a:noFill/>
                  <a:cs typeface="Segoe UI" pitchFamily="34" charset="0"/>
                </a:rPr>
                <a:t>1</a:t>
              </a:r>
            </a:p>
          </p:txBody>
        </p:sp>
      </p:grpSp>
      <p:grpSp>
        <p:nvGrpSpPr>
          <p:cNvPr id="58" name="Group 57">
            <a:extLst>
              <a:ext uri="{FF2B5EF4-FFF2-40B4-BE49-F238E27FC236}">
                <a16:creationId xmlns:a16="http://schemas.microsoft.com/office/drawing/2014/main" xmlns="" id="{F19C4B57-191A-438D-97CF-045D9878CF93}"/>
              </a:ext>
            </a:extLst>
          </p:cNvPr>
          <p:cNvGrpSpPr/>
          <p:nvPr/>
        </p:nvGrpSpPr>
        <p:grpSpPr>
          <a:xfrm>
            <a:off x="2236107" y="585788"/>
            <a:ext cx="629318" cy="82296"/>
            <a:chOff x="6728240" y="3600643"/>
            <a:chExt cx="4555895" cy="582175"/>
          </a:xfrm>
          <a:effectLst>
            <a:outerShdw blurRad="76200" dir="18900000" sy="23000" kx="-1200000" algn="bl" rotWithShape="0">
              <a:prstClr val="black">
                <a:alpha val="75000"/>
              </a:prstClr>
            </a:outerShdw>
          </a:effectLst>
        </p:grpSpPr>
        <p:sp>
          <p:nvSpPr>
            <p:cNvPr id="59" name="Rectangle 58">
              <a:extLst>
                <a:ext uri="{FF2B5EF4-FFF2-40B4-BE49-F238E27FC236}">
                  <a16:creationId xmlns:a16="http://schemas.microsoft.com/office/drawing/2014/main" xmlns="" id="{69615DFB-7FCC-467F-8A01-A7EDCCFE7E4A}"/>
                </a:ext>
              </a:extLst>
            </p:cNvPr>
            <p:cNvSpPr/>
            <p:nvPr/>
          </p:nvSpPr>
          <p:spPr bwMode="auto">
            <a:xfrm>
              <a:off x="6728240" y="3600643"/>
              <a:ext cx="4555893" cy="582175"/>
            </a:xfrm>
            <a:prstGeom prst="rect">
              <a:avLst/>
            </a:prstGeom>
            <a:solidFill>
              <a:schemeClr val="bg1">
                <a:alpha val="25000"/>
              </a:schemeClr>
            </a:solidFill>
            <a:ln>
              <a:noFill/>
              <a:headEnd type="none" w="med" len="med"/>
              <a:tailEnd type="none" w="med" len="med"/>
            </a:ln>
            <a:effectLst>
              <a:outerShdw blurRad="1143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gradFill>
                  <a:gsLst>
                    <a:gs pos="0">
                      <a:srgbClr val="FFFFFF"/>
                    </a:gs>
                    <a:gs pos="100000">
                      <a:srgbClr val="FFFFFF"/>
                    </a:gs>
                  </a:gsLst>
                  <a:lin ang="5400000" scaled="0"/>
                </a:gradFill>
                <a:cs typeface="Segoe UI" pitchFamily="34" charset="0"/>
              </a:endParaRPr>
            </a:p>
          </p:txBody>
        </p:sp>
        <p:sp>
          <p:nvSpPr>
            <p:cNvPr id="60" name="Rectangle 59">
              <a:extLst>
                <a:ext uri="{FF2B5EF4-FFF2-40B4-BE49-F238E27FC236}">
                  <a16:creationId xmlns:a16="http://schemas.microsoft.com/office/drawing/2014/main" xmlns="" id="{CD200926-9168-416D-9FE8-2741CBA4B47E}"/>
                </a:ext>
              </a:extLst>
            </p:cNvPr>
            <p:cNvSpPr/>
            <p:nvPr/>
          </p:nvSpPr>
          <p:spPr bwMode="auto">
            <a:xfrm>
              <a:off x="6728240" y="3600643"/>
              <a:ext cx="4555895" cy="582175"/>
            </a:xfrm>
            <a:prstGeom prst="rect">
              <a:avLst/>
            </a:prstGeom>
            <a:solidFill>
              <a:schemeClr val="accent1">
                <a:alpha val="25000"/>
              </a:schemeClr>
            </a:solidFill>
            <a:ln>
              <a:noFill/>
              <a:headEnd type="none" w="med" len="med"/>
              <a:tailEnd type="none" w="med" len="med"/>
            </a:ln>
            <a:effectLst>
              <a:outerShdw blurRad="1143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2000">
                  <a:noFill/>
                  <a:cs typeface="Segoe UI" pitchFamily="34" charset="0"/>
                </a:rPr>
                <a:t>3</a:t>
              </a:r>
            </a:p>
          </p:txBody>
        </p:sp>
      </p:grpSp>
      <p:grpSp>
        <p:nvGrpSpPr>
          <p:cNvPr id="61" name="Group 60">
            <a:extLst>
              <a:ext uri="{FF2B5EF4-FFF2-40B4-BE49-F238E27FC236}">
                <a16:creationId xmlns:a16="http://schemas.microsoft.com/office/drawing/2014/main" xmlns="" id="{CE9B939F-514D-4C5D-9542-14B2CD6ED4C5}"/>
              </a:ext>
            </a:extLst>
          </p:cNvPr>
          <p:cNvGrpSpPr/>
          <p:nvPr/>
        </p:nvGrpSpPr>
        <p:grpSpPr>
          <a:xfrm>
            <a:off x="3064106" y="585789"/>
            <a:ext cx="630936" cy="82296"/>
            <a:chOff x="6728241" y="2886753"/>
            <a:chExt cx="4555894" cy="582175"/>
          </a:xfrm>
          <a:effectLst>
            <a:outerShdw blurRad="76200" dir="18900000" sy="23000" kx="-1200000" algn="bl" rotWithShape="0">
              <a:prstClr val="black">
                <a:alpha val="75000"/>
              </a:prstClr>
            </a:outerShdw>
          </a:effectLst>
        </p:grpSpPr>
        <p:sp>
          <p:nvSpPr>
            <p:cNvPr id="62" name="Rectangle 61">
              <a:extLst>
                <a:ext uri="{FF2B5EF4-FFF2-40B4-BE49-F238E27FC236}">
                  <a16:creationId xmlns:a16="http://schemas.microsoft.com/office/drawing/2014/main" xmlns="" id="{A0BABD64-A230-4C70-8494-D8E7ABE5369A}"/>
                </a:ext>
              </a:extLst>
            </p:cNvPr>
            <p:cNvSpPr/>
            <p:nvPr/>
          </p:nvSpPr>
          <p:spPr bwMode="auto">
            <a:xfrm>
              <a:off x="6728241" y="2886753"/>
              <a:ext cx="4555893" cy="582175"/>
            </a:xfrm>
            <a:prstGeom prst="rect">
              <a:avLst/>
            </a:prstGeom>
            <a:solidFill>
              <a:schemeClr val="bg1">
                <a:alpha val="25000"/>
              </a:schemeClr>
            </a:solidFill>
            <a:ln>
              <a:noFill/>
              <a:headEnd type="none" w="med" len="med"/>
              <a:tailEnd type="none" w="med" len="med"/>
            </a:ln>
            <a:effectLst>
              <a:outerShdw blurRad="1143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gradFill>
                  <a:gsLst>
                    <a:gs pos="0">
                      <a:srgbClr val="FFFFFF"/>
                    </a:gs>
                    <a:gs pos="100000">
                      <a:srgbClr val="FFFFFF"/>
                    </a:gs>
                  </a:gsLst>
                  <a:lin ang="5400000" scaled="0"/>
                </a:gradFill>
                <a:cs typeface="Segoe UI" pitchFamily="34" charset="0"/>
              </a:endParaRPr>
            </a:p>
          </p:txBody>
        </p:sp>
        <p:sp>
          <p:nvSpPr>
            <p:cNvPr id="63" name="Rectangle 62">
              <a:extLst>
                <a:ext uri="{FF2B5EF4-FFF2-40B4-BE49-F238E27FC236}">
                  <a16:creationId xmlns:a16="http://schemas.microsoft.com/office/drawing/2014/main" xmlns="" id="{42E258A0-6847-4EC2-8D93-BE36C4815437}"/>
                </a:ext>
              </a:extLst>
            </p:cNvPr>
            <p:cNvSpPr/>
            <p:nvPr/>
          </p:nvSpPr>
          <p:spPr bwMode="auto">
            <a:xfrm>
              <a:off x="6728241" y="2886753"/>
              <a:ext cx="4555894" cy="582175"/>
            </a:xfrm>
            <a:prstGeom prst="rect">
              <a:avLst/>
            </a:prstGeom>
            <a:solidFill>
              <a:srgbClr val="30E5D0">
                <a:alpha val="25000"/>
              </a:srgbClr>
            </a:solidFill>
            <a:ln>
              <a:noFill/>
              <a:headEnd type="none" w="med" len="med"/>
              <a:tailEnd type="none" w="med" len="med"/>
            </a:ln>
            <a:effectLst>
              <a:outerShdw blurRad="1143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2000" dirty="0">
                  <a:noFill/>
                  <a:cs typeface="Segoe UI" pitchFamily="34" charset="0"/>
                </a:rPr>
                <a:t>4</a:t>
              </a:r>
            </a:p>
          </p:txBody>
        </p:sp>
      </p:grpSp>
      <p:grpSp>
        <p:nvGrpSpPr>
          <p:cNvPr id="64" name="Group 63">
            <a:extLst>
              <a:ext uri="{FF2B5EF4-FFF2-40B4-BE49-F238E27FC236}">
                <a16:creationId xmlns:a16="http://schemas.microsoft.com/office/drawing/2014/main" xmlns="" id="{241A13CA-B233-4329-8D22-C6CB0D8EE428}"/>
              </a:ext>
            </a:extLst>
          </p:cNvPr>
          <p:cNvGrpSpPr/>
          <p:nvPr/>
        </p:nvGrpSpPr>
        <p:grpSpPr>
          <a:xfrm>
            <a:off x="3892105" y="585789"/>
            <a:ext cx="630936" cy="82296"/>
            <a:chOff x="6724086" y="2163591"/>
            <a:chExt cx="2304683" cy="582176"/>
          </a:xfrm>
          <a:effectLst>
            <a:outerShdw blurRad="76200" dir="18900000" sy="23000" kx="-1200000" algn="bl" rotWithShape="0">
              <a:prstClr val="black">
                <a:alpha val="75000"/>
              </a:prstClr>
            </a:outerShdw>
          </a:effectLst>
        </p:grpSpPr>
        <p:sp>
          <p:nvSpPr>
            <p:cNvPr id="65" name="Rectangle 64">
              <a:extLst>
                <a:ext uri="{FF2B5EF4-FFF2-40B4-BE49-F238E27FC236}">
                  <a16:creationId xmlns:a16="http://schemas.microsoft.com/office/drawing/2014/main" xmlns="" id="{1AB17795-AED4-4747-8B3D-1BB971807DBF}"/>
                </a:ext>
              </a:extLst>
            </p:cNvPr>
            <p:cNvSpPr/>
            <p:nvPr/>
          </p:nvSpPr>
          <p:spPr bwMode="auto">
            <a:xfrm>
              <a:off x="6728242" y="2163591"/>
              <a:ext cx="2300527" cy="582175"/>
            </a:xfrm>
            <a:prstGeom prst="rect">
              <a:avLst/>
            </a:prstGeom>
            <a:solidFill>
              <a:schemeClr val="bg1">
                <a:alpha val="25000"/>
              </a:schemeClr>
            </a:solidFill>
            <a:ln>
              <a:noFill/>
              <a:headEnd type="none" w="med" len="med"/>
              <a:tailEnd type="none" w="med" len="med"/>
            </a:ln>
            <a:effectLst>
              <a:outerShdw blurRad="1143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gradFill>
                  <a:gsLst>
                    <a:gs pos="0">
                      <a:srgbClr val="FFFFFF"/>
                    </a:gs>
                    <a:gs pos="100000">
                      <a:srgbClr val="FFFFFF"/>
                    </a:gs>
                  </a:gsLst>
                  <a:lin ang="5400000" scaled="0"/>
                </a:gradFill>
                <a:cs typeface="Segoe UI" pitchFamily="34" charset="0"/>
              </a:endParaRPr>
            </a:p>
          </p:txBody>
        </p:sp>
        <p:sp>
          <p:nvSpPr>
            <p:cNvPr id="66" name="Orange Bar 1">
              <a:extLst>
                <a:ext uri="{FF2B5EF4-FFF2-40B4-BE49-F238E27FC236}">
                  <a16:creationId xmlns:a16="http://schemas.microsoft.com/office/drawing/2014/main" xmlns="" id="{A39C8B5B-AA28-4FD4-92ED-8AF92BA0CA6A}"/>
                </a:ext>
              </a:extLst>
            </p:cNvPr>
            <p:cNvSpPr/>
            <p:nvPr/>
          </p:nvSpPr>
          <p:spPr bwMode="auto">
            <a:xfrm>
              <a:off x="6724086" y="2163591"/>
              <a:ext cx="2300528" cy="582176"/>
            </a:xfrm>
            <a:prstGeom prst="rect">
              <a:avLst/>
            </a:prstGeom>
            <a:solidFill>
              <a:srgbClr val="8661C5">
                <a:alpha val="25000"/>
              </a:srgbClr>
            </a:solidFill>
            <a:ln>
              <a:noFill/>
              <a:headEnd type="none" w="med" len="med"/>
              <a:tailEnd type="none" w="med" len="med"/>
            </a:ln>
            <a:effectLst>
              <a:outerShdw blurRad="1143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2000">
                  <a:noFill/>
                  <a:cs typeface="Segoe UI" pitchFamily="34" charset="0"/>
                </a:rPr>
                <a:t>5</a:t>
              </a:r>
            </a:p>
          </p:txBody>
        </p:sp>
      </p:grpSp>
      <p:grpSp>
        <p:nvGrpSpPr>
          <p:cNvPr id="67" name="Group 66">
            <a:extLst>
              <a:ext uri="{FF2B5EF4-FFF2-40B4-BE49-F238E27FC236}">
                <a16:creationId xmlns:a16="http://schemas.microsoft.com/office/drawing/2014/main" xmlns="" id="{9C905792-3F5F-4DEB-83C6-48510C9E8592}"/>
              </a:ext>
            </a:extLst>
          </p:cNvPr>
          <p:cNvGrpSpPr/>
          <p:nvPr/>
        </p:nvGrpSpPr>
        <p:grpSpPr>
          <a:xfrm>
            <a:off x="4723007" y="585789"/>
            <a:ext cx="629319" cy="82295"/>
            <a:chOff x="9023070" y="2163591"/>
            <a:chExt cx="2261063" cy="582176"/>
          </a:xfrm>
          <a:effectLst>
            <a:outerShdw blurRad="76200" dir="18900000" sy="23000" kx="-1200000" algn="bl" rotWithShape="0">
              <a:prstClr val="black">
                <a:alpha val="75000"/>
              </a:prstClr>
            </a:outerShdw>
          </a:effectLst>
        </p:grpSpPr>
        <p:sp>
          <p:nvSpPr>
            <p:cNvPr id="68" name="Rectangle 67">
              <a:extLst>
                <a:ext uri="{FF2B5EF4-FFF2-40B4-BE49-F238E27FC236}">
                  <a16:creationId xmlns:a16="http://schemas.microsoft.com/office/drawing/2014/main" xmlns="" id="{17502201-7F6C-4E4F-8A02-E7933DE45AED}"/>
                </a:ext>
              </a:extLst>
            </p:cNvPr>
            <p:cNvSpPr/>
            <p:nvPr/>
          </p:nvSpPr>
          <p:spPr bwMode="auto">
            <a:xfrm>
              <a:off x="9027226" y="2163591"/>
              <a:ext cx="2256907" cy="582175"/>
            </a:xfrm>
            <a:prstGeom prst="rect">
              <a:avLst/>
            </a:prstGeom>
            <a:solidFill>
              <a:schemeClr val="bg1">
                <a:alpha val="25000"/>
              </a:schemeClr>
            </a:solidFill>
            <a:ln>
              <a:noFill/>
              <a:headEnd type="none" w="med" len="med"/>
              <a:tailEnd type="none" w="med" len="med"/>
            </a:ln>
            <a:effectLst>
              <a:outerShdw blurRad="1143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gradFill>
                  <a:gsLst>
                    <a:gs pos="0">
                      <a:srgbClr val="FFFFFF"/>
                    </a:gs>
                    <a:gs pos="100000">
                      <a:srgbClr val="FFFFFF"/>
                    </a:gs>
                  </a:gsLst>
                  <a:lin ang="5400000" scaled="0"/>
                </a:gradFill>
                <a:cs typeface="Segoe UI" pitchFamily="34" charset="0"/>
              </a:endParaRPr>
            </a:p>
          </p:txBody>
        </p:sp>
        <p:sp>
          <p:nvSpPr>
            <p:cNvPr id="69" name="Orange Bar 1">
              <a:extLst>
                <a:ext uri="{FF2B5EF4-FFF2-40B4-BE49-F238E27FC236}">
                  <a16:creationId xmlns:a16="http://schemas.microsoft.com/office/drawing/2014/main" xmlns="" id="{92FBD2AE-30B2-4B22-87E8-D91B6234BF25}"/>
                </a:ext>
              </a:extLst>
            </p:cNvPr>
            <p:cNvSpPr/>
            <p:nvPr/>
          </p:nvSpPr>
          <p:spPr bwMode="auto">
            <a:xfrm>
              <a:off x="9023070" y="2163591"/>
              <a:ext cx="2256908" cy="582176"/>
            </a:xfrm>
            <a:prstGeom prst="rect">
              <a:avLst/>
            </a:prstGeom>
            <a:solidFill>
              <a:schemeClr val="accent5">
                <a:alpha val="25000"/>
              </a:schemeClr>
            </a:solidFill>
            <a:ln>
              <a:noFill/>
              <a:headEnd type="none" w="med" len="med"/>
              <a:tailEnd type="none" w="med" len="med"/>
            </a:ln>
            <a:effectLst>
              <a:outerShdw blurRad="1143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2000">
                  <a:noFill/>
                  <a:cs typeface="Segoe UI" pitchFamily="34" charset="0"/>
                </a:rPr>
                <a:t>6</a:t>
              </a:r>
            </a:p>
          </p:txBody>
        </p:sp>
      </p:grpSp>
      <p:sp>
        <p:nvSpPr>
          <p:cNvPr id="70" name="TextBox 69">
            <a:extLst>
              <a:ext uri="{FF2B5EF4-FFF2-40B4-BE49-F238E27FC236}">
                <a16:creationId xmlns:a16="http://schemas.microsoft.com/office/drawing/2014/main" xmlns="" id="{C089E5C1-1934-4C97-B284-17D93F84DD72}"/>
              </a:ext>
            </a:extLst>
          </p:cNvPr>
          <p:cNvSpPr txBox="1"/>
          <p:nvPr/>
        </p:nvSpPr>
        <p:spPr>
          <a:xfrm>
            <a:off x="2218285" y="751759"/>
            <a:ext cx="673229" cy="333425"/>
          </a:xfrm>
          <a:prstGeom prst="rect">
            <a:avLst/>
          </a:prstGeom>
          <a:noFill/>
        </p:spPr>
        <p:txBody>
          <a:bodyPr wrap="square" lIns="0" tIns="0" rIns="0" bIns="0" rtlCol="0">
            <a:spAutoFit/>
          </a:bodyPr>
          <a:lstStyle/>
          <a:p>
            <a:pPr algn="ctr" defTabSz="430252">
              <a:lnSpc>
                <a:spcPts val="1300"/>
              </a:lnSpc>
              <a:defRPr/>
            </a:pPr>
            <a:r>
              <a:rPr lang="en-US" sz="1100" kern="0" spc="-24" dirty="0">
                <a:solidFill>
                  <a:schemeClr val="tx1">
                    <a:alpha val="10000"/>
                  </a:schemeClr>
                </a:solidFill>
                <a:latin typeface="Segoe UI Semibold"/>
                <a:cs typeface="Segoe UI Semilight" panose="020B0402040204020203" pitchFamily="34" charset="0"/>
              </a:rPr>
              <a:t>Microsoft Windows</a:t>
            </a:r>
          </a:p>
        </p:txBody>
      </p:sp>
    </p:spTree>
    <p:extLst>
      <p:ext uri="{BB962C8B-B14F-4D97-AF65-F5344CB8AC3E}">
        <p14:creationId xmlns:p14="http://schemas.microsoft.com/office/powerpoint/2010/main" val="1541241520"/>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med" p14:dur="700">
        <p159:morph option="byObject"/>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47"/>
                                        </p:tgtEl>
                                        <p:attrNameLst>
                                          <p:attrName>style.visibility</p:attrName>
                                        </p:attrNameLst>
                                      </p:cBhvr>
                                      <p:to>
                                        <p:strVal val="visible"/>
                                      </p:to>
                                    </p:set>
                                    <p:animEffect transition="in" filter="fade">
                                      <p:cBhvr>
                                        <p:cTn id="7" dur="500"/>
                                        <p:tgtEl>
                                          <p:spTgt spid="47"/>
                                        </p:tgtEl>
                                      </p:cBhvr>
                                    </p:animEffect>
                                  </p:childTnLst>
                                </p:cTn>
                              </p:par>
                              <p:par>
                                <p:cTn id="8" presetID="42" presetClass="path" presetSubtype="0" decel="100000" fill="hold" grpId="1" nodeType="withEffect">
                                  <p:stCondLst>
                                    <p:cond delay="100"/>
                                  </p:stCondLst>
                                  <p:childTnLst>
                                    <p:animMotion origin="layout" path="M -3.95833E-6 2.59259E-6 L -3.95833E-6 -0.02338 " pathEditMode="relative" rAng="0" ptsTypes="AA">
                                      <p:cBhvr>
                                        <p:cTn id="9" dur="500" spd="-100000" fill="hold"/>
                                        <p:tgtEl>
                                          <p:spTgt spid="47"/>
                                        </p:tgtEl>
                                        <p:attrNameLst>
                                          <p:attrName>ppt_x</p:attrName>
                                          <p:attrName>ppt_y</p:attrName>
                                        </p:attrNameLst>
                                      </p:cBhvr>
                                      <p:rCtr x="0" y="-1181"/>
                                    </p:animMotion>
                                  </p:childTnLst>
                                </p:cTn>
                              </p:par>
                              <p:par>
                                <p:cTn id="10" presetID="10" presetClass="entr" presetSubtype="0" fill="hold" nodeType="withEffect">
                                  <p:stCondLst>
                                    <p:cond delay="10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500"/>
                                        <p:tgtEl>
                                          <p:spTgt spid="22"/>
                                        </p:tgtEl>
                                      </p:cBhvr>
                                    </p:animEffect>
                                  </p:childTnLst>
                                </p:cTn>
                              </p:par>
                              <p:par>
                                <p:cTn id="13" presetID="10" presetClass="entr" presetSubtype="0" fill="hold" nodeType="withEffect">
                                  <p:stCondLst>
                                    <p:cond delay="250"/>
                                  </p:stCondLst>
                                  <p:childTnLst>
                                    <p:set>
                                      <p:cBhvr>
                                        <p:cTn id="14" dur="1" fill="hold">
                                          <p:stCondLst>
                                            <p:cond delay="0"/>
                                          </p:stCondLst>
                                        </p:cTn>
                                        <p:tgtEl>
                                          <p:spTgt spid="44"/>
                                        </p:tgtEl>
                                        <p:attrNameLst>
                                          <p:attrName>style.visibility</p:attrName>
                                        </p:attrNameLst>
                                      </p:cBhvr>
                                      <p:to>
                                        <p:strVal val="visible"/>
                                      </p:to>
                                    </p:set>
                                    <p:animEffect transition="in" filter="fade">
                                      <p:cBhvr>
                                        <p:cTn id="15" dur="500"/>
                                        <p:tgtEl>
                                          <p:spTgt spid="44"/>
                                        </p:tgtEl>
                                      </p:cBhvr>
                                    </p:animEffect>
                                  </p:childTnLst>
                                </p:cTn>
                              </p:par>
                              <p:par>
                                <p:cTn id="16" presetID="10" presetClass="entr" presetSubtype="0" fill="hold" grpId="0" nodeType="withEffect">
                                  <p:stCondLst>
                                    <p:cond delay="450"/>
                                  </p:stCondLst>
                                  <p:childTnLst>
                                    <p:set>
                                      <p:cBhvr>
                                        <p:cTn id="17" dur="1" fill="hold">
                                          <p:stCondLst>
                                            <p:cond delay="0"/>
                                          </p:stCondLst>
                                        </p:cTn>
                                        <p:tgtEl>
                                          <p:spTgt spid="18"/>
                                        </p:tgtEl>
                                        <p:attrNameLst>
                                          <p:attrName>style.visibility</p:attrName>
                                        </p:attrNameLst>
                                      </p:cBhvr>
                                      <p:to>
                                        <p:strVal val="visible"/>
                                      </p:to>
                                    </p:set>
                                    <p:animEffect transition="in" filter="fade">
                                      <p:cBhvr>
                                        <p:cTn id="18" dur="500"/>
                                        <p:tgtEl>
                                          <p:spTgt spid="18"/>
                                        </p:tgtEl>
                                      </p:cBhvr>
                                    </p:animEffect>
                                  </p:childTnLst>
                                </p:cTn>
                              </p:par>
                              <p:par>
                                <p:cTn id="19" presetID="42" presetClass="path" presetSubtype="0" decel="100000" fill="hold" grpId="1" nodeType="withEffect">
                                  <p:stCondLst>
                                    <p:cond delay="450"/>
                                  </p:stCondLst>
                                  <p:childTnLst>
                                    <p:animMotion origin="layout" path="M -0.03033 1.48148E-6 L -4.58333E-6 1.48148E-6 " pathEditMode="relative" rAng="0" ptsTypes="AA">
                                      <p:cBhvr>
                                        <p:cTn id="20" dur="600" fill="hold"/>
                                        <p:tgtEl>
                                          <p:spTgt spid="18"/>
                                        </p:tgtEl>
                                        <p:attrNameLst>
                                          <p:attrName>ppt_x</p:attrName>
                                          <p:attrName>ppt_y</p:attrName>
                                        </p:attrNameLst>
                                      </p:cBhvr>
                                      <p:rCtr x="1510" y="0"/>
                                    </p:animMotion>
                                  </p:childTnLst>
                                </p:cTn>
                              </p:par>
                              <p:par>
                                <p:cTn id="21" presetID="10" presetClass="entr" presetSubtype="0" fill="hold" grpId="0" nodeType="withEffect">
                                  <p:stCondLst>
                                    <p:cond delay="550"/>
                                  </p:stCondLst>
                                  <p:childTnLst>
                                    <p:set>
                                      <p:cBhvr>
                                        <p:cTn id="22" dur="1" fill="hold">
                                          <p:stCondLst>
                                            <p:cond delay="0"/>
                                          </p:stCondLst>
                                        </p:cTn>
                                        <p:tgtEl>
                                          <p:spTgt spid="20"/>
                                        </p:tgtEl>
                                        <p:attrNameLst>
                                          <p:attrName>style.visibility</p:attrName>
                                        </p:attrNameLst>
                                      </p:cBhvr>
                                      <p:to>
                                        <p:strVal val="visible"/>
                                      </p:to>
                                    </p:set>
                                    <p:animEffect transition="in" filter="fade">
                                      <p:cBhvr>
                                        <p:cTn id="23" dur="500"/>
                                        <p:tgtEl>
                                          <p:spTgt spid="20"/>
                                        </p:tgtEl>
                                      </p:cBhvr>
                                    </p:animEffect>
                                  </p:childTnLst>
                                </p:cTn>
                              </p:par>
                              <p:par>
                                <p:cTn id="24" presetID="42" presetClass="path" presetSubtype="0" decel="100000" fill="hold" grpId="1" nodeType="withEffect">
                                  <p:stCondLst>
                                    <p:cond delay="550"/>
                                  </p:stCondLst>
                                  <p:childTnLst>
                                    <p:animMotion origin="layout" path="M -0.03034 3.33333E-6 L -1.25E-6 3.33333E-6 " pathEditMode="relative" rAng="0" ptsTypes="AA">
                                      <p:cBhvr>
                                        <p:cTn id="25" dur="600" fill="hold"/>
                                        <p:tgtEl>
                                          <p:spTgt spid="20"/>
                                        </p:tgtEl>
                                        <p:attrNameLst>
                                          <p:attrName>ppt_x</p:attrName>
                                          <p:attrName>ppt_y</p:attrName>
                                        </p:attrNameLst>
                                      </p:cBhvr>
                                      <p:rCtr x="1510" y="0"/>
                                    </p:animMotion>
                                  </p:childTnLst>
                                </p:cTn>
                              </p:par>
                              <p:par>
                                <p:cTn id="26" presetID="10" presetClass="entr" presetSubtype="0" fill="hold" grpId="0" nodeType="withEffect">
                                  <p:stCondLst>
                                    <p:cond delay="650"/>
                                  </p:stCondLst>
                                  <p:childTnLst>
                                    <p:set>
                                      <p:cBhvr>
                                        <p:cTn id="27" dur="1" fill="hold">
                                          <p:stCondLst>
                                            <p:cond delay="0"/>
                                          </p:stCondLst>
                                        </p:cTn>
                                        <p:tgtEl>
                                          <p:spTgt spid="21"/>
                                        </p:tgtEl>
                                        <p:attrNameLst>
                                          <p:attrName>style.visibility</p:attrName>
                                        </p:attrNameLst>
                                      </p:cBhvr>
                                      <p:to>
                                        <p:strVal val="visible"/>
                                      </p:to>
                                    </p:set>
                                    <p:animEffect transition="in" filter="fade">
                                      <p:cBhvr>
                                        <p:cTn id="28" dur="500"/>
                                        <p:tgtEl>
                                          <p:spTgt spid="21"/>
                                        </p:tgtEl>
                                      </p:cBhvr>
                                    </p:animEffect>
                                  </p:childTnLst>
                                </p:cTn>
                              </p:par>
                              <p:par>
                                <p:cTn id="29" presetID="42" presetClass="path" presetSubtype="0" decel="100000" fill="hold" grpId="1" nodeType="withEffect">
                                  <p:stCondLst>
                                    <p:cond delay="650"/>
                                  </p:stCondLst>
                                  <p:childTnLst>
                                    <p:animMotion origin="layout" path="M -0.03034 2.59259E-6 L -1.25E-6 2.59259E-6 " pathEditMode="relative" rAng="0" ptsTypes="AA">
                                      <p:cBhvr>
                                        <p:cTn id="30" dur="600" fill="hold"/>
                                        <p:tgtEl>
                                          <p:spTgt spid="21"/>
                                        </p:tgtEl>
                                        <p:attrNameLst>
                                          <p:attrName>ppt_x</p:attrName>
                                          <p:attrName>ppt_y</p:attrName>
                                        </p:attrNameLst>
                                      </p:cBhvr>
                                      <p:rCtr x="1510" y="0"/>
                                    </p:animMotion>
                                  </p:childTnLst>
                                </p:cTn>
                              </p:par>
                              <p:par>
                                <p:cTn id="31" presetID="10" presetClass="entr" presetSubtype="0" fill="hold" grpId="0" nodeType="withEffect">
                                  <p:stCondLst>
                                    <p:cond delay="750"/>
                                  </p:stCondLst>
                                  <p:childTnLst>
                                    <p:set>
                                      <p:cBhvr>
                                        <p:cTn id="32" dur="1" fill="hold">
                                          <p:stCondLst>
                                            <p:cond delay="0"/>
                                          </p:stCondLst>
                                        </p:cTn>
                                        <p:tgtEl>
                                          <p:spTgt spid="23"/>
                                        </p:tgtEl>
                                        <p:attrNameLst>
                                          <p:attrName>style.visibility</p:attrName>
                                        </p:attrNameLst>
                                      </p:cBhvr>
                                      <p:to>
                                        <p:strVal val="visible"/>
                                      </p:to>
                                    </p:set>
                                    <p:animEffect transition="in" filter="fade">
                                      <p:cBhvr>
                                        <p:cTn id="33" dur="500"/>
                                        <p:tgtEl>
                                          <p:spTgt spid="23"/>
                                        </p:tgtEl>
                                      </p:cBhvr>
                                    </p:animEffect>
                                  </p:childTnLst>
                                </p:cTn>
                              </p:par>
                              <p:par>
                                <p:cTn id="34" presetID="42" presetClass="path" presetSubtype="0" decel="100000" fill="hold" grpId="1" nodeType="withEffect">
                                  <p:stCondLst>
                                    <p:cond delay="750"/>
                                  </p:stCondLst>
                                  <p:childTnLst>
                                    <p:animMotion origin="layout" path="M -0.03034 1.85185E-6 L 1.04167E-6 1.85185E-6 " pathEditMode="relative" rAng="0" ptsTypes="AA">
                                      <p:cBhvr>
                                        <p:cTn id="35" dur="600" fill="hold"/>
                                        <p:tgtEl>
                                          <p:spTgt spid="23"/>
                                        </p:tgtEl>
                                        <p:attrNameLst>
                                          <p:attrName>ppt_x</p:attrName>
                                          <p:attrName>ppt_y</p:attrName>
                                        </p:attrNameLst>
                                      </p:cBhvr>
                                      <p:rCtr x="151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8" grpId="1"/>
      <p:bldP spid="20" grpId="0"/>
      <p:bldP spid="20" grpId="1"/>
      <p:bldP spid="21" grpId="0"/>
      <p:bldP spid="21" grpId="1"/>
      <p:bldP spid="23" grpId="0"/>
      <p:bldP spid="23" grpId="1"/>
      <p:bldP spid="47" grpId="0"/>
      <p:bldP spid="47" grpId="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 name="Rectangle 209">
            <a:extLst>
              <a:ext uri="{FF2B5EF4-FFF2-40B4-BE49-F238E27FC236}">
                <a16:creationId xmlns:a16="http://schemas.microsoft.com/office/drawing/2014/main" xmlns="" id="{5E22845C-EB33-4F7E-9F98-EDDE30EB0413}"/>
              </a:ext>
            </a:extLst>
          </p:cNvPr>
          <p:cNvSpPr/>
          <p:nvPr/>
        </p:nvSpPr>
        <p:spPr bwMode="auto">
          <a:xfrm>
            <a:off x="5952727" y="292100"/>
            <a:ext cx="5945586" cy="6272210"/>
          </a:xfrm>
          <a:prstGeom prst="rect">
            <a:avLst/>
          </a:prstGeom>
          <a:solidFill>
            <a:schemeClr val="bg2"/>
          </a:solidFill>
          <a:ln>
            <a:noFill/>
          </a:ln>
          <a:effectLst>
            <a:outerShdw blurRad="254000" dist="50800" dir="2700000" algn="tl" rotWithShape="0">
              <a:prstClr val="black">
                <a:alpha val="3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15" name="Group 14">
            <a:extLst>
              <a:ext uri="{FF2B5EF4-FFF2-40B4-BE49-F238E27FC236}">
                <a16:creationId xmlns:a16="http://schemas.microsoft.com/office/drawing/2014/main" xmlns="" id="{EA47A9F6-44CE-420E-8608-CDB7B68E8731}"/>
              </a:ext>
            </a:extLst>
          </p:cNvPr>
          <p:cNvGrpSpPr/>
          <p:nvPr/>
        </p:nvGrpSpPr>
        <p:grpSpPr>
          <a:xfrm>
            <a:off x="5951538" y="292100"/>
            <a:ext cx="5951680" cy="6272212"/>
            <a:chOff x="5940201" y="292101"/>
            <a:chExt cx="6029080" cy="6272212"/>
          </a:xfrm>
        </p:grpSpPr>
        <p:pic>
          <p:nvPicPr>
            <p:cNvPr id="8" name="Picture 7" descr="A person wearing a suit and tie standing in front of a building&#10;&#10;Description automatically generated">
              <a:extLst>
                <a:ext uri="{FF2B5EF4-FFF2-40B4-BE49-F238E27FC236}">
                  <a16:creationId xmlns:a16="http://schemas.microsoft.com/office/drawing/2014/main" xmlns="" id="{B0577103-BEE1-428F-9E5F-6140367599F7}"/>
                </a:ext>
              </a:extLst>
            </p:cNvPr>
            <p:cNvPicPr>
              <a:picLocks noChangeAspect="1"/>
            </p:cNvPicPr>
            <p:nvPr/>
          </p:nvPicPr>
          <p:blipFill rotWithShape="1">
            <a:blip r:embed="rId3"/>
            <a:srcRect t="21462" b="26709"/>
            <a:stretch/>
          </p:blipFill>
          <p:spPr>
            <a:xfrm>
              <a:off x="5941406" y="292101"/>
              <a:ext cx="6027875" cy="2082800"/>
            </a:xfrm>
            <a:prstGeom prst="rect">
              <a:avLst/>
            </a:prstGeom>
          </p:spPr>
        </p:pic>
        <p:pic>
          <p:nvPicPr>
            <p:cNvPr id="10" name="Picture 9" descr="A group of people sitting at a table&#10;&#10;Description automatically generated">
              <a:extLst>
                <a:ext uri="{FF2B5EF4-FFF2-40B4-BE49-F238E27FC236}">
                  <a16:creationId xmlns:a16="http://schemas.microsoft.com/office/drawing/2014/main" xmlns="" id="{A90DA87D-DB9D-466B-8A7B-108A7B4BA582}"/>
                </a:ext>
              </a:extLst>
            </p:cNvPr>
            <p:cNvPicPr>
              <a:picLocks noChangeAspect="1"/>
            </p:cNvPicPr>
            <p:nvPr/>
          </p:nvPicPr>
          <p:blipFill rotWithShape="1">
            <a:blip r:embed="rId4"/>
            <a:srcRect l="70" t="13854" b="34249"/>
            <a:stretch/>
          </p:blipFill>
          <p:spPr>
            <a:xfrm>
              <a:off x="5940202" y="2374555"/>
              <a:ext cx="6027875" cy="2097155"/>
            </a:xfrm>
            <a:prstGeom prst="rect">
              <a:avLst/>
            </a:prstGeom>
          </p:spPr>
        </p:pic>
        <p:pic>
          <p:nvPicPr>
            <p:cNvPr id="14" name="Picture 13" descr="A group of people sitting at a table using a computer&#10;&#10;Description automatically generated">
              <a:extLst>
                <a:ext uri="{FF2B5EF4-FFF2-40B4-BE49-F238E27FC236}">
                  <a16:creationId xmlns:a16="http://schemas.microsoft.com/office/drawing/2014/main" xmlns="" id="{84545F8D-FE35-4D20-B6BA-2F31687CD9AF}"/>
                </a:ext>
              </a:extLst>
            </p:cNvPr>
            <p:cNvPicPr>
              <a:picLocks noChangeAspect="1"/>
            </p:cNvPicPr>
            <p:nvPr/>
          </p:nvPicPr>
          <p:blipFill rotWithShape="1">
            <a:blip r:embed="rId5"/>
            <a:srcRect t="34897" b="12963"/>
            <a:stretch/>
          </p:blipFill>
          <p:spPr>
            <a:xfrm>
              <a:off x="5940201" y="4471307"/>
              <a:ext cx="6021255" cy="2093006"/>
            </a:xfrm>
            <a:prstGeom prst="rect">
              <a:avLst/>
            </a:prstGeom>
          </p:spPr>
        </p:pic>
      </p:grpSp>
      <p:sp>
        <p:nvSpPr>
          <p:cNvPr id="3" name="Rectangle 2">
            <a:extLst>
              <a:ext uri="{FF2B5EF4-FFF2-40B4-BE49-F238E27FC236}">
                <a16:creationId xmlns:a16="http://schemas.microsoft.com/office/drawing/2014/main" xmlns="" id="{A20FEF61-4B2E-4B70-A7EB-12B23B5893F1}"/>
              </a:ext>
            </a:extLst>
          </p:cNvPr>
          <p:cNvSpPr/>
          <p:nvPr/>
        </p:nvSpPr>
        <p:spPr bwMode="auto">
          <a:xfrm>
            <a:off x="5952727" y="292100"/>
            <a:ext cx="5950490" cy="6272210"/>
          </a:xfrm>
          <a:prstGeom prst="rect">
            <a:avLst/>
          </a:prstGeom>
          <a:solidFill>
            <a:schemeClr val="tx1">
              <a:alpha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2" name="TextBox 221">
            <a:extLst>
              <a:ext uri="{FF2B5EF4-FFF2-40B4-BE49-F238E27FC236}">
                <a16:creationId xmlns:a16="http://schemas.microsoft.com/office/drawing/2014/main" xmlns="" id="{27B982FB-3199-4454-8289-A22AFFBC8F06}"/>
              </a:ext>
            </a:extLst>
          </p:cNvPr>
          <p:cNvSpPr txBox="1"/>
          <p:nvPr/>
        </p:nvSpPr>
        <p:spPr>
          <a:xfrm>
            <a:off x="584200" y="1666990"/>
            <a:ext cx="4297901" cy="1046440"/>
          </a:xfrm>
          <a:prstGeom prst="rect">
            <a:avLst/>
          </a:prstGeom>
          <a:noFill/>
        </p:spPr>
        <p:txBody>
          <a:bodyPr wrap="square" lIns="0" tIns="0" rIns="0" bIns="0" rtlCol="0">
            <a:spAutoFit/>
          </a:bodyPr>
          <a:lstStyle/>
          <a:p>
            <a:r>
              <a:rPr lang="en-US" sz="3400" b="1" dirty="0">
                <a:noFill/>
              </a:rPr>
              <a:t>Microsoft Graph</a:t>
            </a:r>
            <a:r>
              <a:rPr lang="en-US" sz="3400" b="1" dirty="0"/>
              <a:t> Data and Services</a:t>
            </a:r>
          </a:p>
        </p:txBody>
      </p:sp>
      <p:sp>
        <p:nvSpPr>
          <p:cNvPr id="223" name="TextBox 222">
            <a:extLst>
              <a:ext uri="{FF2B5EF4-FFF2-40B4-BE49-F238E27FC236}">
                <a16:creationId xmlns:a16="http://schemas.microsoft.com/office/drawing/2014/main" xmlns="" id="{79865273-A516-4297-9C19-8E0C2B46EDF2}"/>
              </a:ext>
            </a:extLst>
          </p:cNvPr>
          <p:cNvSpPr txBox="1"/>
          <p:nvPr/>
        </p:nvSpPr>
        <p:spPr>
          <a:xfrm>
            <a:off x="584201" y="3400263"/>
            <a:ext cx="4032000" cy="307777"/>
          </a:xfrm>
          <a:prstGeom prst="rect">
            <a:avLst/>
          </a:prstGeom>
          <a:noFill/>
        </p:spPr>
        <p:txBody>
          <a:bodyPr wrap="square" lIns="0" tIns="0" rIns="0" bIns="0" rtlCol="0">
            <a:spAutoFit/>
          </a:bodyPr>
          <a:lstStyle/>
          <a:p>
            <a:r>
              <a:rPr lang="en-US" sz="2000" dirty="0"/>
              <a:t>Core schema for productivity</a:t>
            </a:r>
            <a:endParaRPr lang="en-US" sz="2000" spc="-30" dirty="0">
              <a:gradFill>
                <a:gsLst>
                  <a:gs pos="2917">
                    <a:schemeClr val="tx1"/>
                  </a:gs>
                  <a:gs pos="30000">
                    <a:schemeClr val="tx1"/>
                  </a:gs>
                </a:gsLst>
                <a:lin ang="5400000" scaled="0"/>
              </a:gradFill>
              <a:cs typeface="Segoe UI Semibold" panose="020B0702040204020203" pitchFamily="34" charset="0"/>
            </a:endParaRPr>
          </a:p>
        </p:txBody>
      </p:sp>
      <p:sp>
        <p:nvSpPr>
          <p:cNvPr id="224" name="TextBox 223">
            <a:extLst>
              <a:ext uri="{FF2B5EF4-FFF2-40B4-BE49-F238E27FC236}">
                <a16:creationId xmlns:a16="http://schemas.microsoft.com/office/drawing/2014/main" xmlns="" id="{37EAB2E9-5D5F-4684-A976-A04FCFD7010E}"/>
              </a:ext>
            </a:extLst>
          </p:cNvPr>
          <p:cNvSpPr txBox="1"/>
          <p:nvPr/>
        </p:nvSpPr>
        <p:spPr>
          <a:xfrm>
            <a:off x="589790" y="4803126"/>
            <a:ext cx="3532434" cy="615553"/>
          </a:xfrm>
          <a:prstGeom prst="rect">
            <a:avLst/>
          </a:prstGeom>
          <a:noFill/>
        </p:spPr>
        <p:txBody>
          <a:bodyPr wrap="square" lIns="0" tIns="0" rIns="0" bIns="0" rtlCol="0">
            <a:spAutoFit/>
          </a:bodyPr>
          <a:lstStyle/>
          <a:p>
            <a:pPr lvl="0"/>
            <a:r>
              <a:rPr lang="en-US" sz="2000" dirty="0"/>
              <a:t>More than 18.5T nodes across work, life, and school </a:t>
            </a:r>
          </a:p>
        </p:txBody>
      </p:sp>
      <p:sp>
        <p:nvSpPr>
          <p:cNvPr id="225" name="TextBox 224">
            <a:extLst>
              <a:ext uri="{FF2B5EF4-FFF2-40B4-BE49-F238E27FC236}">
                <a16:creationId xmlns:a16="http://schemas.microsoft.com/office/drawing/2014/main" xmlns="" id="{8FC78CEC-91EB-42CC-B747-9C89B9D679DE}"/>
              </a:ext>
            </a:extLst>
          </p:cNvPr>
          <p:cNvSpPr txBox="1"/>
          <p:nvPr/>
        </p:nvSpPr>
        <p:spPr>
          <a:xfrm>
            <a:off x="595713" y="3946925"/>
            <a:ext cx="3656255" cy="615553"/>
          </a:xfrm>
          <a:prstGeom prst="rect">
            <a:avLst/>
          </a:prstGeom>
          <a:noFill/>
        </p:spPr>
        <p:txBody>
          <a:bodyPr wrap="square" lIns="0" tIns="0" rIns="0" bIns="0" rtlCol="0">
            <a:spAutoFit/>
          </a:bodyPr>
          <a:lstStyle/>
          <a:p>
            <a:r>
              <a:rPr lang="en-US" sz="2000" dirty="0"/>
              <a:t>Customers are always in control of their data </a:t>
            </a:r>
            <a:endParaRPr lang="en-US" sz="2000" spc="-30" dirty="0">
              <a:gradFill>
                <a:gsLst>
                  <a:gs pos="2917">
                    <a:schemeClr val="tx1"/>
                  </a:gs>
                  <a:gs pos="30000">
                    <a:schemeClr val="tx1"/>
                  </a:gs>
                </a:gsLst>
                <a:lin ang="5400000" scaled="0"/>
              </a:gradFill>
              <a:cs typeface="Segoe UI Semibold" panose="020B0702040204020203" pitchFamily="34" charset="0"/>
            </a:endParaRPr>
          </a:p>
        </p:txBody>
      </p:sp>
      <p:cxnSp>
        <p:nvCxnSpPr>
          <p:cNvPr id="226" name="Straight Connector 225">
            <a:extLst>
              <a:ext uri="{FF2B5EF4-FFF2-40B4-BE49-F238E27FC236}">
                <a16:creationId xmlns:a16="http://schemas.microsoft.com/office/drawing/2014/main" xmlns="" id="{8C2F54FA-2D3A-443A-8B51-E98F62573C41}"/>
              </a:ext>
            </a:extLst>
          </p:cNvPr>
          <p:cNvCxnSpPr/>
          <p:nvPr/>
        </p:nvCxnSpPr>
        <p:spPr>
          <a:xfrm>
            <a:off x="584200" y="3061094"/>
            <a:ext cx="822960" cy="0"/>
          </a:xfrm>
          <a:prstGeom prst="line">
            <a:avLst/>
          </a:prstGeom>
          <a:ln w="19050">
            <a:solidFill>
              <a:schemeClr val="bg2">
                <a:lumMod val="75000"/>
                <a:alpha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1" name="announcing title">
            <a:extLst>
              <a:ext uri="{FF2B5EF4-FFF2-40B4-BE49-F238E27FC236}">
                <a16:creationId xmlns:a16="http://schemas.microsoft.com/office/drawing/2014/main" xmlns="" id="{70B809A9-2755-4A6C-BC0A-3DF43369E375}"/>
              </a:ext>
            </a:extLst>
          </p:cNvPr>
          <p:cNvSpPr txBox="1"/>
          <p:nvPr/>
        </p:nvSpPr>
        <p:spPr>
          <a:xfrm>
            <a:off x="356965" y="1523772"/>
            <a:ext cx="3787309" cy="849453"/>
          </a:xfrm>
          <a:custGeom>
            <a:avLst/>
            <a:gdLst>
              <a:gd name="connsiteX0" fmla="*/ 0 w 3940659"/>
              <a:gd name="connsiteY0" fmla="*/ 0 h 1320361"/>
              <a:gd name="connsiteX1" fmla="*/ 3940659 w 3940659"/>
              <a:gd name="connsiteY1" fmla="*/ 0 h 1320361"/>
              <a:gd name="connsiteX2" fmla="*/ 3940659 w 3940659"/>
              <a:gd name="connsiteY2" fmla="*/ 1320361 h 1320361"/>
              <a:gd name="connsiteX3" fmla="*/ 0 w 3940659"/>
              <a:gd name="connsiteY3" fmla="*/ 1320361 h 1320361"/>
              <a:gd name="connsiteX4" fmla="*/ 0 w 3940659"/>
              <a:gd name="connsiteY4" fmla="*/ 0 h 13203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0659" h="1320361">
                <a:moveTo>
                  <a:pt x="0" y="0"/>
                </a:moveTo>
                <a:lnTo>
                  <a:pt x="3940659" y="0"/>
                </a:lnTo>
                <a:lnTo>
                  <a:pt x="3940659" y="1320361"/>
                </a:lnTo>
                <a:lnTo>
                  <a:pt x="0" y="1320361"/>
                </a:lnTo>
                <a:lnTo>
                  <a:pt x="0" y="0"/>
                </a:lnTo>
                <a:close/>
              </a:path>
            </a:pathLst>
          </a:custGeom>
          <a:noFill/>
        </p:spPr>
        <p:txBody>
          <a:bodyPr wrap="square" lIns="0" tIns="0" rIns="0" bIns="0" rtlCol="0" anchor="ctr" anchorCtr="0">
            <a:noAutofit/>
          </a:bodyPr>
          <a:lstStyle/>
          <a:p>
            <a:pPr algn="ctr">
              <a:lnSpc>
                <a:spcPct val="90000"/>
              </a:lnSpc>
            </a:pPr>
            <a:r>
              <a:rPr lang="en-US" sz="3400" b="1" dirty="0"/>
              <a:t>Microsoft Graph</a:t>
            </a:r>
          </a:p>
        </p:txBody>
      </p:sp>
      <p:sp>
        <p:nvSpPr>
          <p:cNvPr id="141" name="Oval 140">
            <a:extLst>
              <a:ext uri="{FF2B5EF4-FFF2-40B4-BE49-F238E27FC236}">
                <a16:creationId xmlns:a16="http://schemas.microsoft.com/office/drawing/2014/main" xmlns="" id="{4A09D1B0-5AA6-40C7-93A8-8E5CC57D284D}"/>
              </a:ext>
            </a:extLst>
          </p:cNvPr>
          <p:cNvSpPr/>
          <p:nvPr/>
        </p:nvSpPr>
        <p:spPr bwMode="auto">
          <a:xfrm rot="629928">
            <a:off x="11581848" y="3240143"/>
            <a:ext cx="167222" cy="16722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42" name="Oval 141">
            <a:extLst>
              <a:ext uri="{FF2B5EF4-FFF2-40B4-BE49-F238E27FC236}">
                <a16:creationId xmlns:a16="http://schemas.microsoft.com/office/drawing/2014/main" xmlns="" id="{916B42FE-72BA-4412-912A-E6B361CD09BD}"/>
              </a:ext>
            </a:extLst>
          </p:cNvPr>
          <p:cNvSpPr/>
          <p:nvPr/>
        </p:nvSpPr>
        <p:spPr bwMode="auto">
          <a:xfrm rot="21252930">
            <a:off x="6158439" y="2850090"/>
            <a:ext cx="167222" cy="16722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43" name="Oval 142">
            <a:extLst>
              <a:ext uri="{FF2B5EF4-FFF2-40B4-BE49-F238E27FC236}">
                <a16:creationId xmlns:a16="http://schemas.microsoft.com/office/drawing/2014/main" xmlns="" id="{26746B09-BB9A-4D7D-9D8A-D64546F7FC60}"/>
              </a:ext>
            </a:extLst>
          </p:cNvPr>
          <p:cNvSpPr/>
          <p:nvPr/>
        </p:nvSpPr>
        <p:spPr bwMode="auto">
          <a:xfrm rot="1563959">
            <a:off x="7930755" y="1609305"/>
            <a:ext cx="167222" cy="16722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44" name="Oval 143">
            <a:extLst>
              <a:ext uri="{FF2B5EF4-FFF2-40B4-BE49-F238E27FC236}">
                <a16:creationId xmlns:a16="http://schemas.microsoft.com/office/drawing/2014/main" xmlns="" id="{9DC467ED-5D45-4DE9-B966-ED74166D318A}"/>
              </a:ext>
            </a:extLst>
          </p:cNvPr>
          <p:cNvSpPr/>
          <p:nvPr/>
        </p:nvSpPr>
        <p:spPr bwMode="auto">
          <a:xfrm rot="809687">
            <a:off x="7233114" y="5380922"/>
            <a:ext cx="167222" cy="16722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146" name="Straight Connector 145">
            <a:extLst>
              <a:ext uri="{FF2B5EF4-FFF2-40B4-BE49-F238E27FC236}">
                <a16:creationId xmlns:a16="http://schemas.microsoft.com/office/drawing/2014/main" xmlns="" id="{6D88C8D7-7319-440E-9D42-9A28A377DC99}"/>
              </a:ext>
            </a:extLst>
          </p:cNvPr>
          <p:cNvCxnSpPr>
            <a:cxnSpLocks/>
            <a:stCxn id="142" idx="6"/>
            <a:endCxn id="162" idx="3"/>
          </p:cNvCxnSpPr>
          <p:nvPr/>
        </p:nvCxnSpPr>
        <p:spPr>
          <a:xfrm flipV="1">
            <a:off x="6325235" y="2868670"/>
            <a:ext cx="762600" cy="56604"/>
          </a:xfrm>
          <a:prstGeom prst="line">
            <a:avLst/>
          </a:prstGeom>
          <a:solidFill>
            <a:srgbClr val="FFFFFF"/>
          </a:solidFill>
          <a:ln w="15875" cap="rnd" cmpd="sng" algn="ctr">
            <a:solidFill>
              <a:schemeClr val="bg1">
                <a:lumMod val="65000"/>
              </a:schemeClr>
            </a:solidFill>
            <a:prstDash val="solid"/>
            <a:headEnd type="none" w="lg" len="med"/>
            <a:tailEnd type="none" w="lg" len="med"/>
          </a:ln>
          <a:effectLst/>
        </p:spPr>
      </p:cxnSp>
      <p:cxnSp>
        <p:nvCxnSpPr>
          <p:cNvPr id="147" name="Straight Connector 146">
            <a:extLst>
              <a:ext uri="{FF2B5EF4-FFF2-40B4-BE49-F238E27FC236}">
                <a16:creationId xmlns:a16="http://schemas.microsoft.com/office/drawing/2014/main" xmlns="" id="{7016E8E4-F91A-4F4D-9167-E60F5825C43F}"/>
              </a:ext>
            </a:extLst>
          </p:cNvPr>
          <p:cNvCxnSpPr>
            <a:cxnSpLocks/>
            <a:stCxn id="163" idx="5"/>
            <a:endCxn id="189" idx="8"/>
          </p:cNvCxnSpPr>
          <p:nvPr/>
        </p:nvCxnSpPr>
        <p:spPr>
          <a:xfrm flipH="1">
            <a:off x="6659475" y="2687997"/>
            <a:ext cx="711743" cy="1281571"/>
          </a:xfrm>
          <a:prstGeom prst="line">
            <a:avLst/>
          </a:prstGeom>
          <a:solidFill>
            <a:srgbClr val="FFFFFF"/>
          </a:solidFill>
          <a:ln w="15875" cap="rnd" cmpd="sng" algn="ctr">
            <a:solidFill>
              <a:schemeClr val="bg1">
                <a:lumMod val="65000"/>
              </a:schemeClr>
            </a:solidFill>
            <a:prstDash val="solid"/>
            <a:headEnd type="none" w="lg" len="med"/>
            <a:tailEnd type="none" w="lg" len="med"/>
          </a:ln>
          <a:effectLst/>
        </p:spPr>
      </p:cxnSp>
      <p:cxnSp>
        <p:nvCxnSpPr>
          <p:cNvPr id="148" name="Straight Connector 147">
            <a:extLst>
              <a:ext uri="{FF2B5EF4-FFF2-40B4-BE49-F238E27FC236}">
                <a16:creationId xmlns:a16="http://schemas.microsoft.com/office/drawing/2014/main" xmlns="" id="{10E5473B-6D82-4458-843D-D76588EA46F4}"/>
              </a:ext>
            </a:extLst>
          </p:cNvPr>
          <p:cNvCxnSpPr>
            <a:cxnSpLocks/>
            <a:stCxn id="162" idx="5"/>
            <a:endCxn id="160" idx="10"/>
          </p:cNvCxnSpPr>
          <p:nvPr/>
        </p:nvCxnSpPr>
        <p:spPr>
          <a:xfrm>
            <a:off x="7591149" y="2868670"/>
            <a:ext cx="491598" cy="1616858"/>
          </a:xfrm>
          <a:prstGeom prst="line">
            <a:avLst/>
          </a:prstGeom>
          <a:solidFill>
            <a:srgbClr val="FFFFFF"/>
          </a:solidFill>
          <a:ln w="15875" cap="rnd" cmpd="sng" algn="ctr">
            <a:solidFill>
              <a:schemeClr val="bg1">
                <a:lumMod val="65000"/>
              </a:schemeClr>
            </a:solidFill>
            <a:prstDash val="solid"/>
            <a:headEnd type="none" w="lg" len="med"/>
            <a:tailEnd type="none" w="lg" len="med"/>
          </a:ln>
          <a:effectLst/>
        </p:spPr>
      </p:cxnSp>
      <p:cxnSp>
        <p:nvCxnSpPr>
          <p:cNvPr id="149" name="Straight Connector 148">
            <a:extLst>
              <a:ext uri="{FF2B5EF4-FFF2-40B4-BE49-F238E27FC236}">
                <a16:creationId xmlns:a16="http://schemas.microsoft.com/office/drawing/2014/main" xmlns="" id="{CF72E142-1DC0-4A00-9D37-5FA5F6B63DFA}"/>
              </a:ext>
            </a:extLst>
          </p:cNvPr>
          <p:cNvCxnSpPr>
            <a:cxnSpLocks/>
            <a:stCxn id="189" idx="4"/>
            <a:endCxn id="160" idx="2"/>
          </p:cNvCxnSpPr>
          <p:nvPr/>
        </p:nvCxnSpPr>
        <p:spPr>
          <a:xfrm>
            <a:off x="6751469" y="4035520"/>
            <a:ext cx="1331278" cy="676497"/>
          </a:xfrm>
          <a:prstGeom prst="line">
            <a:avLst/>
          </a:prstGeom>
          <a:solidFill>
            <a:srgbClr val="FFFFFF"/>
          </a:solidFill>
          <a:ln w="15875" cap="rnd" cmpd="sng" algn="ctr">
            <a:solidFill>
              <a:schemeClr val="bg1">
                <a:lumMod val="65000"/>
              </a:schemeClr>
            </a:solidFill>
            <a:prstDash val="solid"/>
            <a:headEnd type="none" w="lg" len="med"/>
            <a:tailEnd type="none" w="lg" len="med"/>
          </a:ln>
          <a:effectLst/>
        </p:spPr>
      </p:cxnSp>
      <p:cxnSp>
        <p:nvCxnSpPr>
          <p:cNvPr id="150" name="Straight Connector 149">
            <a:extLst>
              <a:ext uri="{FF2B5EF4-FFF2-40B4-BE49-F238E27FC236}">
                <a16:creationId xmlns:a16="http://schemas.microsoft.com/office/drawing/2014/main" xmlns="" id="{DF86A61F-7AE1-4311-B65A-777657AF9561}"/>
              </a:ext>
            </a:extLst>
          </p:cNvPr>
          <p:cNvCxnSpPr>
            <a:stCxn id="189" idx="4"/>
            <a:endCxn id="144" idx="1"/>
          </p:cNvCxnSpPr>
          <p:nvPr/>
        </p:nvCxnSpPr>
        <p:spPr>
          <a:xfrm>
            <a:off x="6751469" y="4035520"/>
            <a:ext cx="521563" cy="1357727"/>
          </a:xfrm>
          <a:prstGeom prst="line">
            <a:avLst/>
          </a:prstGeom>
          <a:solidFill>
            <a:srgbClr val="FFFFFF"/>
          </a:solidFill>
          <a:ln w="15875" cap="rnd" cmpd="sng" algn="ctr">
            <a:solidFill>
              <a:schemeClr val="bg1">
                <a:lumMod val="65000"/>
              </a:schemeClr>
            </a:solidFill>
            <a:prstDash val="solid"/>
            <a:headEnd type="none" w="lg" len="med"/>
            <a:tailEnd type="none" w="lg" len="med"/>
          </a:ln>
          <a:effectLst/>
        </p:spPr>
      </p:cxnSp>
      <p:cxnSp>
        <p:nvCxnSpPr>
          <p:cNvPr id="151" name="Straight Connector 150">
            <a:extLst>
              <a:ext uri="{FF2B5EF4-FFF2-40B4-BE49-F238E27FC236}">
                <a16:creationId xmlns:a16="http://schemas.microsoft.com/office/drawing/2014/main" xmlns="" id="{70FED18C-50A8-4597-AA03-2F212F386EFB}"/>
              </a:ext>
            </a:extLst>
          </p:cNvPr>
          <p:cNvCxnSpPr>
            <a:cxnSpLocks/>
            <a:stCxn id="163" idx="21"/>
            <a:endCxn id="185" idx="2"/>
          </p:cNvCxnSpPr>
          <p:nvPr/>
        </p:nvCxnSpPr>
        <p:spPr>
          <a:xfrm flipV="1">
            <a:off x="7417538" y="2226048"/>
            <a:ext cx="1383607" cy="441128"/>
          </a:xfrm>
          <a:prstGeom prst="line">
            <a:avLst/>
          </a:prstGeom>
          <a:solidFill>
            <a:srgbClr val="FFFFFF"/>
          </a:solidFill>
          <a:ln w="15875" cap="rnd" cmpd="sng" algn="ctr">
            <a:solidFill>
              <a:schemeClr val="bg1">
                <a:lumMod val="65000"/>
              </a:schemeClr>
            </a:solidFill>
            <a:prstDash val="solid"/>
            <a:headEnd type="none" w="lg" len="med"/>
            <a:tailEnd type="none" w="lg" len="med"/>
          </a:ln>
          <a:effectLst/>
        </p:spPr>
      </p:cxnSp>
      <p:cxnSp>
        <p:nvCxnSpPr>
          <p:cNvPr id="152" name="Straight Connector 151">
            <a:extLst>
              <a:ext uri="{FF2B5EF4-FFF2-40B4-BE49-F238E27FC236}">
                <a16:creationId xmlns:a16="http://schemas.microsoft.com/office/drawing/2014/main" xmlns="" id="{EDD35453-4CAC-49A2-B0C8-DB21F7A4B438}"/>
              </a:ext>
            </a:extLst>
          </p:cNvPr>
          <p:cNvCxnSpPr>
            <a:stCxn id="160" idx="0"/>
            <a:endCxn id="186" idx="15"/>
          </p:cNvCxnSpPr>
          <p:nvPr/>
        </p:nvCxnSpPr>
        <p:spPr>
          <a:xfrm flipV="1">
            <a:off x="8271920" y="2252129"/>
            <a:ext cx="870687" cy="2332488"/>
          </a:xfrm>
          <a:prstGeom prst="line">
            <a:avLst/>
          </a:prstGeom>
          <a:solidFill>
            <a:srgbClr val="FFFFFF"/>
          </a:solidFill>
          <a:ln w="15875" cap="rnd" cmpd="sng" algn="ctr">
            <a:solidFill>
              <a:schemeClr val="bg1">
                <a:lumMod val="65000"/>
              </a:schemeClr>
            </a:solidFill>
            <a:prstDash val="solid"/>
            <a:headEnd type="none" w="lg" len="med"/>
            <a:tailEnd type="none" w="lg" len="med"/>
          </a:ln>
          <a:effectLst/>
        </p:spPr>
      </p:cxnSp>
      <p:cxnSp>
        <p:nvCxnSpPr>
          <p:cNvPr id="153" name="Straight Connector 152">
            <a:extLst>
              <a:ext uri="{FF2B5EF4-FFF2-40B4-BE49-F238E27FC236}">
                <a16:creationId xmlns:a16="http://schemas.microsoft.com/office/drawing/2014/main" xmlns="" id="{73B96CCC-DD66-4D4B-A473-4274617252AD}"/>
              </a:ext>
            </a:extLst>
          </p:cNvPr>
          <p:cNvCxnSpPr>
            <a:stCxn id="143" idx="6"/>
            <a:endCxn id="186" idx="6"/>
          </p:cNvCxnSpPr>
          <p:nvPr/>
        </p:nvCxnSpPr>
        <p:spPr>
          <a:xfrm>
            <a:off x="8089473" y="1729655"/>
            <a:ext cx="1053134" cy="477175"/>
          </a:xfrm>
          <a:prstGeom prst="line">
            <a:avLst/>
          </a:prstGeom>
          <a:solidFill>
            <a:srgbClr val="FFFFFF"/>
          </a:solidFill>
          <a:ln w="15875" cap="rnd" cmpd="sng" algn="ctr">
            <a:solidFill>
              <a:schemeClr val="bg1">
                <a:lumMod val="65000"/>
              </a:schemeClr>
            </a:solidFill>
            <a:prstDash val="solid"/>
            <a:headEnd type="none" w="lg" len="med"/>
            <a:tailEnd type="none" w="lg" len="med"/>
          </a:ln>
          <a:effectLst/>
        </p:spPr>
      </p:cxnSp>
      <p:cxnSp>
        <p:nvCxnSpPr>
          <p:cNvPr id="154" name="Straight Connector 153">
            <a:extLst>
              <a:ext uri="{FF2B5EF4-FFF2-40B4-BE49-F238E27FC236}">
                <a16:creationId xmlns:a16="http://schemas.microsoft.com/office/drawing/2014/main" xmlns="" id="{FAA48654-B9EF-41C6-A67A-0809E32D752E}"/>
              </a:ext>
            </a:extLst>
          </p:cNvPr>
          <p:cNvCxnSpPr>
            <a:cxnSpLocks/>
            <a:stCxn id="160" idx="0"/>
            <a:endCxn id="177" idx="20"/>
          </p:cNvCxnSpPr>
          <p:nvPr/>
        </p:nvCxnSpPr>
        <p:spPr>
          <a:xfrm flipV="1">
            <a:off x="8271920" y="3645612"/>
            <a:ext cx="1339063" cy="939005"/>
          </a:xfrm>
          <a:prstGeom prst="line">
            <a:avLst/>
          </a:prstGeom>
          <a:solidFill>
            <a:srgbClr val="FFFFFF"/>
          </a:solidFill>
          <a:ln w="15875" cap="rnd" cmpd="sng" algn="ctr">
            <a:solidFill>
              <a:schemeClr val="bg1">
                <a:lumMod val="65000"/>
              </a:schemeClr>
            </a:solidFill>
            <a:prstDash val="solid"/>
            <a:headEnd type="none" w="lg" len="med"/>
            <a:tailEnd type="none" w="lg" len="med"/>
          </a:ln>
          <a:effectLst/>
        </p:spPr>
      </p:cxnSp>
      <p:cxnSp>
        <p:nvCxnSpPr>
          <p:cNvPr id="155" name="Straight Connector 154">
            <a:extLst>
              <a:ext uri="{FF2B5EF4-FFF2-40B4-BE49-F238E27FC236}">
                <a16:creationId xmlns:a16="http://schemas.microsoft.com/office/drawing/2014/main" xmlns="" id="{47FB157D-A303-4DEC-8E39-B11A483AA203}"/>
              </a:ext>
            </a:extLst>
          </p:cNvPr>
          <p:cNvCxnSpPr>
            <a:stCxn id="186" idx="19"/>
            <a:endCxn id="177" idx="22"/>
          </p:cNvCxnSpPr>
          <p:nvPr/>
        </p:nvCxnSpPr>
        <p:spPr>
          <a:xfrm>
            <a:off x="9201634" y="2258993"/>
            <a:ext cx="444724" cy="1386619"/>
          </a:xfrm>
          <a:prstGeom prst="line">
            <a:avLst/>
          </a:prstGeom>
          <a:solidFill>
            <a:srgbClr val="FFFFFF"/>
          </a:solidFill>
          <a:ln w="15875" cap="rnd" cmpd="sng" algn="ctr">
            <a:solidFill>
              <a:schemeClr val="bg1">
                <a:lumMod val="65000"/>
              </a:schemeClr>
            </a:solidFill>
            <a:prstDash val="solid"/>
            <a:headEnd type="none" w="lg" len="med"/>
            <a:tailEnd type="none" w="lg" len="med"/>
          </a:ln>
          <a:effectLst/>
        </p:spPr>
      </p:cxnSp>
      <p:cxnSp>
        <p:nvCxnSpPr>
          <p:cNvPr id="156" name="Straight Connector 155">
            <a:extLst>
              <a:ext uri="{FF2B5EF4-FFF2-40B4-BE49-F238E27FC236}">
                <a16:creationId xmlns:a16="http://schemas.microsoft.com/office/drawing/2014/main" xmlns="" id="{43A266E7-6C0E-45D1-AF4D-FDDBFAC4F683}"/>
              </a:ext>
            </a:extLst>
          </p:cNvPr>
          <p:cNvCxnSpPr>
            <a:stCxn id="186" idx="27"/>
            <a:endCxn id="145" idx="0"/>
          </p:cNvCxnSpPr>
          <p:nvPr/>
        </p:nvCxnSpPr>
        <p:spPr>
          <a:xfrm flipH="1">
            <a:off x="8988644" y="2296056"/>
            <a:ext cx="153963" cy="2495572"/>
          </a:xfrm>
          <a:prstGeom prst="line">
            <a:avLst/>
          </a:prstGeom>
          <a:solidFill>
            <a:srgbClr val="FFFFFF"/>
          </a:solidFill>
          <a:ln w="15875" cap="rnd" cmpd="sng" algn="ctr">
            <a:solidFill>
              <a:schemeClr val="bg1">
                <a:lumMod val="65000"/>
              </a:schemeClr>
            </a:solidFill>
            <a:prstDash val="solid"/>
            <a:headEnd type="none" w="lg" len="med"/>
            <a:tailEnd type="none" w="lg" len="med"/>
          </a:ln>
          <a:effectLst/>
        </p:spPr>
      </p:cxnSp>
      <p:cxnSp>
        <p:nvCxnSpPr>
          <p:cNvPr id="157" name="Straight Connector 156">
            <a:extLst>
              <a:ext uri="{FF2B5EF4-FFF2-40B4-BE49-F238E27FC236}">
                <a16:creationId xmlns:a16="http://schemas.microsoft.com/office/drawing/2014/main" xmlns="" id="{21B65837-D31C-4428-A5B9-36BDA9579844}"/>
              </a:ext>
            </a:extLst>
          </p:cNvPr>
          <p:cNvCxnSpPr>
            <a:stCxn id="177" idx="11"/>
            <a:endCxn id="145" idx="6"/>
          </p:cNvCxnSpPr>
          <p:nvPr/>
        </p:nvCxnSpPr>
        <p:spPr>
          <a:xfrm flipH="1">
            <a:off x="9100757" y="3651501"/>
            <a:ext cx="543917" cy="1177708"/>
          </a:xfrm>
          <a:prstGeom prst="line">
            <a:avLst/>
          </a:prstGeom>
          <a:solidFill>
            <a:srgbClr val="FFFFFF"/>
          </a:solidFill>
          <a:ln w="15875" cap="rnd" cmpd="sng" algn="ctr">
            <a:solidFill>
              <a:schemeClr val="bg1">
                <a:lumMod val="65000"/>
              </a:schemeClr>
            </a:solidFill>
            <a:prstDash val="solid"/>
            <a:headEnd type="none" w="lg" len="med"/>
            <a:tailEnd type="none" w="lg" len="med"/>
          </a:ln>
          <a:effectLst/>
        </p:spPr>
      </p:cxnSp>
      <p:sp>
        <p:nvSpPr>
          <p:cNvPr id="145" name="Oval 144">
            <a:extLst>
              <a:ext uri="{FF2B5EF4-FFF2-40B4-BE49-F238E27FC236}">
                <a16:creationId xmlns:a16="http://schemas.microsoft.com/office/drawing/2014/main" xmlns="" id="{32E91292-3405-4EBF-85B5-B3205F97EB1B}"/>
              </a:ext>
            </a:extLst>
          </p:cNvPr>
          <p:cNvSpPr/>
          <p:nvPr/>
        </p:nvSpPr>
        <p:spPr bwMode="auto">
          <a:xfrm rot="20011894">
            <a:off x="8942299" y="4782864"/>
            <a:ext cx="167222" cy="16722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158" name="Group 157">
            <a:extLst>
              <a:ext uri="{FF2B5EF4-FFF2-40B4-BE49-F238E27FC236}">
                <a16:creationId xmlns:a16="http://schemas.microsoft.com/office/drawing/2014/main" xmlns="" id="{5EFCE0EA-6DB2-483D-986B-548E2DDBEEEA}"/>
              </a:ext>
            </a:extLst>
          </p:cNvPr>
          <p:cNvGrpSpPr/>
          <p:nvPr/>
        </p:nvGrpSpPr>
        <p:grpSpPr>
          <a:xfrm>
            <a:off x="7803094" y="4245959"/>
            <a:ext cx="703056" cy="703054"/>
            <a:chOff x="7147770" y="4029979"/>
            <a:chExt cx="566058" cy="566058"/>
          </a:xfrm>
        </p:grpSpPr>
        <p:sp>
          <p:nvSpPr>
            <p:cNvPr id="159" name="Oval 158">
              <a:extLst>
                <a:ext uri="{FF2B5EF4-FFF2-40B4-BE49-F238E27FC236}">
                  <a16:creationId xmlns:a16="http://schemas.microsoft.com/office/drawing/2014/main" xmlns="" id="{BB01CAF1-9692-430E-8D24-C80812741F9F}"/>
                </a:ext>
              </a:extLst>
            </p:cNvPr>
            <p:cNvSpPr/>
            <p:nvPr/>
          </p:nvSpPr>
          <p:spPr bwMode="auto">
            <a:xfrm>
              <a:off x="7147770" y="4029979"/>
              <a:ext cx="566058" cy="56605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err="1"/>
            </a:p>
          </p:txBody>
        </p:sp>
        <p:sp>
          <p:nvSpPr>
            <p:cNvPr id="160" name="document_2">
              <a:extLst>
                <a:ext uri="{FF2B5EF4-FFF2-40B4-BE49-F238E27FC236}">
                  <a16:creationId xmlns:a16="http://schemas.microsoft.com/office/drawing/2014/main" xmlns="" id="{3816482F-F916-495F-AA28-A48814ADCD43}"/>
                </a:ext>
              </a:extLst>
            </p:cNvPr>
            <p:cNvSpPr>
              <a:spLocks noChangeAspect="1" noEditPoints="1"/>
            </p:cNvSpPr>
            <p:nvPr/>
          </p:nvSpPr>
          <p:spPr bwMode="auto">
            <a:xfrm>
              <a:off x="7339774" y="4185566"/>
              <a:ext cx="185466" cy="254884"/>
            </a:xfrm>
            <a:custGeom>
              <a:avLst/>
              <a:gdLst>
                <a:gd name="T0" fmla="*/ 179 w 179"/>
                <a:gd name="T1" fmla="*/ 113 h 246"/>
                <a:gd name="T2" fmla="*/ 179 w 179"/>
                <a:gd name="T3" fmla="*/ 212 h 246"/>
                <a:gd name="T4" fmla="*/ 32 w 179"/>
                <a:gd name="T5" fmla="*/ 212 h 246"/>
                <a:gd name="T6" fmla="*/ 32 w 179"/>
                <a:gd name="T7" fmla="*/ 0 h 246"/>
                <a:gd name="T8" fmla="*/ 131 w 179"/>
                <a:gd name="T9" fmla="*/ 0 h 246"/>
                <a:gd name="T10" fmla="*/ 179 w 179"/>
                <a:gd name="T11" fmla="*/ 48 h 246"/>
                <a:gd name="T12" fmla="*/ 179 w 179"/>
                <a:gd name="T13" fmla="*/ 113 h 246"/>
                <a:gd name="T14" fmla="*/ 131 w 179"/>
                <a:gd name="T15" fmla="*/ 0 h 246"/>
                <a:gd name="T16" fmla="*/ 131 w 179"/>
                <a:gd name="T17" fmla="*/ 48 h 246"/>
                <a:gd name="T18" fmla="*/ 179 w 179"/>
                <a:gd name="T19" fmla="*/ 48 h 246"/>
                <a:gd name="T20" fmla="*/ 32 w 179"/>
                <a:gd name="T21" fmla="*/ 36 h 246"/>
                <a:gd name="T22" fmla="*/ 0 w 179"/>
                <a:gd name="T23" fmla="*/ 36 h 246"/>
                <a:gd name="T24" fmla="*/ 0 w 179"/>
                <a:gd name="T25" fmla="*/ 246 h 246"/>
                <a:gd name="T26" fmla="*/ 148 w 179"/>
                <a:gd name="T27" fmla="*/ 246 h 246"/>
                <a:gd name="T28" fmla="*/ 148 w 179"/>
                <a:gd name="T29" fmla="*/ 212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9" h="246">
                  <a:moveTo>
                    <a:pt x="179" y="113"/>
                  </a:moveTo>
                  <a:lnTo>
                    <a:pt x="179" y="212"/>
                  </a:lnTo>
                  <a:lnTo>
                    <a:pt x="32" y="212"/>
                  </a:lnTo>
                  <a:lnTo>
                    <a:pt x="32" y="0"/>
                  </a:lnTo>
                  <a:lnTo>
                    <a:pt x="131" y="0"/>
                  </a:lnTo>
                  <a:lnTo>
                    <a:pt x="179" y="48"/>
                  </a:lnTo>
                  <a:lnTo>
                    <a:pt x="179" y="113"/>
                  </a:lnTo>
                  <a:moveTo>
                    <a:pt x="131" y="0"/>
                  </a:moveTo>
                  <a:lnTo>
                    <a:pt x="131" y="48"/>
                  </a:lnTo>
                  <a:lnTo>
                    <a:pt x="179" y="48"/>
                  </a:lnTo>
                  <a:moveTo>
                    <a:pt x="32" y="36"/>
                  </a:moveTo>
                  <a:lnTo>
                    <a:pt x="0" y="36"/>
                  </a:lnTo>
                  <a:lnTo>
                    <a:pt x="0" y="246"/>
                  </a:lnTo>
                  <a:lnTo>
                    <a:pt x="148" y="246"/>
                  </a:lnTo>
                  <a:lnTo>
                    <a:pt x="148" y="212"/>
                  </a:ln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61" name="Group 160">
            <a:extLst>
              <a:ext uri="{FF2B5EF4-FFF2-40B4-BE49-F238E27FC236}">
                <a16:creationId xmlns:a16="http://schemas.microsoft.com/office/drawing/2014/main" xmlns="" id="{77A3A5EB-323C-4B37-B825-FB0AC889FF66}"/>
              </a:ext>
            </a:extLst>
          </p:cNvPr>
          <p:cNvGrpSpPr/>
          <p:nvPr/>
        </p:nvGrpSpPr>
        <p:grpSpPr>
          <a:xfrm>
            <a:off x="6983595" y="2261119"/>
            <a:ext cx="711794" cy="711790"/>
            <a:chOff x="6558867" y="4029978"/>
            <a:chExt cx="566058" cy="566058"/>
          </a:xfrm>
        </p:grpSpPr>
        <p:sp>
          <p:nvSpPr>
            <p:cNvPr id="162" name="Oval 161">
              <a:extLst>
                <a:ext uri="{FF2B5EF4-FFF2-40B4-BE49-F238E27FC236}">
                  <a16:creationId xmlns:a16="http://schemas.microsoft.com/office/drawing/2014/main" xmlns="" id="{3E4B0957-C0E9-4465-9C34-7D35BF177CF3}"/>
                </a:ext>
              </a:extLst>
            </p:cNvPr>
            <p:cNvSpPr/>
            <p:nvPr/>
          </p:nvSpPr>
          <p:spPr bwMode="auto">
            <a:xfrm>
              <a:off x="6558867" y="4029978"/>
              <a:ext cx="566058" cy="56605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err="1"/>
            </a:p>
          </p:txBody>
        </p:sp>
        <p:sp>
          <p:nvSpPr>
            <p:cNvPr id="163" name="directory_2">
              <a:extLst>
                <a:ext uri="{FF2B5EF4-FFF2-40B4-BE49-F238E27FC236}">
                  <a16:creationId xmlns:a16="http://schemas.microsoft.com/office/drawing/2014/main" xmlns="" id="{9286B23C-0672-43FE-99CC-85EF224708BB}"/>
                </a:ext>
              </a:extLst>
            </p:cNvPr>
            <p:cNvSpPr>
              <a:spLocks noChangeAspect="1" noEditPoints="1"/>
            </p:cNvSpPr>
            <p:nvPr/>
          </p:nvSpPr>
          <p:spPr bwMode="auto">
            <a:xfrm>
              <a:off x="6724293" y="4193337"/>
              <a:ext cx="238306" cy="239342"/>
            </a:xfrm>
            <a:custGeom>
              <a:avLst/>
              <a:gdLst>
                <a:gd name="T0" fmla="*/ 91 w 317"/>
                <a:gd name="T1" fmla="*/ 135 h 318"/>
                <a:gd name="T2" fmla="*/ 126 w 317"/>
                <a:gd name="T3" fmla="*/ 100 h 318"/>
                <a:gd name="T4" fmla="*/ 162 w 317"/>
                <a:gd name="T5" fmla="*/ 135 h 318"/>
                <a:gd name="T6" fmla="*/ 126 w 317"/>
                <a:gd name="T7" fmla="*/ 170 h 318"/>
                <a:gd name="T8" fmla="*/ 91 w 317"/>
                <a:gd name="T9" fmla="*/ 135 h 318"/>
                <a:gd name="T10" fmla="*/ 190 w 317"/>
                <a:gd name="T11" fmla="*/ 234 h 318"/>
                <a:gd name="T12" fmla="*/ 126 w 317"/>
                <a:gd name="T13" fmla="*/ 170 h 318"/>
                <a:gd name="T14" fmla="*/ 63 w 317"/>
                <a:gd name="T15" fmla="*/ 234 h 318"/>
                <a:gd name="T16" fmla="*/ 0 w 317"/>
                <a:gd name="T17" fmla="*/ 284 h 318"/>
                <a:gd name="T18" fmla="*/ 34 w 317"/>
                <a:gd name="T19" fmla="*/ 318 h 318"/>
                <a:gd name="T20" fmla="*/ 283 w 317"/>
                <a:gd name="T21" fmla="*/ 318 h 318"/>
                <a:gd name="T22" fmla="*/ 317 w 317"/>
                <a:gd name="T23" fmla="*/ 284 h 318"/>
                <a:gd name="T24" fmla="*/ 317 w 317"/>
                <a:gd name="T25" fmla="*/ 35 h 318"/>
                <a:gd name="T26" fmla="*/ 283 w 317"/>
                <a:gd name="T27" fmla="*/ 1 h 318"/>
                <a:gd name="T28" fmla="*/ 34 w 317"/>
                <a:gd name="T29" fmla="*/ 1 h 318"/>
                <a:gd name="T30" fmla="*/ 0 w 317"/>
                <a:gd name="T31" fmla="*/ 35 h 318"/>
                <a:gd name="T32" fmla="*/ 0 w 317"/>
                <a:gd name="T33" fmla="*/ 284 h 318"/>
                <a:gd name="T34" fmla="*/ 239 w 317"/>
                <a:gd name="T35" fmla="*/ 318 h 318"/>
                <a:gd name="T36" fmla="*/ 239 w 317"/>
                <a:gd name="T37" fmla="*/ 0 h 318"/>
                <a:gd name="T38" fmla="*/ 239 w 317"/>
                <a:gd name="T39" fmla="*/ 107 h 318"/>
                <a:gd name="T40" fmla="*/ 317 w 317"/>
                <a:gd name="T41" fmla="*/ 107 h 318"/>
                <a:gd name="T42" fmla="*/ 239 w 317"/>
                <a:gd name="T43" fmla="*/ 212 h 318"/>
                <a:gd name="T44" fmla="*/ 317 w 317"/>
                <a:gd name="T45" fmla="*/ 212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7" h="318">
                  <a:moveTo>
                    <a:pt x="91" y="135"/>
                  </a:moveTo>
                  <a:cubicBezTo>
                    <a:pt x="91" y="115"/>
                    <a:pt x="107" y="100"/>
                    <a:pt x="126" y="100"/>
                  </a:cubicBezTo>
                  <a:cubicBezTo>
                    <a:pt x="146" y="100"/>
                    <a:pt x="162" y="115"/>
                    <a:pt x="162" y="135"/>
                  </a:cubicBezTo>
                  <a:cubicBezTo>
                    <a:pt x="162" y="154"/>
                    <a:pt x="146" y="170"/>
                    <a:pt x="126" y="170"/>
                  </a:cubicBezTo>
                  <a:cubicBezTo>
                    <a:pt x="107" y="170"/>
                    <a:pt x="91" y="154"/>
                    <a:pt x="91" y="135"/>
                  </a:cubicBezTo>
                  <a:close/>
                  <a:moveTo>
                    <a:pt x="190" y="234"/>
                  </a:moveTo>
                  <a:cubicBezTo>
                    <a:pt x="190" y="198"/>
                    <a:pt x="161" y="170"/>
                    <a:pt x="126" y="170"/>
                  </a:cubicBezTo>
                  <a:cubicBezTo>
                    <a:pt x="92" y="170"/>
                    <a:pt x="63" y="198"/>
                    <a:pt x="63" y="234"/>
                  </a:cubicBezTo>
                  <a:moveTo>
                    <a:pt x="0" y="284"/>
                  </a:moveTo>
                  <a:cubicBezTo>
                    <a:pt x="0" y="303"/>
                    <a:pt x="15" y="318"/>
                    <a:pt x="34" y="318"/>
                  </a:cubicBezTo>
                  <a:cubicBezTo>
                    <a:pt x="283" y="318"/>
                    <a:pt x="283" y="318"/>
                    <a:pt x="283" y="318"/>
                  </a:cubicBezTo>
                  <a:cubicBezTo>
                    <a:pt x="301" y="318"/>
                    <a:pt x="317" y="303"/>
                    <a:pt x="317" y="284"/>
                  </a:cubicBezTo>
                  <a:cubicBezTo>
                    <a:pt x="317" y="35"/>
                    <a:pt x="317" y="35"/>
                    <a:pt x="317" y="35"/>
                  </a:cubicBezTo>
                  <a:cubicBezTo>
                    <a:pt x="317" y="16"/>
                    <a:pt x="301" y="1"/>
                    <a:pt x="283" y="1"/>
                  </a:cubicBezTo>
                  <a:cubicBezTo>
                    <a:pt x="34" y="1"/>
                    <a:pt x="34" y="1"/>
                    <a:pt x="34" y="1"/>
                  </a:cubicBezTo>
                  <a:cubicBezTo>
                    <a:pt x="15" y="1"/>
                    <a:pt x="0" y="16"/>
                    <a:pt x="0" y="35"/>
                  </a:cubicBezTo>
                  <a:lnTo>
                    <a:pt x="0" y="284"/>
                  </a:lnTo>
                  <a:close/>
                  <a:moveTo>
                    <a:pt x="239" y="318"/>
                  </a:moveTo>
                  <a:cubicBezTo>
                    <a:pt x="239" y="0"/>
                    <a:pt x="239" y="0"/>
                    <a:pt x="239" y="0"/>
                  </a:cubicBezTo>
                  <a:moveTo>
                    <a:pt x="239" y="107"/>
                  </a:moveTo>
                  <a:cubicBezTo>
                    <a:pt x="317" y="107"/>
                    <a:pt x="317" y="107"/>
                    <a:pt x="317" y="107"/>
                  </a:cubicBezTo>
                  <a:moveTo>
                    <a:pt x="239" y="212"/>
                  </a:moveTo>
                  <a:cubicBezTo>
                    <a:pt x="317" y="212"/>
                    <a:pt x="317" y="212"/>
                    <a:pt x="317" y="212"/>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cxnSp>
        <p:nvCxnSpPr>
          <p:cNvPr id="164" name="Straight Connector 163">
            <a:extLst>
              <a:ext uri="{FF2B5EF4-FFF2-40B4-BE49-F238E27FC236}">
                <a16:creationId xmlns:a16="http://schemas.microsoft.com/office/drawing/2014/main" xmlns="" id="{366D5BA5-B234-4FF0-82F8-838FD23B5446}"/>
              </a:ext>
            </a:extLst>
          </p:cNvPr>
          <p:cNvCxnSpPr>
            <a:cxnSpLocks/>
            <a:stCxn id="189" idx="7"/>
            <a:endCxn id="186" idx="25"/>
          </p:cNvCxnSpPr>
          <p:nvPr/>
        </p:nvCxnSpPr>
        <p:spPr>
          <a:xfrm flipV="1">
            <a:off x="6751469" y="2258993"/>
            <a:ext cx="2317011" cy="1680521"/>
          </a:xfrm>
          <a:prstGeom prst="line">
            <a:avLst/>
          </a:prstGeom>
          <a:solidFill>
            <a:srgbClr val="FFFFFF"/>
          </a:solidFill>
          <a:ln w="15875" cap="rnd" cmpd="sng" algn="ctr">
            <a:solidFill>
              <a:schemeClr val="bg1">
                <a:lumMod val="65000"/>
              </a:schemeClr>
            </a:solidFill>
            <a:prstDash val="solid"/>
            <a:headEnd type="none" w="lg" len="med"/>
            <a:tailEnd type="none" w="lg" len="med"/>
          </a:ln>
          <a:effectLst/>
        </p:spPr>
      </p:cxnSp>
      <p:cxnSp>
        <p:nvCxnSpPr>
          <p:cNvPr id="165" name="Straight Connector 164">
            <a:extLst>
              <a:ext uri="{FF2B5EF4-FFF2-40B4-BE49-F238E27FC236}">
                <a16:creationId xmlns:a16="http://schemas.microsoft.com/office/drawing/2014/main" xmlns="" id="{6E760A1D-0DD7-46AF-88B1-A89D0C4E3A44}"/>
              </a:ext>
            </a:extLst>
          </p:cNvPr>
          <p:cNvCxnSpPr>
            <a:cxnSpLocks/>
            <a:stCxn id="186" idx="3"/>
            <a:endCxn id="174" idx="7"/>
          </p:cNvCxnSpPr>
          <p:nvPr/>
        </p:nvCxnSpPr>
        <p:spPr>
          <a:xfrm>
            <a:off x="9338906" y="2164275"/>
            <a:ext cx="1634950" cy="221528"/>
          </a:xfrm>
          <a:prstGeom prst="line">
            <a:avLst/>
          </a:prstGeom>
          <a:solidFill>
            <a:srgbClr val="FFFFFF"/>
          </a:solidFill>
          <a:ln w="15875" cap="rnd" cmpd="sng" algn="ctr">
            <a:solidFill>
              <a:schemeClr val="bg1">
                <a:lumMod val="65000"/>
              </a:schemeClr>
            </a:solidFill>
            <a:prstDash val="solid"/>
            <a:headEnd type="none" w="lg" len="med"/>
            <a:tailEnd type="none" w="lg" len="med"/>
          </a:ln>
          <a:effectLst/>
        </p:spPr>
      </p:cxnSp>
      <p:cxnSp>
        <p:nvCxnSpPr>
          <p:cNvPr id="166" name="Straight Connector 165">
            <a:extLst>
              <a:ext uri="{FF2B5EF4-FFF2-40B4-BE49-F238E27FC236}">
                <a16:creationId xmlns:a16="http://schemas.microsoft.com/office/drawing/2014/main" xmlns="" id="{B210CFCC-0743-4E79-A1B9-823E11013558}"/>
              </a:ext>
            </a:extLst>
          </p:cNvPr>
          <p:cNvCxnSpPr>
            <a:stCxn id="177" idx="17"/>
            <a:endCxn id="180" idx="10"/>
          </p:cNvCxnSpPr>
          <p:nvPr/>
        </p:nvCxnSpPr>
        <p:spPr>
          <a:xfrm>
            <a:off x="9717952" y="3650660"/>
            <a:ext cx="262234" cy="1220542"/>
          </a:xfrm>
          <a:prstGeom prst="line">
            <a:avLst/>
          </a:prstGeom>
          <a:solidFill>
            <a:srgbClr val="FFFFFF"/>
          </a:solidFill>
          <a:ln w="15875" cap="rnd" cmpd="sng" algn="ctr">
            <a:solidFill>
              <a:schemeClr val="bg1">
                <a:lumMod val="65000"/>
              </a:schemeClr>
            </a:solidFill>
            <a:prstDash val="solid"/>
            <a:headEnd type="none" w="lg" len="med"/>
            <a:tailEnd type="none" w="lg" len="med"/>
          </a:ln>
          <a:effectLst/>
        </p:spPr>
      </p:cxnSp>
      <p:cxnSp>
        <p:nvCxnSpPr>
          <p:cNvPr id="167" name="Straight Connector 166">
            <a:extLst>
              <a:ext uri="{FF2B5EF4-FFF2-40B4-BE49-F238E27FC236}">
                <a16:creationId xmlns:a16="http://schemas.microsoft.com/office/drawing/2014/main" xmlns="" id="{57B4AD00-6EBC-446E-B3B7-0F673C55CFF8}"/>
              </a:ext>
            </a:extLst>
          </p:cNvPr>
          <p:cNvCxnSpPr>
            <a:stCxn id="174" idx="20"/>
            <a:endCxn id="177" idx="4"/>
          </p:cNvCxnSpPr>
          <p:nvPr/>
        </p:nvCxnSpPr>
        <p:spPr>
          <a:xfrm flipH="1">
            <a:off x="9772700" y="2430897"/>
            <a:ext cx="1201156" cy="1174334"/>
          </a:xfrm>
          <a:prstGeom prst="line">
            <a:avLst/>
          </a:prstGeom>
          <a:solidFill>
            <a:srgbClr val="FFFFFF"/>
          </a:solidFill>
          <a:ln w="15875" cap="rnd" cmpd="sng" algn="ctr">
            <a:solidFill>
              <a:schemeClr val="bg1">
                <a:lumMod val="65000"/>
              </a:schemeClr>
            </a:solidFill>
            <a:prstDash val="solid"/>
            <a:headEnd type="none" w="lg" len="med"/>
            <a:tailEnd type="none" w="lg" len="med"/>
          </a:ln>
          <a:effectLst/>
        </p:spPr>
      </p:cxnSp>
      <p:cxnSp>
        <p:nvCxnSpPr>
          <p:cNvPr id="168" name="Straight Connector 167">
            <a:extLst>
              <a:ext uri="{FF2B5EF4-FFF2-40B4-BE49-F238E27FC236}">
                <a16:creationId xmlns:a16="http://schemas.microsoft.com/office/drawing/2014/main" xmlns="" id="{8764484E-6792-485D-B0AD-7BE20FC3BA20}"/>
              </a:ext>
            </a:extLst>
          </p:cNvPr>
          <p:cNvCxnSpPr>
            <a:stCxn id="177" idx="20"/>
            <a:endCxn id="183" idx="4"/>
          </p:cNvCxnSpPr>
          <p:nvPr/>
        </p:nvCxnSpPr>
        <p:spPr>
          <a:xfrm>
            <a:off x="9610983" y="3645612"/>
            <a:ext cx="1530814" cy="789752"/>
          </a:xfrm>
          <a:prstGeom prst="line">
            <a:avLst/>
          </a:prstGeom>
          <a:solidFill>
            <a:srgbClr val="FFFFFF"/>
          </a:solidFill>
          <a:ln w="15875" cap="rnd" cmpd="sng" algn="ctr">
            <a:solidFill>
              <a:schemeClr val="bg1">
                <a:lumMod val="65000"/>
              </a:schemeClr>
            </a:solidFill>
            <a:prstDash val="solid"/>
            <a:headEnd type="none" w="lg" len="med"/>
            <a:tailEnd type="none" w="lg" len="med"/>
          </a:ln>
          <a:effectLst/>
        </p:spPr>
      </p:cxnSp>
      <p:cxnSp>
        <p:nvCxnSpPr>
          <p:cNvPr id="169" name="Straight Connector 168">
            <a:extLst>
              <a:ext uri="{FF2B5EF4-FFF2-40B4-BE49-F238E27FC236}">
                <a16:creationId xmlns:a16="http://schemas.microsoft.com/office/drawing/2014/main" xmlns="" id="{C144508A-4B2F-4118-9515-1FFFF3CD2515}"/>
              </a:ext>
            </a:extLst>
          </p:cNvPr>
          <p:cNvCxnSpPr>
            <a:cxnSpLocks/>
            <a:stCxn id="180" idx="13"/>
            <a:endCxn id="174" idx="20"/>
          </p:cNvCxnSpPr>
          <p:nvPr/>
        </p:nvCxnSpPr>
        <p:spPr>
          <a:xfrm flipV="1">
            <a:off x="10122214" y="2430897"/>
            <a:ext cx="851642" cy="2530136"/>
          </a:xfrm>
          <a:prstGeom prst="line">
            <a:avLst/>
          </a:prstGeom>
          <a:solidFill>
            <a:srgbClr val="FFFFFF"/>
          </a:solidFill>
          <a:ln w="15875" cap="rnd" cmpd="sng" algn="ctr">
            <a:solidFill>
              <a:schemeClr val="bg1">
                <a:lumMod val="65000"/>
              </a:schemeClr>
            </a:solidFill>
            <a:prstDash val="solid"/>
            <a:headEnd type="none" w="lg" len="med"/>
            <a:tailEnd type="none" w="lg" len="med"/>
          </a:ln>
          <a:effectLst/>
        </p:spPr>
      </p:cxnSp>
      <p:cxnSp>
        <p:nvCxnSpPr>
          <p:cNvPr id="170" name="Straight Connector 169">
            <a:extLst>
              <a:ext uri="{FF2B5EF4-FFF2-40B4-BE49-F238E27FC236}">
                <a16:creationId xmlns:a16="http://schemas.microsoft.com/office/drawing/2014/main" xmlns="" id="{E7F76E9C-A14C-4C50-8E08-E0CD2BE661DE}"/>
              </a:ext>
            </a:extLst>
          </p:cNvPr>
          <p:cNvCxnSpPr>
            <a:stCxn id="183" idx="4"/>
            <a:endCxn id="141" idx="4"/>
          </p:cNvCxnSpPr>
          <p:nvPr/>
        </p:nvCxnSpPr>
        <p:spPr>
          <a:xfrm flipV="1">
            <a:off x="11141797" y="3405965"/>
            <a:ext cx="508427" cy="1029399"/>
          </a:xfrm>
          <a:prstGeom prst="line">
            <a:avLst/>
          </a:prstGeom>
          <a:solidFill>
            <a:srgbClr val="FFFFFF"/>
          </a:solidFill>
          <a:ln w="15875" cap="rnd" cmpd="sng" algn="ctr">
            <a:solidFill>
              <a:schemeClr val="bg1">
                <a:lumMod val="65000"/>
              </a:schemeClr>
            </a:solidFill>
            <a:prstDash val="solid"/>
            <a:headEnd type="none" w="lg" len="med"/>
            <a:tailEnd type="none" w="lg" len="med"/>
          </a:ln>
          <a:effectLst/>
        </p:spPr>
      </p:cxnSp>
      <p:cxnSp>
        <p:nvCxnSpPr>
          <p:cNvPr id="171" name="Straight Connector 170">
            <a:extLst>
              <a:ext uri="{FF2B5EF4-FFF2-40B4-BE49-F238E27FC236}">
                <a16:creationId xmlns:a16="http://schemas.microsoft.com/office/drawing/2014/main" xmlns="" id="{755F5CAD-F5CB-4A0A-A8A2-BE1AD0BFC813}"/>
              </a:ext>
            </a:extLst>
          </p:cNvPr>
          <p:cNvCxnSpPr>
            <a:cxnSpLocks/>
            <a:stCxn id="174" idx="15"/>
            <a:endCxn id="183" idx="2"/>
          </p:cNvCxnSpPr>
          <p:nvPr/>
        </p:nvCxnSpPr>
        <p:spPr>
          <a:xfrm>
            <a:off x="11104126" y="2478495"/>
            <a:ext cx="37671" cy="1900716"/>
          </a:xfrm>
          <a:prstGeom prst="line">
            <a:avLst/>
          </a:prstGeom>
          <a:solidFill>
            <a:srgbClr val="FFFFFF"/>
          </a:solidFill>
          <a:ln w="15875" cap="rnd" cmpd="sng" algn="ctr">
            <a:solidFill>
              <a:schemeClr val="bg1">
                <a:lumMod val="65000"/>
              </a:schemeClr>
            </a:solidFill>
            <a:prstDash val="solid"/>
            <a:headEnd type="none" w="lg" len="med"/>
            <a:tailEnd type="none" w="lg" len="med"/>
          </a:ln>
          <a:effectLst/>
        </p:spPr>
      </p:cxnSp>
      <p:grpSp>
        <p:nvGrpSpPr>
          <p:cNvPr id="172" name="Group 171">
            <a:extLst>
              <a:ext uri="{FF2B5EF4-FFF2-40B4-BE49-F238E27FC236}">
                <a16:creationId xmlns:a16="http://schemas.microsoft.com/office/drawing/2014/main" xmlns="" id="{7E430837-963E-4518-9473-EA95C49840C6}"/>
              </a:ext>
            </a:extLst>
          </p:cNvPr>
          <p:cNvGrpSpPr/>
          <p:nvPr/>
        </p:nvGrpSpPr>
        <p:grpSpPr>
          <a:xfrm>
            <a:off x="10699376" y="1987273"/>
            <a:ext cx="684332" cy="684328"/>
            <a:chOff x="9025488" y="4029979"/>
            <a:chExt cx="566058" cy="566058"/>
          </a:xfrm>
        </p:grpSpPr>
        <p:sp>
          <p:nvSpPr>
            <p:cNvPr id="173" name="Oval 172">
              <a:extLst>
                <a:ext uri="{FF2B5EF4-FFF2-40B4-BE49-F238E27FC236}">
                  <a16:creationId xmlns:a16="http://schemas.microsoft.com/office/drawing/2014/main" xmlns="" id="{549BF604-9A0A-404C-BB78-AA75A7E2F250}"/>
                </a:ext>
              </a:extLst>
            </p:cNvPr>
            <p:cNvSpPr/>
            <p:nvPr/>
          </p:nvSpPr>
          <p:spPr bwMode="auto">
            <a:xfrm>
              <a:off x="9025488" y="4029979"/>
              <a:ext cx="566058" cy="56605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74" name="org_2">
              <a:extLst>
                <a:ext uri="{FF2B5EF4-FFF2-40B4-BE49-F238E27FC236}">
                  <a16:creationId xmlns:a16="http://schemas.microsoft.com/office/drawing/2014/main" xmlns="" id="{A37FC3EE-A47F-4773-92FB-7CE16029805C}"/>
                </a:ext>
              </a:extLst>
            </p:cNvPr>
            <p:cNvSpPr>
              <a:spLocks noChangeAspect="1" noEditPoints="1"/>
            </p:cNvSpPr>
            <p:nvPr/>
          </p:nvSpPr>
          <p:spPr bwMode="auto">
            <a:xfrm>
              <a:off x="9174821" y="4189711"/>
              <a:ext cx="264208" cy="246594"/>
            </a:xfrm>
            <a:custGeom>
              <a:avLst/>
              <a:gdLst>
                <a:gd name="T0" fmla="*/ 165 w 255"/>
                <a:gd name="T1" fmla="*/ 35 h 238"/>
                <a:gd name="T2" fmla="*/ 165 w 255"/>
                <a:gd name="T3" fmla="*/ 75 h 238"/>
                <a:gd name="T4" fmla="*/ 89 w 255"/>
                <a:gd name="T5" fmla="*/ 75 h 238"/>
                <a:gd name="T6" fmla="*/ 89 w 255"/>
                <a:gd name="T7" fmla="*/ 0 h 238"/>
                <a:gd name="T8" fmla="*/ 165 w 255"/>
                <a:gd name="T9" fmla="*/ 0 h 238"/>
                <a:gd name="T10" fmla="*/ 165 w 255"/>
                <a:gd name="T11" fmla="*/ 35 h 238"/>
                <a:gd name="T12" fmla="*/ 75 w 255"/>
                <a:gd name="T13" fmla="*/ 197 h 238"/>
                <a:gd name="T14" fmla="*/ 75 w 255"/>
                <a:gd name="T15" fmla="*/ 164 h 238"/>
                <a:gd name="T16" fmla="*/ 0 w 255"/>
                <a:gd name="T17" fmla="*/ 164 h 238"/>
                <a:gd name="T18" fmla="*/ 0 w 255"/>
                <a:gd name="T19" fmla="*/ 238 h 238"/>
                <a:gd name="T20" fmla="*/ 75 w 255"/>
                <a:gd name="T21" fmla="*/ 238 h 238"/>
                <a:gd name="T22" fmla="*/ 75 w 255"/>
                <a:gd name="T23" fmla="*/ 197 h 238"/>
                <a:gd name="T24" fmla="*/ 255 w 255"/>
                <a:gd name="T25" fmla="*/ 200 h 238"/>
                <a:gd name="T26" fmla="*/ 255 w 255"/>
                <a:gd name="T27" fmla="*/ 164 h 238"/>
                <a:gd name="T28" fmla="*/ 179 w 255"/>
                <a:gd name="T29" fmla="*/ 164 h 238"/>
                <a:gd name="T30" fmla="*/ 179 w 255"/>
                <a:gd name="T31" fmla="*/ 238 h 238"/>
                <a:gd name="T32" fmla="*/ 255 w 255"/>
                <a:gd name="T33" fmla="*/ 238 h 238"/>
                <a:gd name="T34" fmla="*/ 255 w 255"/>
                <a:gd name="T35" fmla="*/ 200 h 238"/>
                <a:gd name="T36" fmla="*/ 197 w 255"/>
                <a:gd name="T37" fmla="*/ 164 h 238"/>
                <a:gd name="T38" fmla="*/ 148 w 255"/>
                <a:gd name="T39" fmla="*/ 75 h 238"/>
                <a:gd name="T40" fmla="*/ 75 w 255"/>
                <a:gd name="T41" fmla="*/ 200 h 238"/>
                <a:gd name="T42" fmla="*/ 179 w 255"/>
                <a:gd name="T43" fmla="*/ 200 h 238"/>
                <a:gd name="T44" fmla="*/ 106 w 255"/>
                <a:gd name="T45" fmla="*/ 75 h 238"/>
                <a:gd name="T46" fmla="*/ 58 w 255"/>
                <a:gd name="T47" fmla="*/ 164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55" h="238">
                  <a:moveTo>
                    <a:pt x="165" y="35"/>
                  </a:moveTo>
                  <a:lnTo>
                    <a:pt x="165" y="75"/>
                  </a:lnTo>
                  <a:lnTo>
                    <a:pt x="89" y="75"/>
                  </a:lnTo>
                  <a:lnTo>
                    <a:pt x="89" y="0"/>
                  </a:lnTo>
                  <a:lnTo>
                    <a:pt x="165" y="0"/>
                  </a:lnTo>
                  <a:lnTo>
                    <a:pt x="165" y="35"/>
                  </a:lnTo>
                  <a:moveTo>
                    <a:pt x="75" y="197"/>
                  </a:moveTo>
                  <a:lnTo>
                    <a:pt x="75" y="164"/>
                  </a:lnTo>
                  <a:lnTo>
                    <a:pt x="0" y="164"/>
                  </a:lnTo>
                  <a:lnTo>
                    <a:pt x="0" y="238"/>
                  </a:lnTo>
                  <a:lnTo>
                    <a:pt x="75" y="238"/>
                  </a:lnTo>
                  <a:lnTo>
                    <a:pt x="75" y="197"/>
                  </a:lnTo>
                  <a:moveTo>
                    <a:pt x="255" y="200"/>
                  </a:moveTo>
                  <a:lnTo>
                    <a:pt x="255" y="164"/>
                  </a:lnTo>
                  <a:lnTo>
                    <a:pt x="179" y="164"/>
                  </a:lnTo>
                  <a:lnTo>
                    <a:pt x="179" y="238"/>
                  </a:lnTo>
                  <a:lnTo>
                    <a:pt x="255" y="238"/>
                  </a:lnTo>
                  <a:lnTo>
                    <a:pt x="255" y="200"/>
                  </a:lnTo>
                  <a:moveTo>
                    <a:pt x="197" y="164"/>
                  </a:moveTo>
                  <a:lnTo>
                    <a:pt x="148" y="75"/>
                  </a:lnTo>
                  <a:moveTo>
                    <a:pt x="75" y="200"/>
                  </a:moveTo>
                  <a:lnTo>
                    <a:pt x="179" y="200"/>
                  </a:lnTo>
                  <a:moveTo>
                    <a:pt x="106" y="75"/>
                  </a:moveTo>
                  <a:lnTo>
                    <a:pt x="58" y="164"/>
                  </a:ln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lin ang="5400000" scaled="1"/>
                </a:gradFill>
              </a:endParaRPr>
            </a:p>
          </p:txBody>
        </p:sp>
      </p:grpSp>
      <p:grpSp>
        <p:nvGrpSpPr>
          <p:cNvPr id="175" name="Group 174">
            <a:extLst>
              <a:ext uri="{FF2B5EF4-FFF2-40B4-BE49-F238E27FC236}">
                <a16:creationId xmlns:a16="http://schemas.microsoft.com/office/drawing/2014/main" xmlns="" id="{D4F1831B-872D-4FDC-9A65-1B38DCBCEF05}"/>
              </a:ext>
            </a:extLst>
          </p:cNvPr>
          <p:cNvGrpSpPr/>
          <p:nvPr/>
        </p:nvGrpSpPr>
        <p:grpSpPr>
          <a:xfrm>
            <a:off x="9364268" y="3316633"/>
            <a:ext cx="632722" cy="632720"/>
            <a:chOff x="8382513" y="4029979"/>
            <a:chExt cx="566058" cy="566058"/>
          </a:xfrm>
        </p:grpSpPr>
        <p:sp>
          <p:nvSpPr>
            <p:cNvPr id="176" name="Oval 175">
              <a:extLst>
                <a:ext uri="{FF2B5EF4-FFF2-40B4-BE49-F238E27FC236}">
                  <a16:creationId xmlns:a16="http://schemas.microsoft.com/office/drawing/2014/main" xmlns="" id="{F3B8D779-040C-41A4-8188-21920B5D9EDF}"/>
                </a:ext>
              </a:extLst>
            </p:cNvPr>
            <p:cNvSpPr/>
            <p:nvPr/>
          </p:nvSpPr>
          <p:spPr bwMode="auto">
            <a:xfrm>
              <a:off x="8382513" y="4029979"/>
              <a:ext cx="566058" cy="56605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77" name="graph_9">
              <a:extLst>
                <a:ext uri="{FF2B5EF4-FFF2-40B4-BE49-F238E27FC236}">
                  <a16:creationId xmlns:a16="http://schemas.microsoft.com/office/drawing/2014/main" xmlns="" id="{6FEC8433-990C-446A-8D56-D37E7A1C99B0}"/>
                </a:ext>
              </a:extLst>
            </p:cNvPr>
            <p:cNvSpPr>
              <a:spLocks noChangeAspect="1" noEditPoints="1"/>
            </p:cNvSpPr>
            <p:nvPr/>
          </p:nvSpPr>
          <p:spPr bwMode="auto">
            <a:xfrm>
              <a:off x="8532402" y="4193338"/>
              <a:ext cx="265244" cy="239340"/>
            </a:xfrm>
            <a:custGeom>
              <a:avLst/>
              <a:gdLst>
                <a:gd name="T0" fmla="*/ 352 w 352"/>
                <a:gd name="T1" fmla="*/ 318 h 318"/>
                <a:gd name="T2" fmla="*/ 0 w 352"/>
                <a:gd name="T3" fmla="*/ 318 h 318"/>
                <a:gd name="T4" fmla="*/ 0 w 352"/>
                <a:gd name="T5" fmla="*/ 0 h 318"/>
                <a:gd name="T6" fmla="*/ 266 w 352"/>
                <a:gd name="T7" fmla="*/ 105 h 318"/>
                <a:gd name="T8" fmla="*/ 286 w 352"/>
                <a:gd name="T9" fmla="*/ 126 h 318"/>
                <a:gd name="T10" fmla="*/ 307 w 352"/>
                <a:gd name="T11" fmla="*/ 105 h 318"/>
                <a:gd name="T12" fmla="*/ 286 w 352"/>
                <a:gd name="T13" fmla="*/ 84 h 318"/>
                <a:gd name="T14" fmla="*/ 266 w 352"/>
                <a:gd name="T15" fmla="*/ 105 h 318"/>
                <a:gd name="T16" fmla="*/ 57 w 352"/>
                <a:gd name="T17" fmla="*/ 252 h 318"/>
                <a:gd name="T18" fmla="*/ 100 w 352"/>
                <a:gd name="T19" fmla="*/ 188 h 318"/>
                <a:gd name="T20" fmla="*/ 200 w 352"/>
                <a:gd name="T21" fmla="*/ 205 h 318"/>
                <a:gd name="T22" fmla="*/ 134 w 352"/>
                <a:gd name="T23" fmla="*/ 181 h 318"/>
                <a:gd name="T24" fmla="*/ 236 w 352"/>
                <a:gd name="T25" fmla="*/ 187 h 318"/>
                <a:gd name="T26" fmla="*/ 276 w 352"/>
                <a:gd name="T27" fmla="*/ 123 h 318"/>
                <a:gd name="T28" fmla="*/ 200 w 352"/>
                <a:gd name="T29" fmla="*/ 201 h 318"/>
                <a:gd name="T30" fmla="*/ 221 w 352"/>
                <a:gd name="T31" fmla="*/ 222 h 318"/>
                <a:gd name="T32" fmla="*/ 241 w 352"/>
                <a:gd name="T33" fmla="*/ 201 h 318"/>
                <a:gd name="T34" fmla="*/ 221 w 352"/>
                <a:gd name="T35" fmla="*/ 180 h 318"/>
                <a:gd name="T36" fmla="*/ 200 w 352"/>
                <a:gd name="T37" fmla="*/ 201 h 318"/>
                <a:gd name="T38" fmla="*/ 200 w 352"/>
                <a:gd name="T39" fmla="*/ 201 h 318"/>
                <a:gd name="T40" fmla="*/ 94 w 352"/>
                <a:gd name="T41" fmla="*/ 174 h 318"/>
                <a:gd name="T42" fmla="*/ 115 w 352"/>
                <a:gd name="T43" fmla="*/ 194 h 318"/>
                <a:gd name="T44" fmla="*/ 136 w 352"/>
                <a:gd name="T45" fmla="*/ 174 h 318"/>
                <a:gd name="T46" fmla="*/ 115 w 352"/>
                <a:gd name="T47" fmla="*/ 153 h 318"/>
                <a:gd name="T48" fmla="*/ 94 w 352"/>
                <a:gd name="T49" fmla="*/ 174 h 318"/>
                <a:gd name="T50" fmla="*/ 94 w 352"/>
                <a:gd name="T51" fmla="*/ 174 h 318"/>
                <a:gd name="T52" fmla="*/ 25 w 352"/>
                <a:gd name="T53" fmla="*/ 269 h 318"/>
                <a:gd name="T54" fmla="*/ 46 w 352"/>
                <a:gd name="T55" fmla="*/ 289 h 318"/>
                <a:gd name="T56" fmla="*/ 66 w 352"/>
                <a:gd name="T57" fmla="*/ 269 h 318"/>
                <a:gd name="T58" fmla="*/ 46 w 352"/>
                <a:gd name="T59" fmla="*/ 248 h 318"/>
                <a:gd name="T60" fmla="*/ 25 w 352"/>
                <a:gd name="T61" fmla="*/ 269 h 318"/>
                <a:gd name="T62" fmla="*/ 25 w 352"/>
                <a:gd name="T63" fmla="*/ 269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52" h="318">
                  <a:moveTo>
                    <a:pt x="352" y="318"/>
                  </a:moveTo>
                  <a:cubicBezTo>
                    <a:pt x="0" y="318"/>
                    <a:pt x="0" y="318"/>
                    <a:pt x="0" y="318"/>
                  </a:cubicBezTo>
                  <a:cubicBezTo>
                    <a:pt x="0" y="0"/>
                    <a:pt x="0" y="0"/>
                    <a:pt x="0" y="0"/>
                  </a:cubicBezTo>
                  <a:moveTo>
                    <a:pt x="266" y="105"/>
                  </a:moveTo>
                  <a:cubicBezTo>
                    <a:pt x="266" y="116"/>
                    <a:pt x="275" y="126"/>
                    <a:pt x="286" y="126"/>
                  </a:cubicBezTo>
                  <a:cubicBezTo>
                    <a:pt x="298" y="126"/>
                    <a:pt x="307" y="116"/>
                    <a:pt x="307" y="105"/>
                  </a:cubicBezTo>
                  <a:cubicBezTo>
                    <a:pt x="307" y="93"/>
                    <a:pt x="298" y="84"/>
                    <a:pt x="286" y="84"/>
                  </a:cubicBezTo>
                  <a:cubicBezTo>
                    <a:pt x="275" y="84"/>
                    <a:pt x="266" y="93"/>
                    <a:pt x="266" y="105"/>
                  </a:cubicBezTo>
                  <a:close/>
                  <a:moveTo>
                    <a:pt x="57" y="252"/>
                  </a:moveTo>
                  <a:cubicBezTo>
                    <a:pt x="100" y="188"/>
                    <a:pt x="100" y="188"/>
                    <a:pt x="100" y="188"/>
                  </a:cubicBezTo>
                  <a:moveTo>
                    <a:pt x="200" y="205"/>
                  </a:moveTo>
                  <a:cubicBezTo>
                    <a:pt x="134" y="181"/>
                    <a:pt x="134" y="181"/>
                    <a:pt x="134" y="181"/>
                  </a:cubicBezTo>
                  <a:moveTo>
                    <a:pt x="236" y="187"/>
                  </a:moveTo>
                  <a:cubicBezTo>
                    <a:pt x="276" y="123"/>
                    <a:pt x="276" y="123"/>
                    <a:pt x="276" y="123"/>
                  </a:cubicBezTo>
                  <a:moveTo>
                    <a:pt x="200" y="201"/>
                  </a:moveTo>
                  <a:cubicBezTo>
                    <a:pt x="200" y="213"/>
                    <a:pt x="209" y="222"/>
                    <a:pt x="221" y="222"/>
                  </a:cubicBezTo>
                  <a:cubicBezTo>
                    <a:pt x="232" y="222"/>
                    <a:pt x="241" y="213"/>
                    <a:pt x="241" y="201"/>
                  </a:cubicBezTo>
                  <a:cubicBezTo>
                    <a:pt x="241" y="190"/>
                    <a:pt x="232" y="180"/>
                    <a:pt x="221" y="180"/>
                  </a:cubicBezTo>
                  <a:cubicBezTo>
                    <a:pt x="209" y="180"/>
                    <a:pt x="200" y="190"/>
                    <a:pt x="200" y="201"/>
                  </a:cubicBezTo>
                  <a:cubicBezTo>
                    <a:pt x="200" y="201"/>
                    <a:pt x="200" y="201"/>
                    <a:pt x="200" y="201"/>
                  </a:cubicBezTo>
                  <a:moveTo>
                    <a:pt x="94" y="174"/>
                  </a:moveTo>
                  <a:cubicBezTo>
                    <a:pt x="94" y="185"/>
                    <a:pt x="104" y="194"/>
                    <a:pt x="115" y="194"/>
                  </a:cubicBezTo>
                  <a:cubicBezTo>
                    <a:pt x="127" y="194"/>
                    <a:pt x="136" y="185"/>
                    <a:pt x="136" y="174"/>
                  </a:cubicBezTo>
                  <a:cubicBezTo>
                    <a:pt x="136" y="162"/>
                    <a:pt x="127" y="153"/>
                    <a:pt x="115" y="153"/>
                  </a:cubicBezTo>
                  <a:cubicBezTo>
                    <a:pt x="104" y="153"/>
                    <a:pt x="94" y="162"/>
                    <a:pt x="94" y="174"/>
                  </a:cubicBezTo>
                  <a:cubicBezTo>
                    <a:pt x="94" y="174"/>
                    <a:pt x="94" y="174"/>
                    <a:pt x="94" y="174"/>
                  </a:cubicBezTo>
                  <a:moveTo>
                    <a:pt x="25" y="269"/>
                  </a:moveTo>
                  <a:cubicBezTo>
                    <a:pt x="25" y="280"/>
                    <a:pt x="34" y="289"/>
                    <a:pt x="46" y="289"/>
                  </a:cubicBezTo>
                  <a:cubicBezTo>
                    <a:pt x="57" y="289"/>
                    <a:pt x="66" y="280"/>
                    <a:pt x="66" y="269"/>
                  </a:cubicBezTo>
                  <a:cubicBezTo>
                    <a:pt x="66" y="257"/>
                    <a:pt x="57" y="248"/>
                    <a:pt x="46" y="248"/>
                  </a:cubicBezTo>
                  <a:cubicBezTo>
                    <a:pt x="34" y="248"/>
                    <a:pt x="25" y="257"/>
                    <a:pt x="25" y="269"/>
                  </a:cubicBezTo>
                  <a:cubicBezTo>
                    <a:pt x="25" y="269"/>
                    <a:pt x="25" y="269"/>
                    <a:pt x="25" y="269"/>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grpSp>
        <p:nvGrpSpPr>
          <p:cNvPr id="178" name="Group 177">
            <a:extLst>
              <a:ext uri="{FF2B5EF4-FFF2-40B4-BE49-F238E27FC236}">
                <a16:creationId xmlns:a16="http://schemas.microsoft.com/office/drawing/2014/main" xmlns="" id="{445E9C05-D075-443D-AC30-D7F3000D105B}"/>
              </a:ext>
            </a:extLst>
          </p:cNvPr>
          <p:cNvGrpSpPr/>
          <p:nvPr/>
        </p:nvGrpSpPr>
        <p:grpSpPr>
          <a:xfrm>
            <a:off x="9712021" y="4566040"/>
            <a:ext cx="682914" cy="682914"/>
            <a:chOff x="9630904" y="4029979"/>
            <a:chExt cx="566058" cy="566058"/>
          </a:xfrm>
        </p:grpSpPr>
        <p:sp>
          <p:nvSpPr>
            <p:cNvPr id="179" name="Oval 178">
              <a:extLst>
                <a:ext uri="{FF2B5EF4-FFF2-40B4-BE49-F238E27FC236}">
                  <a16:creationId xmlns:a16="http://schemas.microsoft.com/office/drawing/2014/main" xmlns="" id="{348C34D9-440C-4A8F-ACA4-718C9AC619EE}"/>
                </a:ext>
              </a:extLst>
            </p:cNvPr>
            <p:cNvSpPr/>
            <p:nvPr/>
          </p:nvSpPr>
          <p:spPr bwMode="auto">
            <a:xfrm>
              <a:off x="9630904" y="4029979"/>
              <a:ext cx="566058" cy="56605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80" name="heaphones_2">
              <a:extLst>
                <a:ext uri="{FF2B5EF4-FFF2-40B4-BE49-F238E27FC236}">
                  <a16:creationId xmlns:a16="http://schemas.microsoft.com/office/drawing/2014/main" xmlns="" id="{0EDC7C89-2FA0-42BF-ABB9-18EC27C81DE8}"/>
                </a:ext>
              </a:extLst>
            </p:cNvPr>
            <p:cNvSpPr>
              <a:spLocks noChangeAspect="1" noEditPoints="1"/>
            </p:cNvSpPr>
            <p:nvPr/>
          </p:nvSpPr>
          <p:spPr bwMode="auto">
            <a:xfrm>
              <a:off x="9816204" y="4188156"/>
              <a:ext cx="191682" cy="249704"/>
            </a:xfrm>
            <a:custGeom>
              <a:avLst/>
              <a:gdLst>
                <a:gd name="T0" fmla="*/ 0 w 254"/>
                <a:gd name="T1" fmla="*/ 165 h 332"/>
                <a:gd name="T2" fmla="*/ 0 w 254"/>
                <a:gd name="T3" fmla="*/ 127 h 332"/>
                <a:gd name="T4" fmla="*/ 127 w 254"/>
                <a:gd name="T5" fmla="*/ 0 h 332"/>
                <a:gd name="T6" fmla="*/ 254 w 254"/>
                <a:gd name="T7" fmla="*/ 127 h 332"/>
                <a:gd name="T8" fmla="*/ 254 w 254"/>
                <a:gd name="T9" fmla="*/ 161 h 332"/>
                <a:gd name="T10" fmla="*/ 29 w 254"/>
                <a:gd name="T11" fmla="*/ 126 h 332"/>
                <a:gd name="T12" fmla="*/ 0 w 254"/>
                <a:gd name="T13" fmla="*/ 155 h 332"/>
                <a:gd name="T14" fmla="*/ 0 w 254"/>
                <a:gd name="T15" fmla="*/ 195 h 332"/>
                <a:gd name="T16" fmla="*/ 29 w 254"/>
                <a:gd name="T17" fmla="*/ 225 h 332"/>
                <a:gd name="T18" fmla="*/ 49 w 254"/>
                <a:gd name="T19" fmla="*/ 225 h 332"/>
                <a:gd name="T20" fmla="*/ 49 w 254"/>
                <a:gd name="T21" fmla="*/ 126 h 332"/>
                <a:gd name="T22" fmla="*/ 29 w 254"/>
                <a:gd name="T23" fmla="*/ 126 h 332"/>
                <a:gd name="T24" fmla="*/ 205 w 254"/>
                <a:gd name="T25" fmla="*/ 126 h 332"/>
                <a:gd name="T26" fmla="*/ 205 w 254"/>
                <a:gd name="T27" fmla="*/ 225 h 332"/>
                <a:gd name="T28" fmla="*/ 225 w 254"/>
                <a:gd name="T29" fmla="*/ 225 h 332"/>
                <a:gd name="T30" fmla="*/ 254 w 254"/>
                <a:gd name="T31" fmla="*/ 195 h 332"/>
                <a:gd name="T32" fmla="*/ 254 w 254"/>
                <a:gd name="T33" fmla="*/ 155 h 332"/>
                <a:gd name="T34" fmla="*/ 225 w 254"/>
                <a:gd name="T35" fmla="*/ 126 h 332"/>
                <a:gd name="T36" fmla="*/ 205 w 254"/>
                <a:gd name="T37" fmla="*/ 126 h 332"/>
                <a:gd name="T38" fmla="*/ 23 w 254"/>
                <a:gd name="T39" fmla="*/ 224 h 332"/>
                <a:gd name="T40" fmla="*/ 23 w 254"/>
                <a:gd name="T41" fmla="*/ 259 h 332"/>
                <a:gd name="T42" fmla="*/ 77 w 254"/>
                <a:gd name="T43" fmla="*/ 313 h 332"/>
                <a:gd name="T44" fmla="*/ 91 w 254"/>
                <a:gd name="T45" fmla="*/ 313 h 332"/>
                <a:gd name="T46" fmla="*/ 162 w 254"/>
                <a:gd name="T47" fmla="*/ 317 h 332"/>
                <a:gd name="T48" fmla="*/ 162 w 254"/>
                <a:gd name="T49" fmla="*/ 305 h 332"/>
                <a:gd name="T50" fmla="*/ 145 w 254"/>
                <a:gd name="T51" fmla="*/ 290 h 332"/>
                <a:gd name="T52" fmla="*/ 109 w 254"/>
                <a:gd name="T53" fmla="*/ 290 h 332"/>
                <a:gd name="T54" fmla="*/ 91 w 254"/>
                <a:gd name="T55" fmla="*/ 305 h 332"/>
                <a:gd name="T56" fmla="*/ 91 w 254"/>
                <a:gd name="T57" fmla="*/ 317 h 332"/>
                <a:gd name="T58" fmla="*/ 91 w 254"/>
                <a:gd name="T59" fmla="*/ 317 h 332"/>
                <a:gd name="T60" fmla="*/ 109 w 254"/>
                <a:gd name="T61" fmla="*/ 332 h 332"/>
                <a:gd name="T62" fmla="*/ 145 w 254"/>
                <a:gd name="T63" fmla="*/ 332 h 332"/>
                <a:gd name="T64" fmla="*/ 162 w 254"/>
                <a:gd name="T65" fmla="*/ 317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54" h="332">
                  <a:moveTo>
                    <a:pt x="0" y="165"/>
                  </a:moveTo>
                  <a:cubicBezTo>
                    <a:pt x="0" y="127"/>
                    <a:pt x="0" y="127"/>
                    <a:pt x="0" y="127"/>
                  </a:cubicBezTo>
                  <a:cubicBezTo>
                    <a:pt x="0" y="57"/>
                    <a:pt x="57" y="0"/>
                    <a:pt x="127" y="0"/>
                  </a:cubicBezTo>
                  <a:cubicBezTo>
                    <a:pt x="197" y="0"/>
                    <a:pt x="254" y="57"/>
                    <a:pt x="254" y="127"/>
                  </a:cubicBezTo>
                  <a:cubicBezTo>
                    <a:pt x="254" y="161"/>
                    <a:pt x="254" y="161"/>
                    <a:pt x="254" y="161"/>
                  </a:cubicBezTo>
                  <a:moveTo>
                    <a:pt x="29" y="126"/>
                  </a:moveTo>
                  <a:cubicBezTo>
                    <a:pt x="13" y="126"/>
                    <a:pt x="0" y="139"/>
                    <a:pt x="0" y="155"/>
                  </a:cubicBezTo>
                  <a:cubicBezTo>
                    <a:pt x="0" y="195"/>
                    <a:pt x="0" y="195"/>
                    <a:pt x="0" y="195"/>
                  </a:cubicBezTo>
                  <a:cubicBezTo>
                    <a:pt x="0" y="212"/>
                    <a:pt x="13" y="225"/>
                    <a:pt x="29" y="225"/>
                  </a:cubicBezTo>
                  <a:cubicBezTo>
                    <a:pt x="49" y="225"/>
                    <a:pt x="49" y="225"/>
                    <a:pt x="49" y="225"/>
                  </a:cubicBezTo>
                  <a:cubicBezTo>
                    <a:pt x="49" y="126"/>
                    <a:pt x="49" y="126"/>
                    <a:pt x="49" y="126"/>
                  </a:cubicBezTo>
                  <a:lnTo>
                    <a:pt x="29" y="126"/>
                  </a:lnTo>
                  <a:close/>
                  <a:moveTo>
                    <a:pt x="205" y="126"/>
                  </a:moveTo>
                  <a:cubicBezTo>
                    <a:pt x="205" y="225"/>
                    <a:pt x="205" y="225"/>
                    <a:pt x="205" y="225"/>
                  </a:cubicBezTo>
                  <a:cubicBezTo>
                    <a:pt x="225" y="225"/>
                    <a:pt x="225" y="225"/>
                    <a:pt x="225" y="225"/>
                  </a:cubicBezTo>
                  <a:cubicBezTo>
                    <a:pt x="241" y="225"/>
                    <a:pt x="254" y="212"/>
                    <a:pt x="254" y="195"/>
                  </a:cubicBezTo>
                  <a:cubicBezTo>
                    <a:pt x="254" y="155"/>
                    <a:pt x="254" y="155"/>
                    <a:pt x="254" y="155"/>
                  </a:cubicBezTo>
                  <a:cubicBezTo>
                    <a:pt x="254" y="139"/>
                    <a:pt x="241" y="126"/>
                    <a:pt x="225" y="126"/>
                  </a:cubicBezTo>
                  <a:lnTo>
                    <a:pt x="205" y="126"/>
                  </a:lnTo>
                  <a:close/>
                  <a:moveTo>
                    <a:pt x="23" y="224"/>
                  </a:moveTo>
                  <a:cubicBezTo>
                    <a:pt x="23" y="259"/>
                    <a:pt x="23" y="259"/>
                    <a:pt x="23" y="259"/>
                  </a:cubicBezTo>
                  <a:cubicBezTo>
                    <a:pt x="23" y="289"/>
                    <a:pt x="47" y="313"/>
                    <a:pt x="77" y="313"/>
                  </a:cubicBezTo>
                  <a:cubicBezTo>
                    <a:pt x="91" y="313"/>
                    <a:pt x="91" y="313"/>
                    <a:pt x="91" y="313"/>
                  </a:cubicBezTo>
                  <a:moveTo>
                    <a:pt x="162" y="317"/>
                  </a:moveTo>
                  <a:cubicBezTo>
                    <a:pt x="162" y="305"/>
                    <a:pt x="162" y="305"/>
                    <a:pt x="162" y="305"/>
                  </a:cubicBezTo>
                  <a:cubicBezTo>
                    <a:pt x="162" y="297"/>
                    <a:pt x="154" y="290"/>
                    <a:pt x="145" y="290"/>
                  </a:cubicBezTo>
                  <a:cubicBezTo>
                    <a:pt x="109" y="290"/>
                    <a:pt x="109" y="290"/>
                    <a:pt x="109" y="290"/>
                  </a:cubicBezTo>
                  <a:cubicBezTo>
                    <a:pt x="99" y="290"/>
                    <a:pt x="91" y="297"/>
                    <a:pt x="91" y="305"/>
                  </a:cubicBezTo>
                  <a:cubicBezTo>
                    <a:pt x="91" y="317"/>
                    <a:pt x="91" y="317"/>
                    <a:pt x="91" y="317"/>
                  </a:cubicBezTo>
                  <a:moveTo>
                    <a:pt x="91" y="317"/>
                  </a:moveTo>
                  <a:cubicBezTo>
                    <a:pt x="91" y="325"/>
                    <a:pt x="99" y="332"/>
                    <a:pt x="109" y="332"/>
                  </a:cubicBezTo>
                  <a:cubicBezTo>
                    <a:pt x="145" y="332"/>
                    <a:pt x="145" y="332"/>
                    <a:pt x="145" y="332"/>
                  </a:cubicBezTo>
                  <a:cubicBezTo>
                    <a:pt x="154" y="332"/>
                    <a:pt x="162" y="325"/>
                    <a:pt x="162" y="317"/>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1" name="Group 180">
            <a:extLst>
              <a:ext uri="{FF2B5EF4-FFF2-40B4-BE49-F238E27FC236}">
                <a16:creationId xmlns:a16="http://schemas.microsoft.com/office/drawing/2014/main" xmlns="" id="{0DEECCB1-7540-418F-8C55-48149CD303FA}"/>
              </a:ext>
            </a:extLst>
          </p:cNvPr>
          <p:cNvGrpSpPr/>
          <p:nvPr/>
        </p:nvGrpSpPr>
        <p:grpSpPr>
          <a:xfrm>
            <a:off x="10868567" y="4074268"/>
            <a:ext cx="639133" cy="639133"/>
            <a:chOff x="10236320" y="4029979"/>
            <a:chExt cx="566058" cy="566058"/>
          </a:xfrm>
        </p:grpSpPr>
        <p:sp>
          <p:nvSpPr>
            <p:cNvPr id="182" name="Oval 181">
              <a:extLst>
                <a:ext uri="{FF2B5EF4-FFF2-40B4-BE49-F238E27FC236}">
                  <a16:creationId xmlns:a16="http://schemas.microsoft.com/office/drawing/2014/main" xmlns="" id="{1EC82350-3905-400E-9A49-E05E8D281E4D}"/>
                </a:ext>
              </a:extLst>
            </p:cNvPr>
            <p:cNvSpPr/>
            <p:nvPr/>
          </p:nvSpPr>
          <p:spPr bwMode="auto">
            <a:xfrm>
              <a:off x="10236320" y="4029979"/>
              <a:ext cx="566058" cy="56605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83" name="list_4">
              <a:extLst>
                <a:ext uri="{FF2B5EF4-FFF2-40B4-BE49-F238E27FC236}">
                  <a16:creationId xmlns:a16="http://schemas.microsoft.com/office/drawing/2014/main" xmlns="" id="{5C4B73C9-576D-496C-B029-CE1D1685E88A}"/>
                </a:ext>
              </a:extLst>
            </p:cNvPr>
            <p:cNvSpPr>
              <a:spLocks noChangeAspect="1" noEditPoints="1"/>
            </p:cNvSpPr>
            <p:nvPr/>
          </p:nvSpPr>
          <p:spPr bwMode="auto">
            <a:xfrm>
              <a:off x="10385060" y="4224421"/>
              <a:ext cx="262136" cy="177174"/>
            </a:xfrm>
            <a:custGeom>
              <a:avLst/>
              <a:gdLst>
                <a:gd name="T0" fmla="*/ 90 w 253"/>
                <a:gd name="T1" fmla="*/ 24 h 171"/>
                <a:gd name="T2" fmla="*/ 253 w 253"/>
                <a:gd name="T3" fmla="*/ 24 h 171"/>
                <a:gd name="T4" fmla="*/ 90 w 253"/>
                <a:gd name="T5" fmla="*/ 73 h 171"/>
                <a:gd name="T6" fmla="*/ 253 w 253"/>
                <a:gd name="T7" fmla="*/ 73 h 171"/>
                <a:gd name="T8" fmla="*/ 90 w 253"/>
                <a:gd name="T9" fmla="*/ 121 h 171"/>
                <a:gd name="T10" fmla="*/ 253 w 253"/>
                <a:gd name="T11" fmla="*/ 121 h 171"/>
                <a:gd name="T12" fmla="*/ 90 w 253"/>
                <a:gd name="T13" fmla="*/ 171 h 171"/>
                <a:gd name="T14" fmla="*/ 253 w 253"/>
                <a:gd name="T15" fmla="*/ 171 h 171"/>
                <a:gd name="T16" fmla="*/ 0 w 253"/>
                <a:gd name="T17" fmla="*/ 23 h 171"/>
                <a:gd name="T18" fmla="*/ 17 w 253"/>
                <a:gd name="T19" fmla="*/ 40 h 171"/>
                <a:gd name="T20" fmla="*/ 58 w 253"/>
                <a:gd name="T21" fmla="*/ 0 h 171"/>
                <a:gd name="T22" fmla="*/ 0 w 253"/>
                <a:gd name="T23" fmla="*/ 121 h 171"/>
                <a:gd name="T24" fmla="*/ 17 w 253"/>
                <a:gd name="T25" fmla="*/ 138 h 171"/>
                <a:gd name="T26" fmla="*/ 58 w 253"/>
                <a:gd name="T27" fmla="*/ 98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3" h="171">
                  <a:moveTo>
                    <a:pt x="90" y="24"/>
                  </a:moveTo>
                  <a:lnTo>
                    <a:pt x="253" y="24"/>
                  </a:lnTo>
                  <a:moveTo>
                    <a:pt x="90" y="73"/>
                  </a:moveTo>
                  <a:lnTo>
                    <a:pt x="253" y="73"/>
                  </a:lnTo>
                  <a:moveTo>
                    <a:pt x="90" y="121"/>
                  </a:moveTo>
                  <a:lnTo>
                    <a:pt x="253" y="121"/>
                  </a:lnTo>
                  <a:moveTo>
                    <a:pt x="90" y="171"/>
                  </a:moveTo>
                  <a:lnTo>
                    <a:pt x="253" y="171"/>
                  </a:lnTo>
                  <a:moveTo>
                    <a:pt x="0" y="23"/>
                  </a:moveTo>
                  <a:lnTo>
                    <a:pt x="17" y="40"/>
                  </a:lnTo>
                  <a:lnTo>
                    <a:pt x="58" y="0"/>
                  </a:lnTo>
                  <a:moveTo>
                    <a:pt x="0" y="121"/>
                  </a:moveTo>
                  <a:lnTo>
                    <a:pt x="17" y="138"/>
                  </a:lnTo>
                  <a:lnTo>
                    <a:pt x="58" y="98"/>
                  </a:ln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grpSp>
        <p:nvGrpSpPr>
          <p:cNvPr id="184" name="Group 183">
            <a:extLst>
              <a:ext uri="{FF2B5EF4-FFF2-40B4-BE49-F238E27FC236}">
                <a16:creationId xmlns:a16="http://schemas.microsoft.com/office/drawing/2014/main" xmlns="" id="{6D6281C4-B181-4B1C-AF6C-A971034A7E95}"/>
              </a:ext>
            </a:extLst>
          </p:cNvPr>
          <p:cNvGrpSpPr/>
          <p:nvPr/>
        </p:nvGrpSpPr>
        <p:grpSpPr>
          <a:xfrm>
            <a:off x="8801145" y="1851071"/>
            <a:ext cx="749956" cy="749954"/>
            <a:chOff x="7749331" y="4029979"/>
            <a:chExt cx="566058" cy="566058"/>
          </a:xfrm>
        </p:grpSpPr>
        <p:sp>
          <p:nvSpPr>
            <p:cNvPr id="185" name="Oval 184">
              <a:extLst>
                <a:ext uri="{FF2B5EF4-FFF2-40B4-BE49-F238E27FC236}">
                  <a16:creationId xmlns:a16="http://schemas.microsoft.com/office/drawing/2014/main" xmlns="" id="{B50B1937-CC7F-4821-BE36-F71111C204C0}"/>
                </a:ext>
              </a:extLst>
            </p:cNvPr>
            <p:cNvSpPr/>
            <p:nvPr/>
          </p:nvSpPr>
          <p:spPr bwMode="auto">
            <a:xfrm>
              <a:off x="7749331" y="4029979"/>
              <a:ext cx="566058" cy="56605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86" name="calendar">
              <a:extLst>
                <a:ext uri="{FF2B5EF4-FFF2-40B4-BE49-F238E27FC236}">
                  <a16:creationId xmlns:a16="http://schemas.microsoft.com/office/drawing/2014/main" xmlns="" id="{A08A5ADA-A9FF-4109-90D0-59C5AB406BEB}"/>
                </a:ext>
              </a:extLst>
            </p:cNvPr>
            <p:cNvSpPr>
              <a:spLocks noChangeAspect="1" noEditPoints="1"/>
            </p:cNvSpPr>
            <p:nvPr/>
          </p:nvSpPr>
          <p:spPr bwMode="auto">
            <a:xfrm>
              <a:off x="7902415" y="4191783"/>
              <a:ext cx="252812" cy="242450"/>
            </a:xfrm>
            <a:custGeom>
              <a:avLst/>
              <a:gdLst>
                <a:gd name="T0" fmla="*/ 244 w 244"/>
                <a:gd name="T1" fmla="*/ 234 h 234"/>
                <a:gd name="T2" fmla="*/ 0 w 244"/>
                <a:gd name="T3" fmla="*/ 24 h 234"/>
                <a:gd name="T4" fmla="*/ 244 w 244"/>
                <a:gd name="T5" fmla="*/ 139 h 234"/>
                <a:gd name="T6" fmla="*/ 244 w 244"/>
                <a:gd name="T7" fmla="*/ 72 h 234"/>
                <a:gd name="T8" fmla="*/ 50 w 244"/>
                <a:gd name="T9" fmla="*/ 50 h 234"/>
                <a:gd name="T10" fmla="*/ 195 w 244"/>
                <a:gd name="T11" fmla="*/ 50 h 234"/>
                <a:gd name="T12" fmla="*/ 101 w 244"/>
                <a:gd name="T13" fmla="*/ 103 h 234"/>
                <a:gd name="T14" fmla="*/ 95 w 244"/>
                <a:gd name="T15" fmla="*/ 109 h 234"/>
                <a:gd name="T16" fmla="*/ 101 w 244"/>
                <a:gd name="T17" fmla="*/ 106 h 234"/>
                <a:gd name="T18" fmla="*/ 150 w 244"/>
                <a:gd name="T19" fmla="*/ 103 h 234"/>
                <a:gd name="T20" fmla="*/ 144 w 244"/>
                <a:gd name="T21" fmla="*/ 109 h 234"/>
                <a:gd name="T22" fmla="*/ 150 w 244"/>
                <a:gd name="T23" fmla="*/ 105 h 234"/>
                <a:gd name="T24" fmla="*/ 198 w 244"/>
                <a:gd name="T25" fmla="*/ 103 h 234"/>
                <a:gd name="T26" fmla="*/ 192 w 244"/>
                <a:gd name="T27" fmla="*/ 109 h 234"/>
                <a:gd name="T28" fmla="*/ 198 w 244"/>
                <a:gd name="T29" fmla="*/ 106 h 234"/>
                <a:gd name="T30" fmla="*/ 101 w 244"/>
                <a:gd name="T31" fmla="*/ 136 h 234"/>
                <a:gd name="T32" fmla="*/ 95 w 244"/>
                <a:gd name="T33" fmla="*/ 141 h 234"/>
                <a:gd name="T34" fmla="*/ 101 w 244"/>
                <a:gd name="T35" fmla="*/ 139 h 234"/>
                <a:gd name="T36" fmla="*/ 150 w 244"/>
                <a:gd name="T37" fmla="*/ 136 h 234"/>
                <a:gd name="T38" fmla="*/ 144 w 244"/>
                <a:gd name="T39" fmla="*/ 141 h 234"/>
                <a:gd name="T40" fmla="*/ 150 w 244"/>
                <a:gd name="T41" fmla="*/ 138 h 234"/>
                <a:gd name="T42" fmla="*/ 198 w 244"/>
                <a:gd name="T43" fmla="*/ 136 h 234"/>
                <a:gd name="T44" fmla="*/ 192 w 244"/>
                <a:gd name="T45" fmla="*/ 141 h 234"/>
                <a:gd name="T46" fmla="*/ 198 w 244"/>
                <a:gd name="T47" fmla="*/ 139 h 234"/>
                <a:gd name="T48" fmla="*/ 52 w 244"/>
                <a:gd name="T49" fmla="*/ 136 h 234"/>
                <a:gd name="T50" fmla="*/ 47 w 244"/>
                <a:gd name="T51" fmla="*/ 141 h 234"/>
                <a:gd name="T52" fmla="*/ 52 w 244"/>
                <a:gd name="T53" fmla="*/ 138 h 234"/>
                <a:gd name="T54" fmla="*/ 101 w 244"/>
                <a:gd name="T55" fmla="*/ 168 h 234"/>
                <a:gd name="T56" fmla="*/ 95 w 244"/>
                <a:gd name="T57" fmla="*/ 173 h 234"/>
                <a:gd name="T58" fmla="*/ 101 w 244"/>
                <a:gd name="T59" fmla="*/ 171 h 234"/>
                <a:gd name="T60" fmla="*/ 150 w 244"/>
                <a:gd name="T61" fmla="*/ 168 h 234"/>
                <a:gd name="T62" fmla="*/ 144 w 244"/>
                <a:gd name="T63" fmla="*/ 173 h 234"/>
                <a:gd name="T64" fmla="*/ 150 w 244"/>
                <a:gd name="T65" fmla="*/ 171 h 234"/>
                <a:gd name="T66" fmla="*/ 198 w 244"/>
                <a:gd name="T67" fmla="*/ 168 h 234"/>
                <a:gd name="T68" fmla="*/ 192 w 244"/>
                <a:gd name="T69" fmla="*/ 173 h 234"/>
                <a:gd name="T70" fmla="*/ 198 w 244"/>
                <a:gd name="T71" fmla="*/ 171 h 234"/>
                <a:gd name="T72" fmla="*/ 52 w 244"/>
                <a:gd name="T73" fmla="*/ 168 h 234"/>
                <a:gd name="T74" fmla="*/ 47 w 244"/>
                <a:gd name="T75" fmla="*/ 173 h 234"/>
                <a:gd name="T76" fmla="*/ 52 w 244"/>
                <a:gd name="T77" fmla="*/ 171 h 234"/>
                <a:gd name="T78" fmla="*/ 101 w 244"/>
                <a:gd name="T79" fmla="*/ 200 h 234"/>
                <a:gd name="T80" fmla="*/ 95 w 244"/>
                <a:gd name="T81" fmla="*/ 206 h 234"/>
                <a:gd name="T82" fmla="*/ 101 w 244"/>
                <a:gd name="T83" fmla="*/ 203 h 234"/>
                <a:gd name="T84" fmla="*/ 150 w 244"/>
                <a:gd name="T85" fmla="*/ 200 h 234"/>
                <a:gd name="T86" fmla="*/ 144 w 244"/>
                <a:gd name="T87" fmla="*/ 206 h 234"/>
                <a:gd name="T88" fmla="*/ 150 w 244"/>
                <a:gd name="T89" fmla="*/ 203 h 234"/>
                <a:gd name="T90" fmla="*/ 52 w 244"/>
                <a:gd name="T91" fmla="*/ 200 h 234"/>
                <a:gd name="T92" fmla="*/ 47 w 244"/>
                <a:gd name="T93" fmla="*/ 206 h 234"/>
                <a:gd name="T94" fmla="*/ 52 w 244"/>
                <a:gd name="T95" fmla="*/ 202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44" h="234">
                  <a:moveTo>
                    <a:pt x="244" y="139"/>
                  </a:moveTo>
                  <a:lnTo>
                    <a:pt x="244" y="234"/>
                  </a:lnTo>
                  <a:lnTo>
                    <a:pt x="0" y="234"/>
                  </a:lnTo>
                  <a:lnTo>
                    <a:pt x="0" y="24"/>
                  </a:lnTo>
                  <a:lnTo>
                    <a:pt x="244" y="24"/>
                  </a:lnTo>
                  <a:lnTo>
                    <a:pt x="244" y="139"/>
                  </a:lnTo>
                  <a:moveTo>
                    <a:pt x="0" y="72"/>
                  </a:moveTo>
                  <a:lnTo>
                    <a:pt x="244" y="72"/>
                  </a:lnTo>
                  <a:moveTo>
                    <a:pt x="50" y="0"/>
                  </a:moveTo>
                  <a:lnTo>
                    <a:pt x="50" y="50"/>
                  </a:lnTo>
                  <a:moveTo>
                    <a:pt x="195" y="0"/>
                  </a:moveTo>
                  <a:lnTo>
                    <a:pt x="195" y="50"/>
                  </a:lnTo>
                  <a:moveTo>
                    <a:pt x="101" y="106"/>
                  </a:moveTo>
                  <a:lnTo>
                    <a:pt x="101" y="103"/>
                  </a:lnTo>
                  <a:lnTo>
                    <a:pt x="95" y="103"/>
                  </a:lnTo>
                  <a:lnTo>
                    <a:pt x="95" y="109"/>
                  </a:lnTo>
                  <a:lnTo>
                    <a:pt x="101" y="109"/>
                  </a:lnTo>
                  <a:lnTo>
                    <a:pt x="101" y="106"/>
                  </a:lnTo>
                  <a:moveTo>
                    <a:pt x="150" y="105"/>
                  </a:moveTo>
                  <a:lnTo>
                    <a:pt x="150" y="103"/>
                  </a:lnTo>
                  <a:lnTo>
                    <a:pt x="144" y="103"/>
                  </a:lnTo>
                  <a:lnTo>
                    <a:pt x="144" y="109"/>
                  </a:lnTo>
                  <a:lnTo>
                    <a:pt x="150" y="109"/>
                  </a:lnTo>
                  <a:lnTo>
                    <a:pt x="150" y="105"/>
                  </a:lnTo>
                  <a:moveTo>
                    <a:pt x="198" y="106"/>
                  </a:moveTo>
                  <a:lnTo>
                    <a:pt x="198" y="103"/>
                  </a:lnTo>
                  <a:lnTo>
                    <a:pt x="192" y="103"/>
                  </a:lnTo>
                  <a:lnTo>
                    <a:pt x="192" y="109"/>
                  </a:lnTo>
                  <a:lnTo>
                    <a:pt x="198" y="109"/>
                  </a:lnTo>
                  <a:lnTo>
                    <a:pt x="198" y="106"/>
                  </a:lnTo>
                  <a:moveTo>
                    <a:pt x="101" y="139"/>
                  </a:moveTo>
                  <a:lnTo>
                    <a:pt x="101" y="136"/>
                  </a:lnTo>
                  <a:lnTo>
                    <a:pt x="95" y="136"/>
                  </a:lnTo>
                  <a:lnTo>
                    <a:pt x="95" y="141"/>
                  </a:lnTo>
                  <a:lnTo>
                    <a:pt x="101" y="141"/>
                  </a:lnTo>
                  <a:lnTo>
                    <a:pt x="101" y="139"/>
                  </a:lnTo>
                  <a:moveTo>
                    <a:pt x="150" y="138"/>
                  </a:moveTo>
                  <a:lnTo>
                    <a:pt x="150" y="136"/>
                  </a:lnTo>
                  <a:lnTo>
                    <a:pt x="144" y="136"/>
                  </a:lnTo>
                  <a:lnTo>
                    <a:pt x="144" y="141"/>
                  </a:lnTo>
                  <a:lnTo>
                    <a:pt x="150" y="141"/>
                  </a:lnTo>
                  <a:lnTo>
                    <a:pt x="150" y="138"/>
                  </a:lnTo>
                  <a:moveTo>
                    <a:pt x="198" y="139"/>
                  </a:moveTo>
                  <a:lnTo>
                    <a:pt x="198" y="136"/>
                  </a:lnTo>
                  <a:lnTo>
                    <a:pt x="192" y="136"/>
                  </a:lnTo>
                  <a:lnTo>
                    <a:pt x="192" y="141"/>
                  </a:lnTo>
                  <a:lnTo>
                    <a:pt x="198" y="141"/>
                  </a:lnTo>
                  <a:lnTo>
                    <a:pt x="198" y="139"/>
                  </a:lnTo>
                  <a:moveTo>
                    <a:pt x="52" y="138"/>
                  </a:moveTo>
                  <a:lnTo>
                    <a:pt x="52" y="136"/>
                  </a:lnTo>
                  <a:lnTo>
                    <a:pt x="47" y="136"/>
                  </a:lnTo>
                  <a:lnTo>
                    <a:pt x="47" y="141"/>
                  </a:lnTo>
                  <a:lnTo>
                    <a:pt x="52" y="141"/>
                  </a:lnTo>
                  <a:lnTo>
                    <a:pt x="52" y="138"/>
                  </a:lnTo>
                  <a:moveTo>
                    <a:pt x="101" y="171"/>
                  </a:moveTo>
                  <a:lnTo>
                    <a:pt x="101" y="168"/>
                  </a:lnTo>
                  <a:lnTo>
                    <a:pt x="95" y="168"/>
                  </a:lnTo>
                  <a:lnTo>
                    <a:pt x="95" y="173"/>
                  </a:lnTo>
                  <a:lnTo>
                    <a:pt x="101" y="173"/>
                  </a:lnTo>
                  <a:lnTo>
                    <a:pt x="101" y="171"/>
                  </a:lnTo>
                  <a:moveTo>
                    <a:pt x="150" y="171"/>
                  </a:moveTo>
                  <a:lnTo>
                    <a:pt x="150" y="168"/>
                  </a:lnTo>
                  <a:lnTo>
                    <a:pt x="144" y="168"/>
                  </a:lnTo>
                  <a:lnTo>
                    <a:pt x="144" y="173"/>
                  </a:lnTo>
                  <a:lnTo>
                    <a:pt x="150" y="173"/>
                  </a:lnTo>
                  <a:lnTo>
                    <a:pt x="150" y="171"/>
                  </a:lnTo>
                  <a:moveTo>
                    <a:pt x="198" y="171"/>
                  </a:moveTo>
                  <a:lnTo>
                    <a:pt x="198" y="168"/>
                  </a:lnTo>
                  <a:lnTo>
                    <a:pt x="192" y="168"/>
                  </a:lnTo>
                  <a:lnTo>
                    <a:pt x="192" y="173"/>
                  </a:lnTo>
                  <a:lnTo>
                    <a:pt x="198" y="173"/>
                  </a:lnTo>
                  <a:lnTo>
                    <a:pt x="198" y="171"/>
                  </a:lnTo>
                  <a:moveTo>
                    <a:pt x="52" y="171"/>
                  </a:moveTo>
                  <a:lnTo>
                    <a:pt x="52" y="168"/>
                  </a:lnTo>
                  <a:lnTo>
                    <a:pt x="47" y="168"/>
                  </a:lnTo>
                  <a:lnTo>
                    <a:pt x="47" y="173"/>
                  </a:lnTo>
                  <a:lnTo>
                    <a:pt x="52" y="173"/>
                  </a:lnTo>
                  <a:lnTo>
                    <a:pt x="52" y="171"/>
                  </a:lnTo>
                  <a:moveTo>
                    <a:pt x="101" y="203"/>
                  </a:moveTo>
                  <a:lnTo>
                    <a:pt x="101" y="200"/>
                  </a:lnTo>
                  <a:lnTo>
                    <a:pt x="95" y="200"/>
                  </a:lnTo>
                  <a:lnTo>
                    <a:pt x="95" y="206"/>
                  </a:lnTo>
                  <a:lnTo>
                    <a:pt x="101" y="206"/>
                  </a:lnTo>
                  <a:lnTo>
                    <a:pt x="101" y="203"/>
                  </a:lnTo>
                  <a:moveTo>
                    <a:pt x="150" y="203"/>
                  </a:moveTo>
                  <a:lnTo>
                    <a:pt x="150" y="200"/>
                  </a:lnTo>
                  <a:lnTo>
                    <a:pt x="144" y="200"/>
                  </a:lnTo>
                  <a:lnTo>
                    <a:pt x="144" y="206"/>
                  </a:lnTo>
                  <a:lnTo>
                    <a:pt x="150" y="206"/>
                  </a:lnTo>
                  <a:lnTo>
                    <a:pt x="150" y="203"/>
                  </a:lnTo>
                  <a:moveTo>
                    <a:pt x="52" y="202"/>
                  </a:moveTo>
                  <a:lnTo>
                    <a:pt x="52" y="200"/>
                  </a:lnTo>
                  <a:lnTo>
                    <a:pt x="47" y="200"/>
                  </a:lnTo>
                  <a:lnTo>
                    <a:pt x="47" y="206"/>
                  </a:lnTo>
                  <a:lnTo>
                    <a:pt x="52" y="206"/>
                  </a:lnTo>
                  <a:lnTo>
                    <a:pt x="52" y="202"/>
                  </a:ln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grpSp>
        <p:nvGrpSpPr>
          <p:cNvPr id="187" name="Group 186">
            <a:extLst>
              <a:ext uri="{FF2B5EF4-FFF2-40B4-BE49-F238E27FC236}">
                <a16:creationId xmlns:a16="http://schemas.microsoft.com/office/drawing/2014/main" xmlns="" id="{B5CB59E6-CE5A-4C17-9AE4-6F8CD38BFE8C}"/>
              </a:ext>
            </a:extLst>
          </p:cNvPr>
          <p:cNvGrpSpPr/>
          <p:nvPr/>
        </p:nvGrpSpPr>
        <p:grpSpPr>
          <a:xfrm>
            <a:off x="6338048" y="3673850"/>
            <a:ext cx="626502" cy="626500"/>
            <a:chOff x="5930901" y="4029979"/>
            <a:chExt cx="566058" cy="566058"/>
          </a:xfrm>
        </p:grpSpPr>
        <p:sp>
          <p:nvSpPr>
            <p:cNvPr id="188" name="Oval 187">
              <a:extLst>
                <a:ext uri="{FF2B5EF4-FFF2-40B4-BE49-F238E27FC236}">
                  <a16:creationId xmlns:a16="http://schemas.microsoft.com/office/drawing/2014/main" xmlns="" id="{1639B1B1-8C4B-47CD-AD28-40D98C58884D}"/>
                </a:ext>
              </a:extLst>
            </p:cNvPr>
            <p:cNvSpPr/>
            <p:nvPr/>
          </p:nvSpPr>
          <p:spPr bwMode="auto">
            <a:xfrm>
              <a:off x="5930901" y="4029979"/>
              <a:ext cx="566058" cy="56605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89" name="encrypt">
              <a:extLst>
                <a:ext uri="{FF2B5EF4-FFF2-40B4-BE49-F238E27FC236}">
                  <a16:creationId xmlns:a16="http://schemas.microsoft.com/office/drawing/2014/main" xmlns="" id="{A1279CA6-5CAF-4417-AB81-21D866C8B849}"/>
                </a:ext>
              </a:extLst>
            </p:cNvPr>
            <p:cNvSpPr>
              <a:spLocks noChangeAspect="1" noEditPoints="1"/>
            </p:cNvSpPr>
            <p:nvPr/>
          </p:nvSpPr>
          <p:spPr bwMode="auto">
            <a:xfrm>
              <a:off x="6093270" y="4218722"/>
              <a:ext cx="253848" cy="188572"/>
            </a:xfrm>
            <a:custGeom>
              <a:avLst/>
              <a:gdLst>
                <a:gd name="T0" fmla="*/ 216 w 339"/>
                <a:gd name="T1" fmla="*/ 183 h 250"/>
                <a:gd name="T2" fmla="*/ 0 w 339"/>
                <a:gd name="T3" fmla="*/ 183 h 250"/>
                <a:gd name="T4" fmla="*/ 0 w 339"/>
                <a:gd name="T5" fmla="*/ 68 h 250"/>
                <a:gd name="T6" fmla="*/ 216 w 339"/>
                <a:gd name="T7" fmla="*/ 68 h 250"/>
                <a:gd name="T8" fmla="*/ 282 w 339"/>
                <a:gd name="T9" fmla="*/ 183 h 250"/>
                <a:gd name="T10" fmla="*/ 339 w 339"/>
                <a:gd name="T11" fmla="*/ 183 h 250"/>
                <a:gd name="T12" fmla="*/ 339 w 339"/>
                <a:gd name="T13" fmla="*/ 68 h 250"/>
                <a:gd name="T14" fmla="*/ 282 w 339"/>
                <a:gd name="T15" fmla="*/ 68 h 250"/>
                <a:gd name="T16" fmla="*/ 171 w 339"/>
                <a:gd name="T17" fmla="*/ 104 h 250"/>
                <a:gd name="T18" fmla="*/ 36 w 339"/>
                <a:gd name="T19" fmla="*/ 104 h 250"/>
                <a:gd name="T20" fmla="*/ 36 w 339"/>
                <a:gd name="T21" fmla="*/ 148 h 250"/>
                <a:gd name="T22" fmla="*/ 171 w 339"/>
                <a:gd name="T23" fmla="*/ 148 h 250"/>
                <a:gd name="T24" fmla="*/ 171 w 339"/>
                <a:gd name="T25" fmla="*/ 104 h 250"/>
                <a:gd name="T26" fmla="*/ 249 w 339"/>
                <a:gd name="T27" fmla="*/ 25 h 250"/>
                <a:gd name="T28" fmla="*/ 225 w 339"/>
                <a:gd name="T29" fmla="*/ 7 h 250"/>
                <a:gd name="T30" fmla="*/ 193 w 339"/>
                <a:gd name="T31" fmla="*/ 2 h 250"/>
                <a:gd name="T32" fmla="*/ 305 w 339"/>
                <a:gd name="T33" fmla="*/ 2 h 250"/>
                <a:gd name="T34" fmla="*/ 273 w 339"/>
                <a:gd name="T35" fmla="*/ 7 h 250"/>
                <a:gd name="T36" fmla="*/ 249 w 339"/>
                <a:gd name="T37" fmla="*/ 25 h 250"/>
                <a:gd name="T38" fmla="*/ 249 w 339"/>
                <a:gd name="T39" fmla="*/ 225 h 250"/>
                <a:gd name="T40" fmla="*/ 273 w 339"/>
                <a:gd name="T41" fmla="*/ 243 h 250"/>
                <a:gd name="T42" fmla="*/ 305 w 339"/>
                <a:gd name="T43" fmla="*/ 248 h 250"/>
                <a:gd name="T44" fmla="*/ 193 w 339"/>
                <a:gd name="T45" fmla="*/ 248 h 250"/>
                <a:gd name="T46" fmla="*/ 225 w 339"/>
                <a:gd name="T47" fmla="*/ 243 h 250"/>
                <a:gd name="T48" fmla="*/ 249 w 339"/>
                <a:gd name="T49" fmla="*/ 225 h 250"/>
                <a:gd name="T50" fmla="*/ 249 w 339"/>
                <a:gd name="T51" fmla="*/ 225 h 250"/>
                <a:gd name="T52" fmla="*/ 249 w 339"/>
                <a:gd name="T53" fmla="*/ 25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39" h="250">
                  <a:moveTo>
                    <a:pt x="216" y="183"/>
                  </a:moveTo>
                  <a:cubicBezTo>
                    <a:pt x="0" y="183"/>
                    <a:pt x="0" y="183"/>
                    <a:pt x="0" y="183"/>
                  </a:cubicBezTo>
                  <a:cubicBezTo>
                    <a:pt x="0" y="68"/>
                    <a:pt x="0" y="68"/>
                    <a:pt x="0" y="68"/>
                  </a:cubicBezTo>
                  <a:cubicBezTo>
                    <a:pt x="216" y="68"/>
                    <a:pt x="216" y="68"/>
                    <a:pt x="216" y="68"/>
                  </a:cubicBezTo>
                  <a:moveTo>
                    <a:pt x="282" y="183"/>
                  </a:moveTo>
                  <a:cubicBezTo>
                    <a:pt x="339" y="183"/>
                    <a:pt x="339" y="183"/>
                    <a:pt x="339" y="183"/>
                  </a:cubicBezTo>
                  <a:cubicBezTo>
                    <a:pt x="339" y="68"/>
                    <a:pt x="339" y="68"/>
                    <a:pt x="339" y="68"/>
                  </a:cubicBezTo>
                  <a:cubicBezTo>
                    <a:pt x="282" y="68"/>
                    <a:pt x="282" y="68"/>
                    <a:pt x="282" y="68"/>
                  </a:cubicBezTo>
                  <a:moveTo>
                    <a:pt x="171" y="104"/>
                  </a:moveTo>
                  <a:cubicBezTo>
                    <a:pt x="36" y="104"/>
                    <a:pt x="36" y="104"/>
                    <a:pt x="36" y="104"/>
                  </a:cubicBezTo>
                  <a:cubicBezTo>
                    <a:pt x="36" y="148"/>
                    <a:pt x="36" y="148"/>
                    <a:pt x="36" y="148"/>
                  </a:cubicBezTo>
                  <a:cubicBezTo>
                    <a:pt x="171" y="148"/>
                    <a:pt x="171" y="148"/>
                    <a:pt x="171" y="148"/>
                  </a:cubicBezTo>
                  <a:lnTo>
                    <a:pt x="171" y="104"/>
                  </a:lnTo>
                  <a:close/>
                  <a:moveTo>
                    <a:pt x="249" y="25"/>
                  </a:moveTo>
                  <a:cubicBezTo>
                    <a:pt x="249" y="25"/>
                    <a:pt x="243" y="14"/>
                    <a:pt x="225" y="7"/>
                  </a:cubicBezTo>
                  <a:cubicBezTo>
                    <a:pt x="207" y="0"/>
                    <a:pt x="193" y="2"/>
                    <a:pt x="193" y="2"/>
                  </a:cubicBezTo>
                  <a:moveTo>
                    <a:pt x="305" y="2"/>
                  </a:moveTo>
                  <a:cubicBezTo>
                    <a:pt x="305" y="2"/>
                    <a:pt x="291" y="0"/>
                    <a:pt x="273" y="7"/>
                  </a:cubicBezTo>
                  <a:cubicBezTo>
                    <a:pt x="255" y="14"/>
                    <a:pt x="249" y="25"/>
                    <a:pt x="249" y="25"/>
                  </a:cubicBezTo>
                  <a:moveTo>
                    <a:pt x="249" y="225"/>
                  </a:moveTo>
                  <a:cubicBezTo>
                    <a:pt x="249" y="225"/>
                    <a:pt x="255" y="237"/>
                    <a:pt x="273" y="243"/>
                  </a:cubicBezTo>
                  <a:cubicBezTo>
                    <a:pt x="291" y="250"/>
                    <a:pt x="305" y="248"/>
                    <a:pt x="305" y="248"/>
                  </a:cubicBezTo>
                  <a:moveTo>
                    <a:pt x="193" y="248"/>
                  </a:moveTo>
                  <a:cubicBezTo>
                    <a:pt x="193" y="248"/>
                    <a:pt x="207" y="250"/>
                    <a:pt x="225" y="243"/>
                  </a:cubicBezTo>
                  <a:cubicBezTo>
                    <a:pt x="243" y="237"/>
                    <a:pt x="249" y="225"/>
                    <a:pt x="249" y="225"/>
                  </a:cubicBezTo>
                  <a:moveTo>
                    <a:pt x="249" y="225"/>
                  </a:moveTo>
                  <a:cubicBezTo>
                    <a:pt x="249" y="25"/>
                    <a:pt x="249" y="25"/>
                    <a:pt x="249" y="25"/>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sp>
        <p:nvSpPr>
          <p:cNvPr id="190" name="Freeform: Shape 189">
            <a:extLst>
              <a:ext uri="{FF2B5EF4-FFF2-40B4-BE49-F238E27FC236}">
                <a16:creationId xmlns:a16="http://schemas.microsoft.com/office/drawing/2014/main" xmlns="" id="{7E178B35-0F11-4736-9D65-987AD2930E6D}"/>
              </a:ext>
            </a:extLst>
          </p:cNvPr>
          <p:cNvSpPr/>
          <p:nvPr/>
        </p:nvSpPr>
        <p:spPr>
          <a:xfrm rot="5400000">
            <a:off x="8892473" y="3833671"/>
            <a:ext cx="230891" cy="461782"/>
          </a:xfrm>
          <a:custGeom>
            <a:avLst/>
            <a:gdLst>
              <a:gd name="connsiteX0" fmla="*/ 144085 w 191382"/>
              <a:gd name="connsiteY0" fmla="*/ 138802 h 382764"/>
              <a:gd name="connsiteX1" fmla="*/ 140347 w 191382"/>
              <a:gd name="connsiteY1" fmla="*/ 129775 h 382764"/>
              <a:gd name="connsiteX2" fmla="*/ 140347 w 191382"/>
              <a:gd name="connsiteY2" fmla="*/ 0 h 382764"/>
              <a:gd name="connsiteX3" fmla="*/ 114829 w 191382"/>
              <a:gd name="connsiteY3" fmla="*/ 0 h 382764"/>
              <a:gd name="connsiteX4" fmla="*/ 114829 w 191382"/>
              <a:gd name="connsiteY4" fmla="*/ 129775 h 382764"/>
              <a:gd name="connsiteX5" fmla="*/ 126043 w 191382"/>
              <a:gd name="connsiteY5" fmla="*/ 156844 h 382764"/>
              <a:gd name="connsiteX6" fmla="*/ 162126 w 191382"/>
              <a:gd name="connsiteY6" fmla="*/ 192927 h 382764"/>
              <a:gd name="connsiteX7" fmla="*/ 165865 w 191382"/>
              <a:gd name="connsiteY7" fmla="*/ 201954 h 382764"/>
              <a:gd name="connsiteX8" fmla="*/ 165865 w 191382"/>
              <a:gd name="connsiteY8" fmla="*/ 267935 h 382764"/>
              <a:gd name="connsiteX9" fmla="*/ 127588 w 191382"/>
              <a:gd name="connsiteY9" fmla="*/ 267935 h 382764"/>
              <a:gd name="connsiteX10" fmla="*/ 63794 w 191382"/>
              <a:gd name="connsiteY10" fmla="*/ 267935 h 382764"/>
              <a:gd name="connsiteX11" fmla="*/ 51035 w 191382"/>
              <a:gd name="connsiteY11" fmla="*/ 267935 h 382764"/>
              <a:gd name="connsiteX12" fmla="*/ 25518 w 191382"/>
              <a:gd name="connsiteY12" fmla="*/ 267935 h 382764"/>
              <a:gd name="connsiteX13" fmla="*/ 25518 w 191382"/>
              <a:gd name="connsiteY13" fmla="*/ 201954 h 382764"/>
              <a:gd name="connsiteX14" fmla="*/ 29256 w 191382"/>
              <a:gd name="connsiteY14" fmla="*/ 192927 h 382764"/>
              <a:gd name="connsiteX15" fmla="*/ 65339 w 191382"/>
              <a:gd name="connsiteY15" fmla="*/ 156844 h 382764"/>
              <a:gd name="connsiteX16" fmla="*/ 76553 w 191382"/>
              <a:gd name="connsiteY16" fmla="*/ 129775 h 382764"/>
              <a:gd name="connsiteX17" fmla="*/ 76553 w 191382"/>
              <a:gd name="connsiteY17" fmla="*/ 0 h 382764"/>
              <a:gd name="connsiteX18" fmla="*/ 51035 w 191382"/>
              <a:gd name="connsiteY18" fmla="*/ 0 h 382764"/>
              <a:gd name="connsiteX19" fmla="*/ 51035 w 191382"/>
              <a:gd name="connsiteY19" fmla="*/ 129775 h 382764"/>
              <a:gd name="connsiteX20" fmla="*/ 47297 w 191382"/>
              <a:gd name="connsiteY20" fmla="*/ 138802 h 382764"/>
              <a:gd name="connsiteX21" fmla="*/ 11214 w 191382"/>
              <a:gd name="connsiteY21" fmla="*/ 174885 h 382764"/>
              <a:gd name="connsiteX22" fmla="*/ 0 w 191382"/>
              <a:gd name="connsiteY22" fmla="*/ 201954 h 382764"/>
              <a:gd name="connsiteX23" fmla="*/ 0 w 191382"/>
              <a:gd name="connsiteY23" fmla="*/ 293453 h 382764"/>
              <a:gd name="connsiteX24" fmla="*/ 12759 w 191382"/>
              <a:gd name="connsiteY24" fmla="*/ 293453 h 382764"/>
              <a:gd name="connsiteX25" fmla="*/ 25518 w 191382"/>
              <a:gd name="connsiteY25" fmla="*/ 293453 h 382764"/>
              <a:gd name="connsiteX26" fmla="*/ 25518 w 191382"/>
              <a:gd name="connsiteY26" fmla="*/ 350867 h 382764"/>
              <a:gd name="connsiteX27" fmla="*/ 57415 w 191382"/>
              <a:gd name="connsiteY27" fmla="*/ 382764 h 382764"/>
              <a:gd name="connsiteX28" fmla="*/ 89312 w 191382"/>
              <a:gd name="connsiteY28" fmla="*/ 350867 h 382764"/>
              <a:gd name="connsiteX29" fmla="*/ 89312 w 191382"/>
              <a:gd name="connsiteY29" fmla="*/ 293453 h 382764"/>
              <a:gd name="connsiteX30" fmla="*/ 102071 w 191382"/>
              <a:gd name="connsiteY30" fmla="*/ 293453 h 382764"/>
              <a:gd name="connsiteX31" fmla="*/ 102071 w 191382"/>
              <a:gd name="connsiteY31" fmla="*/ 350867 h 382764"/>
              <a:gd name="connsiteX32" fmla="*/ 134205 w 191382"/>
              <a:gd name="connsiteY32" fmla="*/ 382764 h 382764"/>
              <a:gd name="connsiteX33" fmla="*/ 166102 w 191382"/>
              <a:gd name="connsiteY33" fmla="*/ 351265 h 382764"/>
              <a:gd name="connsiteX34" fmla="*/ 166824 w 191382"/>
              <a:gd name="connsiteY34" fmla="*/ 293564 h 382764"/>
              <a:gd name="connsiteX35" fmla="*/ 191382 w 191382"/>
              <a:gd name="connsiteY35" fmla="*/ 293340 h 382764"/>
              <a:gd name="connsiteX36" fmla="*/ 191382 w 191382"/>
              <a:gd name="connsiteY36" fmla="*/ 201954 h 382764"/>
              <a:gd name="connsiteX37" fmla="*/ 180168 w 191382"/>
              <a:gd name="connsiteY37" fmla="*/ 174885 h 382764"/>
              <a:gd name="connsiteX38" fmla="*/ 144085 w 191382"/>
              <a:gd name="connsiteY38" fmla="*/ 138802 h 382764"/>
              <a:gd name="connsiteX39" fmla="*/ 63794 w 191382"/>
              <a:gd name="connsiteY39" fmla="*/ 350867 h 382764"/>
              <a:gd name="connsiteX40" fmla="*/ 57415 w 191382"/>
              <a:gd name="connsiteY40" fmla="*/ 357247 h 382764"/>
              <a:gd name="connsiteX41" fmla="*/ 51035 w 191382"/>
              <a:gd name="connsiteY41" fmla="*/ 350867 h 382764"/>
              <a:gd name="connsiteX42" fmla="*/ 51035 w 191382"/>
              <a:gd name="connsiteY42" fmla="*/ 293453 h 382764"/>
              <a:gd name="connsiteX43" fmla="*/ 63794 w 191382"/>
              <a:gd name="connsiteY43" fmla="*/ 293453 h 382764"/>
              <a:gd name="connsiteX44" fmla="*/ 63794 w 191382"/>
              <a:gd name="connsiteY44" fmla="*/ 350867 h 382764"/>
              <a:gd name="connsiteX45" fmla="*/ 133968 w 191382"/>
              <a:gd name="connsiteY45" fmla="*/ 357247 h 382764"/>
              <a:gd name="connsiteX46" fmla="*/ 127588 w 191382"/>
              <a:gd name="connsiteY46" fmla="*/ 350867 h 382764"/>
              <a:gd name="connsiteX47" fmla="*/ 127588 w 191382"/>
              <a:gd name="connsiteY47" fmla="*/ 293453 h 382764"/>
              <a:gd name="connsiteX48" fmla="*/ 141303 w 191382"/>
              <a:gd name="connsiteY48" fmla="*/ 293453 h 382764"/>
              <a:gd name="connsiteX49" fmla="*/ 140584 w 191382"/>
              <a:gd name="connsiteY49" fmla="*/ 350943 h 382764"/>
              <a:gd name="connsiteX50" fmla="*/ 133968 w 191382"/>
              <a:gd name="connsiteY50" fmla="*/ 357247 h 382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91382" h="382764">
                <a:moveTo>
                  <a:pt x="144085" y="138802"/>
                </a:moveTo>
                <a:cubicBezTo>
                  <a:pt x="141674" y="136390"/>
                  <a:pt x="140347" y="133183"/>
                  <a:pt x="140347" y="129775"/>
                </a:cubicBezTo>
                <a:lnTo>
                  <a:pt x="140347" y="0"/>
                </a:lnTo>
                <a:lnTo>
                  <a:pt x="114829" y="0"/>
                </a:lnTo>
                <a:lnTo>
                  <a:pt x="114829" y="129775"/>
                </a:lnTo>
                <a:cubicBezTo>
                  <a:pt x="114829" y="139999"/>
                  <a:pt x="118810" y="149617"/>
                  <a:pt x="126043" y="156844"/>
                </a:cubicBezTo>
                <a:lnTo>
                  <a:pt x="162126" y="192927"/>
                </a:lnTo>
                <a:cubicBezTo>
                  <a:pt x="164538" y="195339"/>
                  <a:pt x="165865" y="198546"/>
                  <a:pt x="165865" y="201954"/>
                </a:cubicBezTo>
                <a:lnTo>
                  <a:pt x="165865" y="267935"/>
                </a:lnTo>
                <a:lnTo>
                  <a:pt x="127588" y="267935"/>
                </a:lnTo>
                <a:lnTo>
                  <a:pt x="63794" y="267935"/>
                </a:lnTo>
                <a:lnTo>
                  <a:pt x="51035" y="267935"/>
                </a:lnTo>
                <a:lnTo>
                  <a:pt x="25518" y="267935"/>
                </a:lnTo>
                <a:lnTo>
                  <a:pt x="25518" y="201954"/>
                </a:lnTo>
                <a:cubicBezTo>
                  <a:pt x="25518" y="198546"/>
                  <a:pt x="26845" y="195337"/>
                  <a:pt x="29256" y="192927"/>
                </a:cubicBezTo>
                <a:lnTo>
                  <a:pt x="65339" y="156844"/>
                </a:lnTo>
                <a:cubicBezTo>
                  <a:pt x="72572" y="149617"/>
                  <a:pt x="76553" y="139999"/>
                  <a:pt x="76553" y="129775"/>
                </a:cubicBezTo>
                <a:lnTo>
                  <a:pt x="76553" y="0"/>
                </a:lnTo>
                <a:lnTo>
                  <a:pt x="51035" y="0"/>
                </a:lnTo>
                <a:lnTo>
                  <a:pt x="51035" y="129775"/>
                </a:lnTo>
                <a:cubicBezTo>
                  <a:pt x="51035" y="133183"/>
                  <a:pt x="49708" y="136392"/>
                  <a:pt x="47297" y="138802"/>
                </a:cubicBezTo>
                <a:lnTo>
                  <a:pt x="11214" y="174885"/>
                </a:lnTo>
                <a:cubicBezTo>
                  <a:pt x="3981" y="182112"/>
                  <a:pt x="0" y="191731"/>
                  <a:pt x="0" y="201954"/>
                </a:cubicBezTo>
                <a:lnTo>
                  <a:pt x="0" y="293453"/>
                </a:lnTo>
                <a:lnTo>
                  <a:pt x="12759" y="293453"/>
                </a:lnTo>
                <a:lnTo>
                  <a:pt x="25518" y="293453"/>
                </a:lnTo>
                <a:lnTo>
                  <a:pt x="25518" y="350867"/>
                </a:lnTo>
                <a:cubicBezTo>
                  <a:pt x="25518" y="368460"/>
                  <a:pt x="39828" y="382764"/>
                  <a:pt x="57415" y="382764"/>
                </a:cubicBezTo>
                <a:cubicBezTo>
                  <a:pt x="75001" y="382764"/>
                  <a:pt x="89312" y="368460"/>
                  <a:pt x="89312" y="350867"/>
                </a:cubicBezTo>
                <a:lnTo>
                  <a:pt x="89312" y="293453"/>
                </a:lnTo>
                <a:lnTo>
                  <a:pt x="102071" y="293453"/>
                </a:lnTo>
                <a:lnTo>
                  <a:pt x="102071" y="350867"/>
                </a:lnTo>
                <a:cubicBezTo>
                  <a:pt x="102071" y="368460"/>
                  <a:pt x="116381" y="382764"/>
                  <a:pt x="134205" y="382764"/>
                </a:cubicBezTo>
                <a:cubicBezTo>
                  <a:pt x="151573" y="382764"/>
                  <a:pt x="165884" y="368635"/>
                  <a:pt x="166102" y="351265"/>
                </a:cubicBezTo>
                <a:lnTo>
                  <a:pt x="166824" y="293564"/>
                </a:lnTo>
                <a:lnTo>
                  <a:pt x="191382" y="293340"/>
                </a:lnTo>
                <a:lnTo>
                  <a:pt x="191382" y="201954"/>
                </a:lnTo>
                <a:cubicBezTo>
                  <a:pt x="191382" y="191731"/>
                  <a:pt x="187401" y="182112"/>
                  <a:pt x="180168" y="174885"/>
                </a:cubicBezTo>
                <a:lnTo>
                  <a:pt x="144085" y="138802"/>
                </a:lnTo>
                <a:close/>
                <a:moveTo>
                  <a:pt x="63794" y="350867"/>
                </a:moveTo>
                <a:cubicBezTo>
                  <a:pt x="63794" y="354381"/>
                  <a:pt x="60935" y="357247"/>
                  <a:pt x="57415" y="357247"/>
                </a:cubicBezTo>
                <a:cubicBezTo>
                  <a:pt x="53895" y="357247"/>
                  <a:pt x="51035" y="354381"/>
                  <a:pt x="51035" y="350867"/>
                </a:cubicBezTo>
                <a:lnTo>
                  <a:pt x="51035" y="293453"/>
                </a:lnTo>
                <a:lnTo>
                  <a:pt x="63794" y="293453"/>
                </a:lnTo>
                <a:lnTo>
                  <a:pt x="63794" y="350867"/>
                </a:lnTo>
                <a:close/>
                <a:moveTo>
                  <a:pt x="133968" y="357247"/>
                </a:moveTo>
                <a:cubicBezTo>
                  <a:pt x="130447" y="357247"/>
                  <a:pt x="127588" y="354381"/>
                  <a:pt x="127588" y="350867"/>
                </a:cubicBezTo>
                <a:lnTo>
                  <a:pt x="127588" y="293453"/>
                </a:lnTo>
                <a:lnTo>
                  <a:pt x="141303" y="293453"/>
                </a:lnTo>
                <a:lnTo>
                  <a:pt x="140584" y="350943"/>
                </a:lnTo>
                <a:cubicBezTo>
                  <a:pt x="140540" y="354418"/>
                  <a:pt x="137680" y="357247"/>
                  <a:pt x="133968" y="357247"/>
                </a:cubicBezTo>
                <a:close/>
              </a:path>
            </a:pathLst>
          </a:custGeom>
          <a:noFill/>
          <a:ln w="12502" cap="flat">
            <a:noFill/>
            <a:prstDash val="solid"/>
            <a:miter/>
          </a:ln>
        </p:spPr>
        <p:txBody>
          <a:bodyPr rtlCol="0" anchor="ctr"/>
          <a:lstStyle/>
          <a:p>
            <a:endParaRPr lang="en-US"/>
          </a:p>
        </p:txBody>
      </p:sp>
      <p:sp>
        <p:nvSpPr>
          <p:cNvPr id="191" name="Freeform: Shape 190">
            <a:extLst>
              <a:ext uri="{FF2B5EF4-FFF2-40B4-BE49-F238E27FC236}">
                <a16:creationId xmlns:a16="http://schemas.microsoft.com/office/drawing/2014/main" xmlns="" id="{B89598FA-AB82-41FC-A75A-4113CB884EAE}"/>
              </a:ext>
            </a:extLst>
          </p:cNvPr>
          <p:cNvSpPr/>
          <p:nvPr/>
        </p:nvSpPr>
        <p:spPr>
          <a:xfrm rot="5400000">
            <a:off x="7983336" y="4087616"/>
            <a:ext cx="246284" cy="461782"/>
          </a:xfrm>
          <a:custGeom>
            <a:avLst/>
            <a:gdLst>
              <a:gd name="connsiteX0" fmla="*/ 204175 w 204141"/>
              <a:gd name="connsiteY0" fmla="*/ 216900 h 382764"/>
              <a:gd name="connsiteX1" fmla="*/ 204175 w 204141"/>
              <a:gd name="connsiteY1" fmla="*/ 102071 h 382764"/>
              <a:gd name="connsiteX2" fmla="*/ 178657 w 204141"/>
              <a:gd name="connsiteY2" fmla="*/ 102071 h 382764"/>
              <a:gd name="connsiteX3" fmla="*/ 178657 w 204141"/>
              <a:gd name="connsiteY3" fmla="*/ 25518 h 382764"/>
              <a:gd name="connsiteX4" fmla="*/ 153140 w 204141"/>
              <a:gd name="connsiteY4" fmla="*/ 0 h 382764"/>
              <a:gd name="connsiteX5" fmla="*/ 51069 w 204141"/>
              <a:gd name="connsiteY5" fmla="*/ 0 h 382764"/>
              <a:gd name="connsiteX6" fmla="*/ 25552 w 204141"/>
              <a:gd name="connsiteY6" fmla="*/ 25518 h 382764"/>
              <a:gd name="connsiteX7" fmla="*/ 25552 w 204141"/>
              <a:gd name="connsiteY7" fmla="*/ 102071 h 382764"/>
              <a:gd name="connsiteX8" fmla="*/ 34 w 204141"/>
              <a:gd name="connsiteY8" fmla="*/ 102071 h 382764"/>
              <a:gd name="connsiteX9" fmla="*/ 47 w 204141"/>
              <a:gd name="connsiteY9" fmla="*/ 216277 h 382764"/>
              <a:gd name="connsiteX10" fmla="*/ 13877 w 204141"/>
              <a:gd name="connsiteY10" fmla="*/ 273169 h 382764"/>
              <a:gd name="connsiteX11" fmla="*/ 46273 w 204141"/>
              <a:gd name="connsiteY11" fmla="*/ 309215 h 382764"/>
              <a:gd name="connsiteX12" fmla="*/ 51069 w 204141"/>
              <a:gd name="connsiteY12" fmla="*/ 319157 h 382764"/>
              <a:gd name="connsiteX13" fmla="*/ 51069 w 204141"/>
              <a:gd name="connsiteY13" fmla="*/ 382764 h 382764"/>
              <a:gd name="connsiteX14" fmla="*/ 76587 w 204141"/>
              <a:gd name="connsiteY14" fmla="*/ 382764 h 382764"/>
              <a:gd name="connsiteX15" fmla="*/ 76587 w 204141"/>
              <a:gd name="connsiteY15" fmla="*/ 319157 h 382764"/>
              <a:gd name="connsiteX16" fmla="*/ 62146 w 204141"/>
              <a:gd name="connsiteY16" fmla="*/ 289228 h 382764"/>
              <a:gd name="connsiteX17" fmla="*/ 35981 w 204141"/>
              <a:gd name="connsiteY17" fmla="*/ 260434 h 382764"/>
              <a:gd name="connsiteX18" fmla="*/ 25552 w 204141"/>
              <a:gd name="connsiteY18" fmla="*/ 216900 h 382764"/>
              <a:gd name="connsiteX19" fmla="*/ 25552 w 204141"/>
              <a:gd name="connsiteY19" fmla="*/ 127588 h 382764"/>
              <a:gd name="connsiteX20" fmla="*/ 178657 w 204141"/>
              <a:gd name="connsiteY20" fmla="*/ 127588 h 382764"/>
              <a:gd name="connsiteX21" fmla="*/ 178670 w 204141"/>
              <a:gd name="connsiteY21" fmla="*/ 217498 h 382764"/>
              <a:gd name="connsiteX22" fmla="*/ 170584 w 204141"/>
              <a:gd name="connsiteY22" fmla="*/ 255961 h 382764"/>
              <a:gd name="connsiteX23" fmla="*/ 141827 w 204141"/>
              <a:gd name="connsiteY23" fmla="*/ 289141 h 382764"/>
              <a:gd name="connsiteX24" fmla="*/ 127622 w 204141"/>
              <a:gd name="connsiteY24" fmla="*/ 318895 h 382764"/>
              <a:gd name="connsiteX25" fmla="*/ 127622 w 204141"/>
              <a:gd name="connsiteY25" fmla="*/ 382764 h 382764"/>
              <a:gd name="connsiteX26" fmla="*/ 153140 w 204141"/>
              <a:gd name="connsiteY26" fmla="*/ 382764 h 382764"/>
              <a:gd name="connsiteX27" fmla="*/ 153140 w 204141"/>
              <a:gd name="connsiteY27" fmla="*/ 318895 h 382764"/>
              <a:gd name="connsiteX28" fmla="*/ 157875 w 204141"/>
              <a:gd name="connsiteY28" fmla="*/ 308978 h 382764"/>
              <a:gd name="connsiteX29" fmla="*/ 194033 w 204141"/>
              <a:gd name="connsiteY29" fmla="*/ 266016 h 382764"/>
              <a:gd name="connsiteX30" fmla="*/ 204175 w 204141"/>
              <a:gd name="connsiteY30" fmla="*/ 216900 h 382764"/>
              <a:gd name="connsiteX31" fmla="*/ 51069 w 204141"/>
              <a:gd name="connsiteY31" fmla="*/ 25518 h 382764"/>
              <a:gd name="connsiteX32" fmla="*/ 153140 w 204141"/>
              <a:gd name="connsiteY32" fmla="*/ 25518 h 382764"/>
              <a:gd name="connsiteX33" fmla="*/ 153140 w 204141"/>
              <a:gd name="connsiteY33" fmla="*/ 102071 h 382764"/>
              <a:gd name="connsiteX34" fmla="*/ 51069 w 204141"/>
              <a:gd name="connsiteY34" fmla="*/ 102071 h 382764"/>
              <a:gd name="connsiteX35" fmla="*/ 51069 w 204141"/>
              <a:gd name="connsiteY35" fmla="*/ 25518 h 382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04141" h="382764">
                <a:moveTo>
                  <a:pt x="204175" y="216900"/>
                </a:moveTo>
                <a:lnTo>
                  <a:pt x="204175" y="102071"/>
                </a:lnTo>
                <a:lnTo>
                  <a:pt x="178657" y="102071"/>
                </a:lnTo>
                <a:lnTo>
                  <a:pt x="178657" y="25518"/>
                </a:lnTo>
                <a:cubicBezTo>
                  <a:pt x="178657" y="11424"/>
                  <a:pt x="167233" y="0"/>
                  <a:pt x="153140" y="0"/>
                </a:cubicBezTo>
                <a:lnTo>
                  <a:pt x="51069" y="0"/>
                </a:lnTo>
                <a:cubicBezTo>
                  <a:pt x="36976" y="0"/>
                  <a:pt x="25552" y="11424"/>
                  <a:pt x="25552" y="25518"/>
                </a:cubicBezTo>
                <a:lnTo>
                  <a:pt x="25552" y="102071"/>
                </a:lnTo>
                <a:lnTo>
                  <a:pt x="34" y="102071"/>
                </a:lnTo>
                <a:lnTo>
                  <a:pt x="47" y="216277"/>
                </a:lnTo>
                <a:cubicBezTo>
                  <a:pt x="-9" y="217511"/>
                  <a:pt x="-1261" y="246891"/>
                  <a:pt x="13877" y="273169"/>
                </a:cubicBezTo>
                <a:cubicBezTo>
                  <a:pt x="22911" y="288856"/>
                  <a:pt x="36480" y="301427"/>
                  <a:pt x="46273" y="309215"/>
                </a:cubicBezTo>
                <a:cubicBezTo>
                  <a:pt x="49325" y="311631"/>
                  <a:pt x="51069" y="315258"/>
                  <a:pt x="51069" y="319157"/>
                </a:cubicBezTo>
                <a:lnTo>
                  <a:pt x="51069" y="382764"/>
                </a:lnTo>
                <a:lnTo>
                  <a:pt x="76587" y="382764"/>
                </a:lnTo>
                <a:lnTo>
                  <a:pt x="76587" y="319157"/>
                </a:lnTo>
                <a:cubicBezTo>
                  <a:pt x="76587" y="307420"/>
                  <a:pt x="71316" y="296517"/>
                  <a:pt x="62146" y="289228"/>
                </a:cubicBezTo>
                <a:cubicBezTo>
                  <a:pt x="54097" y="282823"/>
                  <a:pt x="43008" y="272632"/>
                  <a:pt x="35981" y="260434"/>
                </a:cubicBezTo>
                <a:cubicBezTo>
                  <a:pt x="24679" y="240810"/>
                  <a:pt x="25526" y="217710"/>
                  <a:pt x="25552" y="216900"/>
                </a:cubicBezTo>
                <a:lnTo>
                  <a:pt x="25552" y="127588"/>
                </a:lnTo>
                <a:lnTo>
                  <a:pt x="178657" y="127588"/>
                </a:lnTo>
                <a:lnTo>
                  <a:pt x="178670" y="217498"/>
                </a:lnTo>
                <a:cubicBezTo>
                  <a:pt x="178683" y="217673"/>
                  <a:pt x="179331" y="235552"/>
                  <a:pt x="170584" y="255961"/>
                </a:cubicBezTo>
                <a:cubicBezTo>
                  <a:pt x="166385" y="265742"/>
                  <a:pt x="156180" y="277528"/>
                  <a:pt x="141827" y="289141"/>
                </a:cubicBezTo>
                <a:cubicBezTo>
                  <a:pt x="132793" y="296443"/>
                  <a:pt x="127622" y="307296"/>
                  <a:pt x="127622" y="318895"/>
                </a:cubicBezTo>
                <a:lnTo>
                  <a:pt x="127622" y="382764"/>
                </a:lnTo>
                <a:lnTo>
                  <a:pt x="153140" y="382764"/>
                </a:lnTo>
                <a:lnTo>
                  <a:pt x="153140" y="318895"/>
                </a:lnTo>
                <a:cubicBezTo>
                  <a:pt x="153140" y="315033"/>
                  <a:pt x="154871" y="311420"/>
                  <a:pt x="157875" y="308978"/>
                </a:cubicBezTo>
                <a:cubicBezTo>
                  <a:pt x="170272" y="298948"/>
                  <a:pt x="186595" y="283348"/>
                  <a:pt x="194033" y="266016"/>
                </a:cubicBezTo>
                <a:cubicBezTo>
                  <a:pt x="205234" y="239913"/>
                  <a:pt x="204212" y="217198"/>
                  <a:pt x="204175" y="216900"/>
                </a:cubicBezTo>
                <a:close/>
                <a:moveTo>
                  <a:pt x="51069" y="25518"/>
                </a:moveTo>
                <a:lnTo>
                  <a:pt x="153140" y="25518"/>
                </a:lnTo>
                <a:lnTo>
                  <a:pt x="153140" y="102071"/>
                </a:lnTo>
                <a:lnTo>
                  <a:pt x="51069" y="102071"/>
                </a:lnTo>
                <a:lnTo>
                  <a:pt x="51069" y="25518"/>
                </a:lnTo>
                <a:close/>
              </a:path>
            </a:pathLst>
          </a:custGeom>
          <a:noFill/>
          <a:ln w="12502" cap="flat">
            <a:noFill/>
            <a:prstDash val="solid"/>
            <a:miter/>
          </a:ln>
        </p:spPr>
        <p:txBody>
          <a:bodyPr rtlCol="0" anchor="ctr"/>
          <a:lstStyle/>
          <a:p>
            <a:endParaRPr lang="en-US"/>
          </a:p>
        </p:txBody>
      </p:sp>
      <p:grpSp>
        <p:nvGrpSpPr>
          <p:cNvPr id="192" name="Group 191">
            <a:extLst>
              <a:ext uri="{FF2B5EF4-FFF2-40B4-BE49-F238E27FC236}">
                <a16:creationId xmlns:a16="http://schemas.microsoft.com/office/drawing/2014/main" xmlns="" id="{4A616294-8C43-4F09-B3F8-2E83264DCF0E}"/>
              </a:ext>
            </a:extLst>
          </p:cNvPr>
          <p:cNvGrpSpPr/>
          <p:nvPr/>
        </p:nvGrpSpPr>
        <p:grpSpPr>
          <a:xfrm>
            <a:off x="11810226" y="3912999"/>
            <a:ext cx="614236" cy="614236"/>
            <a:chOff x="9713748" y="3598031"/>
            <a:chExt cx="510158" cy="510158"/>
          </a:xfrm>
        </p:grpSpPr>
        <p:sp>
          <p:nvSpPr>
            <p:cNvPr id="193" name="Oval 192">
              <a:extLst>
                <a:ext uri="{FF2B5EF4-FFF2-40B4-BE49-F238E27FC236}">
                  <a16:creationId xmlns:a16="http://schemas.microsoft.com/office/drawing/2014/main" xmlns="" id="{DA9C9244-319F-4224-BFF0-A3F2B6FA9F54}"/>
                </a:ext>
              </a:extLst>
            </p:cNvPr>
            <p:cNvSpPr/>
            <p:nvPr/>
          </p:nvSpPr>
          <p:spPr bwMode="auto">
            <a:xfrm>
              <a:off x="9713748" y="3598031"/>
              <a:ext cx="510158" cy="510158"/>
            </a:xfrm>
            <a:prstGeom prst="ellipse">
              <a:avLst/>
            </a:prstGeom>
            <a:solidFill>
              <a:schemeClr val="tx1">
                <a:lumMod val="65000"/>
                <a:lumOff val="35000"/>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94" name="graph_3">
              <a:extLst>
                <a:ext uri="{FF2B5EF4-FFF2-40B4-BE49-F238E27FC236}">
                  <a16:creationId xmlns:a16="http://schemas.microsoft.com/office/drawing/2014/main" xmlns="" id="{FF1D3F03-0D90-4345-A86B-86C3239ADB33}"/>
                </a:ext>
              </a:extLst>
            </p:cNvPr>
            <p:cNvSpPr>
              <a:spLocks noChangeAspect="1" noEditPoints="1"/>
            </p:cNvSpPr>
            <p:nvPr/>
          </p:nvSpPr>
          <p:spPr bwMode="auto">
            <a:xfrm>
              <a:off x="9839354" y="3765183"/>
              <a:ext cx="258946" cy="165964"/>
            </a:xfrm>
            <a:custGeom>
              <a:avLst/>
              <a:gdLst>
                <a:gd name="T0" fmla="*/ 126 w 358"/>
                <a:gd name="T1" fmla="*/ 27 h 228"/>
                <a:gd name="T2" fmla="*/ 72 w 358"/>
                <a:gd name="T3" fmla="*/ 27 h 228"/>
                <a:gd name="T4" fmla="*/ 51 w 358"/>
                <a:gd name="T5" fmla="*/ 48 h 228"/>
                <a:gd name="T6" fmla="*/ 72 w 358"/>
                <a:gd name="T7" fmla="*/ 68 h 228"/>
                <a:gd name="T8" fmla="*/ 107 w 358"/>
                <a:gd name="T9" fmla="*/ 69 h 228"/>
                <a:gd name="T10" fmla="*/ 127 w 358"/>
                <a:gd name="T11" fmla="*/ 90 h 228"/>
                <a:gd name="T12" fmla="*/ 107 w 358"/>
                <a:gd name="T13" fmla="*/ 110 h 228"/>
                <a:gd name="T14" fmla="*/ 51 w 358"/>
                <a:gd name="T15" fmla="*/ 110 h 228"/>
                <a:gd name="T16" fmla="*/ 89 w 358"/>
                <a:gd name="T17" fmla="*/ 0 h 228"/>
                <a:gd name="T18" fmla="*/ 89 w 358"/>
                <a:gd name="T19" fmla="*/ 138 h 228"/>
                <a:gd name="T20" fmla="*/ 0 w 358"/>
                <a:gd name="T21" fmla="*/ 184 h 228"/>
                <a:gd name="T22" fmla="*/ 45 w 358"/>
                <a:gd name="T23" fmla="*/ 184 h 228"/>
                <a:gd name="T24" fmla="*/ 67 w 358"/>
                <a:gd name="T25" fmla="*/ 184 h 228"/>
                <a:gd name="T26" fmla="*/ 112 w 358"/>
                <a:gd name="T27" fmla="*/ 184 h 228"/>
                <a:gd name="T28" fmla="*/ 134 w 358"/>
                <a:gd name="T29" fmla="*/ 184 h 228"/>
                <a:gd name="T30" fmla="*/ 191 w 358"/>
                <a:gd name="T31" fmla="*/ 184 h 228"/>
                <a:gd name="T32" fmla="*/ 349 w 358"/>
                <a:gd name="T33" fmla="*/ 27 h 228"/>
                <a:gd name="T34" fmla="*/ 279 w 358"/>
                <a:gd name="T35" fmla="*/ 27 h 228"/>
                <a:gd name="T36" fmla="*/ 279 w 358"/>
                <a:gd name="T37" fmla="*/ 27 h 228"/>
                <a:gd name="T38" fmla="*/ 349 w 358"/>
                <a:gd name="T39" fmla="*/ 93 h 228"/>
                <a:gd name="T40" fmla="*/ 349 w 358"/>
                <a:gd name="T41" fmla="*/ 27 h 228"/>
                <a:gd name="T42" fmla="*/ 283 w 358"/>
                <a:gd name="T43" fmla="*/ 27 h 228"/>
                <a:gd name="T44" fmla="*/ 0 w 358"/>
                <a:gd name="T45" fmla="*/ 228 h 228"/>
                <a:gd name="T46" fmla="*/ 358 w 358"/>
                <a:gd name="T47" fmla="*/ 228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58" h="228">
                  <a:moveTo>
                    <a:pt x="126" y="27"/>
                  </a:moveTo>
                  <a:cubicBezTo>
                    <a:pt x="72" y="27"/>
                    <a:pt x="72" y="27"/>
                    <a:pt x="72" y="27"/>
                  </a:cubicBezTo>
                  <a:cubicBezTo>
                    <a:pt x="61" y="27"/>
                    <a:pt x="51" y="37"/>
                    <a:pt x="51" y="48"/>
                  </a:cubicBezTo>
                  <a:cubicBezTo>
                    <a:pt x="51" y="59"/>
                    <a:pt x="61" y="68"/>
                    <a:pt x="72" y="68"/>
                  </a:cubicBezTo>
                  <a:cubicBezTo>
                    <a:pt x="107" y="69"/>
                    <a:pt x="107" y="69"/>
                    <a:pt x="107" y="69"/>
                  </a:cubicBezTo>
                  <a:cubicBezTo>
                    <a:pt x="118" y="69"/>
                    <a:pt x="127" y="78"/>
                    <a:pt x="127" y="90"/>
                  </a:cubicBezTo>
                  <a:cubicBezTo>
                    <a:pt x="127" y="101"/>
                    <a:pt x="118" y="110"/>
                    <a:pt x="107" y="110"/>
                  </a:cubicBezTo>
                  <a:cubicBezTo>
                    <a:pt x="51" y="110"/>
                    <a:pt x="51" y="110"/>
                    <a:pt x="51" y="110"/>
                  </a:cubicBezTo>
                  <a:moveTo>
                    <a:pt x="89" y="0"/>
                  </a:moveTo>
                  <a:cubicBezTo>
                    <a:pt x="89" y="138"/>
                    <a:pt x="89" y="138"/>
                    <a:pt x="89" y="138"/>
                  </a:cubicBezTo>
                  <a:moveTo>
                    <a:pt x="0" y="184"/>
                  </a:moveTo>
                  <a:cubicBezTo>
                    <a:pt x="45" y="184"/>
                    <a:pt x="45" y="184"/>
                    <a:pt x="45" y="184"/>
                  </a:cubicBezTo>
                  <a:moveTo>
                    <a:pt x="67" y="184"/>
                  </a:moveTo>
                  <a:cubicBezTo>
                    <a:pt x="112" y="184"/>
                    <a:pt x="112" y="184"/>
                    <a:pt x="112" y="184"/>
                  </a:cubicBezTo>
                  <a:moveTo>
                    <a:pt x="134" y="184"/>
                  </a:moveTo>
                  <a:cubicBezTo>
                    <a:pt x="191" y="184"/>
                    <a:pt x="191" y="184"/>
                    <a:pt x="191" y="184"/>
                  </a:cubicBezTo>
                  <a:cubicBezTo>
                    <a:pt x="349" y="27"/>
                    <a:pt x="349" y="27"/>
                    <a:pt x="349" y="27"/>
                  </a:cubicBezTo>
                  <a:moveTo>
                    <a:pt x="279" y="27"/>
                  </a:moveTo>
                  <a:cubicBezTo>
                    <a:pt x="279" y="27"/>
                    <a:pt x="279" y="27"/>
                    <a:pt x="279" y="27"/>
                  </a:cubicBezTo>
                  <a:moveTo>
                    <a:pt x="349" y="93"/>
                  </a:moveTo>
                  <a:cubicBezTo>
                    <a:pt x="349" y="27"/>
                    <a:pt x="349" y="27"/>
                    <a:pt x="349" y="27"/>
                  </a:cubicBezTo>
                  <a:cubicBezTo>
                    <a:pt x="283" y="27"/>
                    <a:pt x="283" y="27"/>
                    <a:pt x="283" y="27"/>
                  </a:cubicBezTo>
                  <a:moveTo>
                    <a:pt x="0" y="228"/>
                  </a:moveTo>
                  <a:cubicBezTo>
                    <a:pt x="358" y="228"/>
                    <a:pt x="358" y="228"/>
                    <a:pt x="358" y="228"/>
                  </a:cubicBezTo>
                </a:path>
              </a:pathLst>
            </a:custGeom>
            <a:noFill/>
            <a:ln w="12700" cap="flat">
              <a:solidFill>
                <a:srgbClr val="FFFFFF">
                  <a:alpha val="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95" name="Group 194">
            <a:extLst>
              <a:ext uri="{FF2B5EF4-FFF2-40B4-BE49-F238E27FC236}">
                <a16:creationId xmlns:a16="http://schemas.microsoft.com/office/drawing/2014/main" xmlns="" id="{90C2C562-96E4-4051-9C01-B18DC84028C8}"/>
              </a:ext>
            </a:extLst>
          </p:cNvPr>
          <p:cNvGrpSpPr/>
          <p:nvPr/>
        </p:nvGrpSpPr>
        <p:grpSpPr>
          <a:xfrm>
            <a:off x="11810226" y="3912999"/>
            <a:ext cx="614236" cy="614236"/>
            <a:chOff x="9713748" y="4239373"/>
            <a:chExt cx="510158" cy="510158"/>
          </a:xfrm>
        </p:grpSpPr>
        <p:sp>
          <p:nvSpPr>
            <p:cNvPr id="196" name="Oval 195">
              <a:extLst>
                <a:ext uri="{FF2B5EF4-FFF2-40B4-BE49-F238E27FC236}">
                  <a16:creationId xmlns:a16="http://schemas.microsoft.com/office/drawing/2014/main" xmlns="" id="{8D9DA3B5-AEF6-492B-B770-2153E3D22BA4}"/>
                </a:ext>
              </a:extLst>
            </p:cNvPr>
            <p:cNvSpPr/>
            <p:nvPr/>
          </p:nvSpPr>
          <p:spPr bwMode="auto">
            <a:xfrm>
              <a:off x="9713748" y="4239373"/>
              <a:ext cx="510158" cy="510158"/>
            </a:xfrm>
            <a:prstGeom prst="ellipse">
              <a:avLst/>
            </a:prstGeom>
            <a:solidFill>
              <a:schemeClr val="tx1">
                <a:lumMod val="65000"/>
                <a:lumOff val="35000"/>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gradFill>
                  <a:gsLst>
                    <a:gs pos="0">
                      <a:srgbClr val="FFFFFF"/>
                    </a:gs>
                    <a:gs pos="100000">
                      <a:srgbClr val="FFFFFF"/>
                    </a:gs>
                  </a:gsLst>
                  <a:lin ang="5400000" scaled="0"/>
                </a:gradFill>
                <a:cs typeface="Segoe UI" pitchFamily="34" charset="0"/>
              </a:endParaRPr>
            </a:p>
          </p:txBody>
        </p:sp>
        <p:sp>
          <p:nvSpPr>
            <p:cNvPr id="197" name="graph_6">
              <a:extLst>
                <a:ext uri="{FF2B5EF4-FFF2-40B4-BE49-F238E27FC236}">
                  <a16:creationId xmlns:a16="http://schemas.microsoft.com/office/drawing/2014/main" xmlns="" id="{053EC894-9CCB-4674-A4B9-A0DE949F4D50}"/>
                </a:ext>
              </a:extLst>
            </p:cNvPr>
            <p:cNvSpPr>
              <a:spLocks noChangeAspect="1" noEditPoints="1"/>
            </p:cNvSpPr>
            <p:nvPr/>
          </p:nvSpPr>
          <p:spPr bwMode="auto">
            <a:xfrm>
              <a:off x="9845852" y="4386062"/>
              <a:ext cx="245950" cy="195960"/>
            </a:xfrm>
            <a:custGeom>
              <a:avLst/>
              <a:gdLst>
                <a:gd name="T0" fmla="*/ 63 w 246"/>
                <a:gd name="T1" fmla="*/ 196 h 196"/>
                <a:gd name="T2" fmla="*/ 0 w 246"/>
                <a:gd name="T3" fmla="*/ 196 h 196"/>
                <a:gd name="T4" fmla="*/ 0 w 246"/>
                <a:gd name="T5" fmla="*/ 107 h 196"/>
                <a:gd name="T6" fmla="*/ 63 w 246"/>
                <a:gd name="T7" fmla="*/ 107 h 196"/>
                <a:gd name="T8" fmla="*/ 63 w 246"/>
                <a:gd name="T9" fmla="*/ 196 h 196"/>
                <a:gd name="T10" fmla="*/ 154 w 246"/>
                <a:gd name="T11" fmla="*/ 54 h 196"/>
                <a:gd name="T12" fmla="*/ 91 w 246"/>
                <a:gd name="T13" fmla="*/ 54 h 196"/>
                <a:gd name="T14" fmla="*/ 91 w 246"/>
                <a:gd name="T15" fmla="*/ 196 h 196"/>
                <a:gd name="T16" fmla="*/ 154 w 246"/>
                <a:gd name="T17" fmla="*/ 196 h 196"/>
                <a:gd name="T18" fmla="*/ 154 w 246"/>
                <a:gd name="T19" fmla="*/ 54 h 196"/>
                <a:gd name="T20" fmla="*/ 246 w 246"/>
                <a:gd name="T21" fmla="*/ 0 h 196"/>
                <a:gd name="T22" fmla="*/ 182 w 246"/>
                <a:gd name="T23" fmla="*/ 0 h 196"/>
                <a:gd name="T24" fmla="*/ 182 w 246"/>
                <a:gd name="T25" fmla="*/ 196 h 196"/>
                <a:gd name="T26" fmla="*/ 246 w 246"/>
                <a:gd name="T27" fmla="*/ 196 h 196"/>
                <a:gd name="T28" fmla="*/ 246 w 246"/>
                <a:gd name="T29" fmla="*/ 0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6" h="196">
                  <a:moveTo>
                    <a:pt x="63" y="196"/>
                  </a:moveTo>
                  <a:lnTo>
                    <a:pt x="0" y="196"/>
                  </a:lnTo>
                  <a:lnTo>
                    <a:pt x="0" y="107"/>
                  </a:lnTo>
                  <a:lnTo>
                    <a:pt x="63" y="107"/>
                  </a:lnTo>
                  <a:lnTo>
                    <a:pt x="63" y="196"/>
                  </a:lnTo>
                  <a:close/>
                  <a:moveTo>
                    <a:pt x="154" y="54"/>
                  </a:moveTo>
                  <a:lnTo>
                    <a:pt x="91" y="54"/>
                  </a:lnTo>
                  <a:lnTo>
                    <a:pt x="91" y="196"/>
                  </a:lnTo>
                  <a:lnTo>
                    <a:pt x="154" y="196"/>
                  </a:lnTo>
                  <a:lnTo>
                    <a:pt x="154" y="54"/>
                  </a:lnTo>
                  <a:close/>
                  <a:moveTo>
                    <a:pt x="246" y="0"/>
                  </a:moveTo>
                  <a:lnTo>
                    <a:pt x="182" y="0"/>
                  </a:lnTo>
                  <a:lnTo>
                    <a:pt x="182" y="196"/>
                  </a:lnTo>
                  <a:lnTo>
                    <a:pt x="246" y="196"/>
                  </a:lnTo>
                  <a:lnTo>
                    <a:pt x="246" y="0"/>
                  </a:lnTo>
                  <a:close/>
                </a:path>
              </a:pathLst>
            </a:custGeom>
            <a:noFill/>
            <a:ln w="12700" cap="flat">
              <a:solidFill>
                <a:srgbClr val="FFFFFF">
                  <a:alpha val="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98" name="Group 197">
            <a:extLst>
              <a:ext uri="{FF2B5EF4-FFF2-40B4-BE49-F238E27FC236}">
                <a16:creationId xmlns:a16="http://schemas.microsoft.com/office/drawing/2014/main" xmlns="" id="{EF81D4CA-BDAC-4588-9B04-CF43DB340342}"/>
              </a:ext>
            </a:extLst>
          </p:cNvPr>
          <p:cNvGrpSpPr/>
          <p:nvPr/>
        </p:nvGrpSpPr>
        <p:grpSpPr>
          <a:xfrm>
            <a:off x="11810226" y="3912999"/>
            <a:ext cx="614236" cy="614236"/>
            <a:chOff x="10368451" y="3598031"/>
            <a:chExt cx="510158" cy="510158"/>
          </a:xfrm>
        </p:grpSpPr>
        <p:sp>
          <p:nvSpPr>
            <p:cNvPr id="199" name="Oval 198">
              <a:extLst>
                <a:ext uri="{FF2B5EF4-FFF2-40B4-BE49-F238E27FC236}">
                  <a16:creationId xmlns:a16="http://schemas.microsoft.com/office/drawing/2014/main" xmlns="" id="{1C4E3500-C4B5-44A8-A82A-60394354229A}"/>
                </a:ext>
              </a:extLst>
            </p:cNvPr>
            <p:cNvSpPr/>
            <p:nvPr/>
          </p:nvSpPr>
          <p:spPr bwMode="auto">
            <a:xfrm>
              <a:off x="10368451" y="3598031"/>
              <a:ext cx="510158" cy="510158"/>
            </a:xfrm>
            <a:prstGeom prst="ellipse">
              <a:avLst/>
            </a:prstGeom>
            <a:solidFill>
              <a:schemeClr val="tx1">
                <a:lumMod val="65000"/>
                <a:lumOff val="35000"/>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gradFill>
                  <a:gsLst>
                    <a:gs pos="0">
                      <a:srgbClr val="FFFFFF"/>
                    </a:gs>
                    <a:gs pos="100000">
                      <a:srgbClr val="FFFFFF"/>
                    </a:gs>
                  </a:gsLst>
                  <a:lin ang="5400000" scaled="0"/>
                </a:gradFill>
                <a:cs typeface="Segoe UI" pitchFamily="34" charset="0"/>
              </a:endParaRPr>
            </a:p>
          </p:txBody>
        </p:sp>
        <p:sp>
          <p:nvSpPr>
            <p:cNvPr id="200" name="graph_4">
              <a:extLst>
                <a:ext uri="{FF2B5EF4-FFF2-40B4-BE49-F238E27FC236}">
                  <a16:creationId xmlns:a16="http://schemas.microsoft.com/office/drawing/2014/main" xmlns="" id="{ACAD39D8-866E-41B0-8B10-50ABCE8E80CF}"/>
                </a:ext>
              </a:extLst>
            </p:cNvPr>
            <p:cNvSpPr>
              <a:spLocks noChangeAspect="1" noEditPoints="1"/>
            </p:cNvSpPr>
            <p:nvPr/>
          </p:nvSpPr>
          <p:spPr bwMode="auto">
            <a:xfrm>
              <a:off x="10496205" y="3727689"/>
              <a:ext cx="241950" cy="240950"/>
            </a:xfrm>
            <a:custGeom>
              <a:avLst/>
              <a:gdLst>
                <a:gd name="T0" fmla="*/ 310 w 334"/>
                <a:gd name="T1" fmla="*/ 178 h 333"/>
                <a:gd name="T2" fmla="*/ 155 w 334"/>
                <a:gd name="T3" fmla="*/ 333 h 333"/>
                <a:gd name="T4" fmla="*/ 0 w 334"/>
                <a:gd name="T5" fmla="*/ 178 h 333"/>
                <a:gd name="T6" fmla="*/ 155 w 334"/>
                <a:gd name="T7" fmla="*/ 23 h 333"/>
                <a:gd name="T8" fmla="*/ 155 w 334"/>
                <a:gd name="T9" fmla="*/ 178 h 333"/>
                <a:gd name="T10" fmla="*/ 310 w 334"/>
                <a:gd name="T11" fmla="*/ 178 h 333"/>
                <a:gd name="T12" fmla="*/ 334 w 334"/>
                <a:gd name="T13" fmla="*/ 139 h 333"/>
                <a:gd name="T14" fmla="*/ 195 w 334"/>
                <a:gd name="T15" fmla="*/ 0 h 333"/>
                <a:gd name="T16" fmla="*/ 195 w 334"/>
                <a:gd name="T17" fmla="*/ 139 h 333"/>
                <a:gd name="T18" fmla="*/ 334 w 334"/>
                <a:gd name="T19" fmla="*/ 139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4" h="333">
                  <a:moveTo>
                    <a:pt x="310" y="178"/>
                  </a:moveTo>
                  <a:cubicBezTo>
                    <a:pt x="310" y="264"/>
                    <a:pt x="241" y="333"/>
                    <a:pt x="155" y="333"/>
                  </a:cubicBezTo>
                  <a:cubicBezTo>
                    <a:pt x="69" y="333"/>
                    <a:pt x="0" y="264"/>
                    <a:pt x="0" y="178"/>
                  </a:cubicBezTo>
                  <a:cubicBezTo>
                    <a:pt x="0" y="93"/>
                    <a:pt x="69" y="23"/>
                    <a:pt x="155" y="23"/>
                  </a:cubicBezTo>
                  <a:cubicBezTo>
                    <a:pt x="155" y="178"/>
                    <a:pt x="155" y="178"/>
                    <a:pt x="155" y="178"/>
                  </a:cubicBezTo>
                  <a:lnTo>
                    <a:pt x="310" y="178"/>
                  </a:lnTo>
                  <a:close/>
                  <a:moveTo>
                    <a:pt x="334" y="139"/>
                  </a:moveTo>
                  <a:cubicBezTo>
                    <a:pt x="334" y="62"/>
                    <a:pt x="272" y="0"/>
                    <a:pt x="195" y="0"/>
                  </a:cubicBezTo>
                  <a:cubicBezTo>
                    <a:pt x="195" y="139"/>
                    <a:pt x="195" y="139"/>
                    <a:pt x="195" y="139"/>
                  </a:cubicBezTo>
                  <a:lnTo>
                    <a:pt x="334" y="139"/>
                  </a:lnTo>
                  <a:close/>
                </a:path>
              </a:pathLst>
            </a:custGeom>
            <a:noFill/>
            <a:ln w="12700" cap="flat">
              <a:solidFill>
                <a:srgbClr val="FFFFFF">
                  <a:alpha val="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201" name="Group 200">
            <a:extLst>
              <a:ext uri="{FF2B5EF4-FFF2-40B4-BE49-F238E27FC236}">
                <a16:creationId xmlns:a16="http://schemas.microsoft.com/office/drawing/2014/main" xmlns="" id="{E0FF2907-F7E3-44F8-A586-2F489EBC03A6}"/>
              </a:ext>
            </a:extLst>
          </p:cNvPr>
          <p:cNvGrpSpPr/>
          <p:nvPr/>
        </p:nvGrpSpPr>
        <p:grpSpPr>
          <a:xfrm>
            <a:off x="11810226" y="3912999"/>
            <a:ext cx="614236" cy="614236"/>
            <a:chOff x="10368451" y="4239373"/>
            <a:chExt cx="510158" cy="510158"/>
          </a:xfrm>
        </p:grpSpPr>
        <p:sp>
          <p:nvSpPr>
            <p:cNvPr id="202" name="Oval 201">
              <a:extLst>
                <a:ext uri="{FF2B5EF4-FFF2-40B4-BE49-F238E27FC236}">
                  <a16:creationId xmlns:a16="http://schemas.microsoft.com/office/drawing/2014/main" xmlns="" id="{7947A29C-8D4D-4C89-963E-14E63F1A106B}"/>
                </a:ext>
              </a:extLst>
            </p:cNvPr>
            <p:cNvSpPr/>
            <p:nvPr/>
          </p:nvSpPr>
          <p:spPr bwMode="auto">
            <a:xfrm>
              <a:off x="10368451" y="4239373"/>
              <a:ext cx="510158" cy="510158"/>
            </a:xfrm>
            <a:prstGeom prst="ellipse">
              <a:avLst/>
            </a:prstGeom>
            <a:solidFill>
              <a:schemeClr val="tx1">
                <a:lumMod val="65000"/>
                <a:lumOff val="35000"/>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gradFill>
                  <a:gsLst>
                    <a:gs pos="0">
                      <a:srgbClr val="FFFFFF"/>
                    </a:gs>
                    <a:gs pos="100000">
                      <a:srgbClr val="FFFFFF"/>
                    </a:gs>
                  </a:gsLst>
                  <a:lin ang="5400000" scaled="0"/>
                </a:gradFill>
                <a:cs typeface="Segoe UI" pitchFamily="34" charset="0"/>
              </a:endParaRPr>
            </a:p>
          </p:txBody>
        </p:sp>
        <p:sp>
          <p:nvSpPr>
            <p:cNvPr id="203" name="graph_7">
              <a:extLst>
                <a:ext uri="{FF2B5EF4-FFF2-40B4-BE49-F238E27FC236}">
                  <a16:creationId xmlns:a16="http://schemas.microsoft.com/office/drawing/2014/main" xmlns="" id="{88481EC5-B556-461F-8D8D-2CA103077781}"/>
                </a:ext>
              </a:extLst>
            </p:cNvPr>
            <p:cNvSpPr>
              <a:spLocks noChangeAspect="1" noEditPoints="1"/>
            </p:cNvSpPr>
            <p:nvPr/>
          </p:nvSpPr>
          <p:spPr bwMode="auto">
            <a:xfrm>
              <a:off x="10498556" y="4356440"/>
              <a:ext cx="249948" cy="248948"/>
            </a:xfrm>
            <a:custGeom>
              <a:avLst/>
              <a:gdLst>
                <a:gd name="T0" fmla="*/ 250 w 250"/>
                <a:gd name="T1" fmla="*/ 249 h 249"/>
                <a:gd name="T2" fmla="*/ 0 w 250"/>
                <a:gd name="T3" fmla="*/ 249 h 249"/>
                <a:gd name="T4" fmla="*/ 0 w 250"/>
                <a:gd name="T5" fmla="*/ 0 h 249"/>
                <a:gd name="T6" fmla="*/ 250 w 250"/>
                <a:gd name="T7" fmla="*/ 125 h 249"/>
                <a:gd name="T8" fmla="*/ 250 w 250"/>
                <a:gd name="T9" fmla="*/ 60 h 249"/>
                <a:gd name="T10" fmla="*/ 185 w 250"/>
                <a:gd name="T11" fmla="*/ 60 h 249"/>
                <a:gd name="T12" fmla="*/ 40 w 250"/>
                <a:gd name="T13" fmla="*/ 202 h 249"/>
                <a:gd name="T14" fmla="*/ 123 w 250"/>
                <a:gd name="T15" fmla="*/ 125 h 249"/>
                <a:gd name="T16" fmla="*/ 147 w 250"/>
                <a:gd name="T17" fmla="*/ 154 h 249"/>
                <a:gd name="T18" fmla="*/ 250 w 250"/>
                <a:gd name="T19" fmla="*/ 60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0" h="249">
                  <a:moveTo>
                    <a:pt x="250" y="249"/>
                  </a:moveTo>
                  <a:lnTo>
                    <a:pt x="0" y="249"/>
                  </a:lnTo>
                  <a:lnTo>
                    <a:pt x="0" y="0"/>
                  </a:lnTo>
                  <a:moveTo>
                    <a:pt x="250" y="125"/>
                  </a:moveTo>
                  <a:lnTo>
                    <a:pt x="250" y="60"/>
                  </a:lnTo>
                  <a:lnTo>
                    <a:pt x="185" y="60"/>
                  </a:lnTo>
                  <a:moveTo>
                    <a:pt x="40" y="202"/>
                  </a:moveTo>
                  <a:lnTo>
                    <a:pt x="123" y="125"/>
                  </a:lnTo>
                  <a:lnTo>
                    <a:pt x="147" y="154"/>
                  </a:lnTo>
                  <a:lnTo>
                    <a:pt x="250" y="60"/>
                  </a:lnTo>
                </a:path>
              </a:pathLst>
            </a:custGeom>
            <a:noFill/>
            <a:ln w="12700" cap="flat">
              <a:solidFill>
                <a:srgbClr val="FFFFFF">
                  <a:alpha val="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grpSp>
        <p:nvGrpSpPr>
          <p:cNvPr id="205" name="Group 204">
            <a:extLst>
              <a:ext uri="{FF2B5EF4-FFF2-40B4-BE49-F238E27FC236}">
                <a16:creationId xmlns:a16="http://schemas.microsoft.com/office/drawing/2014/main" xmlns="" id="{3BC45CC0-0777-469D-A497-94C58C880E4F}"/>
              </a:ext>
            </a:extLst>
          </p:cNvPr>
          <p:cNvGrpSpPr/>
          <p:nvPr/>
        </p:nvGrpSpPr>
        <p:grpSpPr>
          <a:xfrm>
            <a:off x="11810226" y="3912999"/>
            <a:ext cx="614236" cy="614236"/>
            <a:chOff x="9713748" y="4239373"/>
            <a:chExt cx="510158" cy="510158"/>
          </a:xfrm>
        </p:grpSpPr>
        <p:sp>
          <p:nvSpPr>
            <p:cNvPr id="206" name="Oval 205">
              <a:extLst>
                <a:ext uri="{FF2B5EF4-FFF2-40B4-BE49-F238E27FC236}">
                  <a16:creationId xmlns:a16="http://schemas.microsoft.com/office/drawing/2014/main" xmlns="" id="{9EF8F1F0-05D5-47ED-B153-7B763F4923A0}"/>
                </a:ext>
              </a:extLst>
            </p:cNvPr>
            <p:cNvSpPr/>
            <p:nvPr/>
          </p:nvSpPr>
          <p:spPr bwMode="auto">
            <a:xfrm>
              <a:off x="9713748" y="4239373"/>
              <a:ext cx="510158" cy="510158"/>
            </a:xfrm>
            <a:prstGeom prst="ellipse">
              <a:avLst/>
            </a:prstGeom>
            <a:solidFill>
              <a:schemeClr val="tx1">
                <a:lumMod val="65000"/>
                <a:lumOff val="35000"/>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gradFill>
                  <a:gsLst>
                    <a:gs pos="0">
                      <a:srgbClr val="FFFFFF"/>
                    </a:gs>
                    <a:gs pos="100000">
                      <a:srgbClr val="FFFFFF"/>
                    </a:gs>
                  </a:gsLst>
                  <a:lin ang="5400000" scaled="0"/>
                </a:gradFill>
                <a:cs typeface="Segoe UI" pitchFamily="34" charset="0"/>
              </a:endParaRPr>
            </a:p>
          </p:txBody>
        </p:sp>
        <p:sp>
          <p:nvSpPr>
            <p:cNvPr id="207" name="graph_6">
              <a:extLst>
                <a:ext uri="{FF2B5EF4-FFF2-40B4-BE49-F238E27FC236}">
                  <a16:creationId xmlns:a16="http://schemas.microsoft.com/office/drawing/2014/main" xmlns="" id="{93776389-36E5-4044-BBB9-38D34AE1DB6B}"/>
                </a:ext>
              </a:extLst>
            </p:cNvPr>
            <p:cNvSpPr>
              <a:spLocks noChangeAspect="1" noEditPoints="1"/>
            </p:cNvSpPr>
            <p:nvPr/>
          </p:nvSpPr>
          <p:spPr bwMode="auto">
            <a:xfrm>
              <a:off x="9845852" y="4386062"/>
              <a:ext cx="245950" cy="195960"/>
            </a:xfrm>
            <a:custGeom>
              <a:avLst/>
              <a:gdLst>
                <a:gd name="T0" fmla="*/ 63 w 246"/>
                <a:gd name="T1" fmla="*/ 196 h 196"/>
                <a:gd name="T2" fmla="*/ 0 w 246"/>
                <a:gd name="T3" fmla="*/ 196 h 196"/>
                <a:gd name="T4" fmla="*/ 0 w 246"/>
                <a:gd name="T5" fmla="*/ 107 h 196"/>
                <a:gd name="T6" fmla="*/ 63 w 246"/>
                <a:gd name="T7" fmla="*/ 107 h 196"/>
                <a:gd name="T8" fmla="*/ 63 w 246"/>
                <a:gd name="T9" fmla="*/ 196 h 196"/>
                <a:gd name="T10" fmla="*/ 154 w 246"/>
                <a:gd name="T11" fmla="*/ 54 h 196"/>
                <a:gd name="T12" fmla="*/ 91 w 246"/>
                <a:gd name="T13" fmla="*/ 54 h 196"/>
                <a:gd name="T14" fmla="*/ 91 w 246"/>
                <a:gd name="T15" fmla="*/ 196 h 196"/>
                <a:gd name="T16" fmla="*/ 154 w 246"/>
                <a:gd name="T17" fmla="*/ 196 h 196"/>
                <a:gd name="T18" fmla="*/ 154 w 246"/>
                <a:gd name="T19" fmla="*/ 54 h 196"/>
                <a:gd name="T20" fmla="*/ 246 w 246"/>
                <a:gd name="T21" fmla="*/ 0 h 196"/>
                <a:gd name="T22" fmla="*/ 182 w 246"/>
                <a:gd name="T23" fmla="*/ 0 h 196"/>
                <a:gd name="T24" fmla="*/ 182 w 246"/>
                <a:gd name="T25" fmla="*/ 196 h 196"/>
                <a:gd name="T26" fmla="*/ 246 w 246"/>
                <a:gd name="T27" fmla="*/ 196 h 196"/>
                <a:gd name="T28" fmla="*/ 246 w 246"/>
                <a:gd name="T29" fmla="*/ 0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6" h="196">
                  <a:moveTo>
                    <a:pt x="63" y="196"/>
                  </a:moveTo>
                  <a:lnTo>
                    <a:pt x="0" y="196"/>
                  </a:lnTo>
                  <a:lnTo>
                    <a:pt x="0" y="107"/>
                  </a:lnTo>
                  <a:lnTo>
                    <a:pt x="63" y="107"/>
                  </a:lnTo>
                  <a:lnTo>
                    <a:pt x="63" y="196"/>
                  </a:lnTo>
                  <a:close/>
                  <a:moveTo>
                    <a:pt x="154" y="54"/>
                  </a:moveTo>
                  <a:lnTo>
                    <a:pt x="91" y="54"/>
                  </a:lnTo>
                  <a:lnTo>
                    <a:pt x="91" y="196"/>
                  </a:lnTo>
                  <a:lnTo>
                    <a:pt x="154" y="196"/>
                  </a:lnTo>
                  <a:lnTo>
                    <a:pt x="154" y="54"/>
                  </a:lnTo>
                  <a:close/>
                  <a:moveTo>
                    <a:pt x="246" y="0"/>
                  </a:moveTo>
                  <a:lnTo>
                    <a:pt x="182" y="0"/>
                  </a:lnTo>
                  <a:lnTo>
                    <a:pt x="182" y="196"/>
                  </a:lnTo>
                  <a:lnTo>
                    <a:pt x="246" y="196"/>
                  </a:lnTo>
                  <a:lnTo>
                    <a:pt x="246" y="0"/>
                  </a:lnTo>
                  <a:close/>
                </a:path>
              </a:pathLst>
            </a:custGeom>
            <a:noFill/>
            <a:ln w="12700" cap="flat">
              <a:solidFill>
                <a:srgbClr val="FFFFFF">
                  <a:alpha val="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sp>
        <p:nvSpPr>
          <p:cNvPr id="211" name="TextBox 210">
            <a:extLst>
              <a:ext uri="{FF2B5EF4-FFF2-40B4-BE49-F238E27FC236}">
                <a16:creationId xmlns:a16="http://schemas.microsoft.com/office/drawing/2014/main" xmlns="" id="{2208688C-A7F3-49F9-A382-65D39A9A6BAA}"/>
              </a:ext>
            </a:extLst>
          </p:cNvPr>
          <p:cNvSpPr txBox="1"/>
          <p:nvPr/>
        </p:nvSpPr>
        <p:spPr>
          <a:xfrm>
            <a:off x="584200" y="5645319"/>
            <a:ext cx="3656255" cy="615553"/>
          </a:xfrm>
          <a:prstGeom prst="rect">
            <a:avLst/>
          </a:prstGeom>
          <a:noFill/>
        </p:spPr>
        <p:txBody>
          <a:bodyPr wrap="square" lIns="0" tIns="0" rIns="0" bIns="0" rtlCol="0">
            <a:spAutoFit/>
          </a:bodyPr>
          <a:lstStyle/>
          <a:p>
            <a:r>
              <a:rPr lang="en-US" sz="2000" dirty="0"/>
              <a:t>Services for search, analytics, natural language, and more </a:t>
            </a:r>
            <a:endParaRPr lang="en-US" sz="2000" spc="-30" dirty="0">
              <a:gradFill>
                <a:gsLst>
                  <a:gs pos="2917">
                    <a:schemeClr val="tx1"/>
                  </a:gs>
                  <a:gs pos="30000">
                    <a:schemeClr val="tx1"/>
                  </a:gs>
                </a:gsLst>
                <a:lin ang="5400000" scaled="0"/>
              </a:gradFill>
              <a:cs typeface="Segoe UI Semibold" panose="020B0702040204020203" pitchFamily="34" charset="0"/>
            </a:endParaRPr>
          </a:p>
        </p:txBody>
      </p:sp>
      <p:grpSp>
        <p:nvGrpSpPr>
          <p:cNvPr id="110" name="Group 109">
            <a:extLst>
              <a:ext uri="{FF2B5EF4-FFF2-40B4-BE49-F238E27FC236}">
                <a16:creationId xmlns:a16="http://schemas.microsoft.com/office/drawing/2014/main" xmlns="" id="{64CC6B2D-293F-4896-AE79-5BB8185AA0D8}"/>
              </a:ext>
            </a:extLst>
          </p:cNvPr>
          <p:cNvGrpSpPr/>
          <p:nvPr/>
        </p:nvGrpSpPr>
        <p:grpSpPr>
          <a:xfrm>
            <a:off x="1390144" y="481012"/>
            <a:ext cx="670146" cy="187072"/>
            <a:chOff x="1787641" y="-189373"/>
            <a:chExt cx="4555893" cy="582175"/>
          </a:xfrm>
          <a:effectLst>
            <a:outerShdw blurRad="76200" dir="18900000" sy="23000" kx="-1200000" algn="bl" rotWithShape="0">
              <a:prstClr val="black">
                <a:alpha val="75000"/>
              </a:prstClr>
            </a:outerShdw>
          </a:effectLst>
        </p:grpSpPr>
        <p:sp>
          <p:nvSpPr>
            <p:cNvPr id="111" name="Rectangle 110">
              <a:extLst>
                <a:ext uri="{FF2B5EF4-FFF2-40B4-BE49-F238E27FC236}">
                  <a16:creationId xmlns:a16="http://schemas.microsoft.com/office/drawing/2014/main" xmlns="" id="{FB85D81F-8F75-4E34-9AF7-A5FD3BF56E0C}"/>
                </a:ext>
              </a:extLst>
            </p:cNvPr>
            <p:cNvSpPr/>
            <p:nvPr/>
          </p:nvSpPr>
          <p:spPr bwMode="auto">
            <a:xfrm>
              <a:off x="1787641" y="-189373"/>
              <a:ext cx="4555893" cy="582175"/>
            </a:xfrm>
            <a:prstGeom prst="rect">
              <a:avLst/>
            </a:prstGeom>
            <a:solidFill>
              <a:schemeClr val="bg1">
                <a:alpha val="25000"/>
              </a:schemeClr>
            </a:solidFill>
            <a:ln>
              <a:noFill/>
              <a:headEnd type="none" w="med" len="med"/>
              <a:tailEnd type="none" w="med" len="med"/>
            </a:ln>
            <a:effectLst>
              <a:outerShdw blurRad="1143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gradFill>
                  <a:gsLst>
                    <a:gs pos="0">
                      <a:srgbClr val="FFFFFF"/>
                    </a:gs>
                    <a:gs pos="100000">
                      <a:srgbClr val="FFFFFF"/>
                    </a:gs>
                  </a:gsLst>
                  <a:lin ang="5400000" scaled="0"/>
                </a:gradFill>
                <a:cs typeface="Segoe UI" pitchFamily="34" charset="0"/>
              </a:endParaRPr>
            </a:p>
          </p:txBody>
        </p:sp>
        <p:sp>
          <p:nvSpPr>
            <p:cNvPr id="112" name="Rectangle 111">
              <a:extLst>
                <a:ext uri="{FF2B5EF4-FFF2-40B4-BE49-F238E27FC236}">
                  <a16:creationId xmlns:a16="http://schemas.microsoft.com/office/drawing/2014/main" xmlns="" id="{0D034B4B-E0A9-468F-95E7-7E52AE24FA7A}"/>
                </a:ext>
              </a:extLst>
            </p:cNvPr>
            <p:cNvSpPr/>
            <p:nvPr/>
          </p:nvSpPr>
          <p:spPr bwMode="auto">
            <a:xfrm>
              <a:off x="1793490" y="-189373"/>
              <a:ext cx="4550044" cy="582175"/>
            </a:xfrm>
            <a:prstGeom prst="rect">
              <a:avLst/>
            </a:prstGeom>
            <a:solidFill>
              <a:schemeClr val="accent3"/>
            </a:solidFill>
            <a:ln>
              <a:noFill/>
              <a:headEnd type="none" w="med" len="med"/>
              <a:tailEnd type="none" w="med" len="med"/>
            </a:ln>
            <a:effectLst>
              <a:outerShdw blurRad="1143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2000">
                  <a:noFill/>
                  <a:cs typeface="Segoe UI" pitchFamily="34" charset="0"/>
                </a:rPr>
                <a:t>2</a:t>
              </a:r>
            </a:p>
          </p:txBody>
        </p:sp>
      </p:grpSp>
      <p:grpSp>
        <p:nvGrpSpPr>
          <p:cNvPr id="113" name="MS Identity">
            <a:extLst>
              <a:ext uri="{FF2B5EF4-FFF2-40B4-BE49-F238E27FC236}">
                <a16:creationId xmlns:a16="http://schemas.microsoft.com/office/drawing/2014/main" xmlns="" id="{9A7E02A3-B14F-4A2D-9576-5C9B5C120AC8}"/>
              </a:ext>
            </a:extLst>
          </p:cNvPr>
          <p:cNvGrpSpPr/>
          <p:nvPr/>
        </p:nvGrpSpPr>
        <p:grpSpPr>
          <a:xfrm>
            <a:off x="594523" y="585788"/>
            <a:ext cx="630630" cy="82296"/>
            <a:chOff x="6735847" y="5386727"/>
            <a:chExt cx="4555893" cy="585216"/>
          </a:xfrm>
          <a:effectLst>
            <a:outerShdw blurRad="76200" dir="18900000" sy="23000" kx="-1200000" algn="bl" rotWithShape="0">
              <a:prstClr val="black">
                <a:alpha val="75000"/>
              </a:prstClr>
            </a:outerShdw>
          </a:effectLst>
        </p:grpSpPr>
        <p:sp>
          <p:nvSpPr>
            <p:cNvPr id="114" name="Rectangle 113">
              <a:extLst>
                <a:ext uri="{FF2B5EF4-FFF2-40B4-BE49-F238E27FC236}">
                  <a16:creationId xmlns:a16="http://schemas.microsoft.com/office/drawing/2014/main" xmlns="" id="{44FC9D53-F3E3-4D54-BE6C-0C358F3F59C3}"/>
                </a:ext>
              </a:extLst>
            </p:cNvPr>
            <p:cNvSpPr/>
            <p:nvPr/>
          </p:nvSpPr>
          <p:spPr bwMode="auto">
            <a:xfrm>
              <a:off x="6735847" y="5386727"/>
              <a:ext cx="4555893" cy="582175"/>
            </a:xfrm>
            <a:prstGeom prst="rect">
              <a:avLst/>
            </a:prstGeom>
            <a:solidFill>
              <a:schemeClr val="bg1">
                <a:alpha val="25000"/>
              </a:schemeClr>
            </a:solidFill>
            <a:ln>
              <a:noFill/>
              <a:headEnd type="none" w="med" len="med"/>
              <a:tailEnd type="none" w="med" len="med"/>
            </a:ln>
            <a:effectLst>
              <a:outerShdw blurRad="1143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gradFill>
                  <a:gsLst>
                    <a:gs pos="0">
                      <a:srgbClr val="FFFFFF"/>
                    </a:gs>
                    <a:gs pos="100000">
                      <a:srgbClr val="FFFFFF"/>
                    </a:gs>
                  </a:gsLst>
                  <a:lin ang="5400000" scaled="0"/>
                </a:gradFill>
                <a:cs typeface="Segoe UI" pitchFamily="34" charset="0"/>
              </a:endParaRPr>
            </a:p>
          </p:txBody>
        </p:sp>
        <p:sp>
          <p:nvSpPr>
            <p:cNvPr id="115" name="Rectangle 114">
              <a:extLst>
                <a:ext uri="{FF2B5EF4-FFF2-40B4-BE49-F238E27FC236}">
                  <a16:creationId xmlns:a16="http://schemas.microsoft.com/office/drawing/2014/main" xmlns="" id="{BEB97FEF-AB5C-4812-A62C-B61DC0BFBBE8}"/>
                </a:ext>
              </a:extLst>
            </p:cNvPr>
            <p:cNvSpPr/>
            <p:nvPr/>
          </p:nvSpPr>
          <p:spPr bwMode="auto">
            <a:xfrm>
              <a:off x="6735847" y="5386727"/>
              <a:ext cx="4548288" cy="585216"/>
            </a:xfrm>
            <a:prstGeom prst="rect">
              <a:avLst/>
            </a:prstGeom>
            <a:solidFill>
              <a:schemeClr val="accent2">
                <a:alpha val="25000"/>
              </a:schemeClr>
            </a:solidFill>
            <a:ln>
              <a:noFill/>
              <a:headEnd type="none" w="med" len="med"/>
              <a:tailEnd type="none" w="med" len="med"/>
            </a:ln>
            <a:effectLst>
              <a:outerShdw blurRad="1143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2000">
                  <a:noFill/>
                  <a:cs typeface="Segoe UI" pitchFamily="34" charset="0"/>
                </a:rPr>
                <a:t>1</a:t>
              </a:r>
            </a:p>
          </p:txBody>
        </p:sp>
      </p:grpSp>
      <p:grpSp>
        <p:nvGrpSpPr>
          <p:cNvPr id="116" name="Group 115">
            <a:extLst>
              <a:ext uri="{FF2B5EF4-FFF2-40B4-BE49-F238E27FC236}">
                <a16:creationId xmlns:a16="http://schemas.microsoft.com/office/drawing/2014/main" xmlns="" id="{E3B08D24-0EDE-4675-8CE3-F8B6C5576FF8}"/>
              </a:ext>
            </a:extLst>
          </p:cNvPr>
          <p:cNvGrpSpPr/>
          <p:nvPr/>
        </p:nvGrpSpPr>
        <p:grpSpPr>
          <a:xfrm>
            <a:off x="2236107" y="585788"/>
            <a:ext cx="629318" cy="82296"/>
            <a:chOff x="6728240" y="3600643"/>
            <a:chExt cx="4555895" cy="582175"/>
          </a:xfrm>
          <a:effectLst>
            <a:outerShdw blurRad="76200" dir="18900000" sy="23000" kx="-1200000" algn="bl" rotWithShape="0">
              <a:prstClr val="black">
                <a:alpha val="75000"/>
              </a:prstClr>
            </a:outerShdw>
          </a:effectLst>
        </p:grpSpPr>
        <p:sp>
          <p:nvSpPr>
            <p:cNvPr id="204" name="Rectangle 203">
              <a:extLst>
                <a:ext uri="{FF2B5EF4-FFF2-40B4-BE49-F238E27FC236}">
                  <a16:creationId xmlns:a16="http://schemas.microsoft.com/office/drawing/2014/main" xmlns="" id="{D58049CC-0CDE-4EC0-932E-390503978C93}"/>
                </a:ext>
              </a:extLst>
            </p:cNvPr>
            <p:cNvSpPr/>
            <p:nvPr/>
          </p:nvSpPr>
          <p:spPr bwMode="auto">
            <a:xfrm>
              <a:off x="6728240" y="3600643"/>
              <a:ext cx="4555893" cy="582175"/>
            </a:xfrm>
            <a:prstGeom prst="rect">
              <a:avLst/>
            </a:prstGeom>
            <a:solidFill>
              <a:schemeClr val="bg1">
                <a:alpha val="25000"/>
              </a:schemeClr>
            </a:solidFill>
            <a:ln>
              <a:noFill/>
              <a:headEnd type="none" w="med" len="med"/>
              <a:tailEnd type="none" w="med" len="med"/>
            </a:ln>
            <a:effectLst>
              <a:outerShdw blurRad="1143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gradFill>
                  <a:gsLst>
                    <a:gs pos="0">
                      <a:srgbClr val="FFFFFF"/>
                    </a:gs>
                    <a:gs pos="100000">
                      <a:srgbClr val="FFFFFF"/>
                    </a:gs>
                  </a:gsLst>
                  <a:lin ang="5400000" scaled="0"/>
                </a:gradFill>
                <a:cs typeface="Segoe UI" pitchFamily="34" charset="0"/>
              </a:endParaRPr>
            </a:p>
          </p:txBody>
        </p:sp>
        <p:sp>
          <p:nvSpPr>
            <p:cNvPr id="208" name="Rectangle 207">
              <a:extLst>
                <a:ext uri="{FF2B5EF4-FFF2-40B4-BE49-F238E27FC236}">
                  <a16:creationId xmlns:a16="http://schemas.microsoft.com/office/drawing/2014/main" xmlns="" id="{263F03BC-5D58-416D-B6D3-8B1204C229BC}"/>
                </a:ext>
              </a:extLst>
            </p:cNvPr>
            <p:cNvSpPr/>
            <p:nvPr/>
          </p:nvSpPr>
          <p:spPr bwMode="auto">
            <a:xfrm>
              <a:off x="6728240" y="3600643"/>
              <a:ext cx="4555895" cy="582175"/>
            </a:xfrm>
            <a:prstGeom prst="rect">
              <a:avLst/>
            </a:prstGeom>
            <a:solidFill>
              <a:schemeClr val="accent1">
                <a:alpha val="25000"/>
              </a:schemeClr>
            </a:solidFill>
            <a:ln>
              <a:noFill/>
              <a:headEnd type="none" w="med" len="med"/>
              <a:tailEnd type="none" w="med" len="med"/>
            </a:ln>
            <a:effectLst>
              <a:outerShdw blurRad="1143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2000">
                  <a:noFill/>
                  <a:cs typeface="Segoe UI" pitchFamily="34" charset="0"/>
                </a:rPr>
                <a:t>3</a:t>
              </a:r>
            </a:p>
          </p:txBody>
        </p:sp>
      </p:grpSp>
      <p:grpSp>
        <p:nvGrpSpPr>
          <p:cNvPr id="209" name="Group 208">
            <a:extLst>
              <a:ext uri="{FF2B5EF4-FFF2-40B4-BE49-F238E27FC236}">
                <a16:creationId xmlns:a16="http://schemas.microsoft.com/office/drawing/2014/main" xmlns="" id="{D527C3E7-D20D-4CAB-A244-69CDA20DD797}"/>
              </a:ext>
            </a:extLst>
          </p:cNvPr>
          <p:cNvGrpSpPr/>
          <p:nvPr/>
        </p:nvGrpSpPr>
        <p:grpSpPr>
          <a:xfrm>
            <a:off x="3064106" y="585789"/>
            <a:ext cx="630936" cy="82296"/>
            <a:chOff x="6728241" y="2886753"/>
            <a:chExt cx="4555894" cy="582175"/>
          </a:xfrm>
          <a:effectLst>
            <a:outerShdw blurRad="76200" dir="18900000" sy="23000" kx="-1200000" algn="bl" rotWithShape="0">
              <a:prstClr val="black">
                <a:alpha val="75000"/>
              </a:prstClr>
            </a:outerShdw>
          </a:effectLst>
        </p:grpSpPr>
        <p:sp>
          <p:nvSpPr>
            <p:cNvPr id="212" name="Rectangle 211">
              <a:extLst>
                <a:ext uri="{FF2B5EF4-FFF2-40B4-BE49-F238E27FC236}">
                  <a16:creationId xmlns:a16="http://schemas.microsoft.com/office/drawing/2014/main" xmlns="" id="{85C22404-A362-4678-9C59-0E64ECD24C5A}"/>
                </a:ext>
              </a:extLst>
            </p:cNvPr>
            <p:cNvSpPr/>
            <p:nvPr/>
          </p:nvSpPr>
          <p:spPr bwMode="auto">
            <a:xfrm>
              <a:off x="6728241" y="2886753"/>
              <a:ext cx="4555893" cy="582175"/>
            </a:xfrm>
            <a:prstGeom prst="rect">
              <a:avLst/>
            </a:prstGeom>
            <a:solidFill>
              <a:schemeClr val="bg1">
                <a:alpha val="25000"/>
              </a:schemeClr>
            </a:solidFill>
            <a:ln>
              <a:noFill/>
              <a:headEnd type="none" w="med" len="med"/>
              <a:tailEnd type="none" w="med" len="med"/>
            </a:ln>
            <a:effectLst>
              <a:outerShdw blurRad="1143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gradFill>
                  <a:gsLst>
                    <a:gs pos="0">
                      <a:srgbClr val="FFFFFF"/>
                    </a:gs>
                    <a:gs pos="100000">
                      <a:srgbClr val="FFFFFF"/>
                    </a:gs>
                  </a:gsLst>
                  <a:lin ang="5400000" scaled="0"/>
                </a:gradFill>
                <a:cs typeface="Segoe UI" pitchFamily="34" charset="0"/>
              </a:endParaRPr>
            </a:p>
          </p:txBody>
        </p:sp>
        <p:sp>
          <p:nvSpPr>
            <p:cNvPr id="213" name="Rectangle 212">
              <a:extLst>
                <a:ext uri="{FF2B5EF4-FFF2-40B4-BE49-F238E27FC236}">
                  <a16:creationId xmlns:a16="http://schemas.microsoft.com/office/drawing/2014/main" xmlns="" id="{370D6D22-595D-4B83-87C0-068F1779E0D4}"/>
                </a:ext>
              </a:extLst>
            </p:cNvPr>
            <p:cNvSpPr/>
            <p:nvPr/>
          </p:nvSpPr>
          <p:spPr bwMode="auto">
            <a:xfrm>
              <a:off x="6728241" y="2886753"/>
              <a:ext cx="4555894" cy="582175"/>
            </a:xfrm>
            <a:prstGeom prst="rect">
              <a:avLst/>
            </a:prstGeom>
            <a:solidFill>
              <a:srgbClr val="30E5D0">
                <a:alpha val="25000"/>
              </a:srgbClr>
            </a:solidFill>
            <a:ln>
              <a:noFill/>
              <a:headEnd type="none" w="med" len="med"/>
              <a:tailEnd type="none" w="med" len="med"/>
            </a:ln>
            <a:effectLst>
              <a:outerShdw blurRad="1143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2000">
                  <a:noFill/>
                  <a:cs typeface="Segoe UI" pitchFamily="34" charset="0"/>
                </a:rPr>
                <a:t>4</a:t>
              </a:r>
            </a:p>
          </p:txBody>
        </p:sp>
      </p:grpSp>
      <p:grpSp>
        <p:nvGrpSpPr>
          <p:cNvPr id="214" name="Group 213">
            <a:extLst>
              <a:ext uri="{FF2B5EF4-FFF2-40B4-BE49-F238E27FC236}">
                <a16:creationId xmlns:a16="http://schemas.microsoft.com/office/drawing/2014/main" xmlns="" id="{BBFFF42C-FF91-42A0-A969-E023409465AA}"/>
              </a:ext>
            </a:extLst>
          </p:cNvPr>
          <p:cNvGrpSpPr/>
          <p:nvPr/>
        </p:nvGrpSpPr>
        <p:grpSpPr>
          <a:xfrm>
            <a:off x="3892105" y="585789"/>
            <a:ext cx="630936" cy="82296"/>
            <a:chOff x="6724086" y="2163591"/>
            <a:chExt cx="2304683" cy="582176"/>
          </a:xfrm>
          <a:effectLst>
            <a:outerShdw blurRad="76200" dir="18900000" sy="23000" kx="-1200000" algn="bl" rotWithShape="0">
              <a:prstClr val="black">
                <a:alpha val="75000"/>
              </a:prstClr>
            </a:outerShdw>
          </a:effectLst>
        </p:grpSpPr>
        <p:sp>
          <p:nvSpPr>
            <p:cNvPr id="215" name="Rectangle 214">
              <a:extLst>
                <a:ext uri="{FF2B5EF4-FFF2-40B4-BE49-F238E27FC236}">
                  <a16:creationId xmlns:a16="http://schemas.microsoft.com/office/drawing/2014/main" xmlns="" id="{622F96B0-8EFE-4B31-A51F-8447A43478E0}"/>
                </a:ext>
              </a:extLst>
            </p:cNvPr>
            <p:cNvSpPr/>
            <p:nvPr/>
          </p:nvSpPr>
          <p:spPr bwMode="auto">
            <a:xfrm>
              <a:off x="6728242" y="2163591"/>
              <a:ext cx="2300527" cy="582175"/>
            </a:xfrm>
            <a:prstGeom prst="rect">
              <a:avLst/>
            </a:prstGeom>
            <a:solidFill>
              <a:schemeClr val="bg1">
                <a:alpha val="25000"/>
              </a:schemeClr>
            </a:solidFill>
            <a:ln>
              <a:noFill/>
              <a:headEnd type="none" w="med" len="med"/>
              <a:tailEnd type="none" w="med" len="med"/>
            </a:ln>
            <a:effectLst>
              <a:outerShdw blurRad="1143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gradFill>
                  <a:gsLst>
                    <a:gs pos="0">
                      <a:srgbClr val="FFFFFF"/>
                    </a:gs>
                    <a:gs pos="100000">
                      <a:srgbClr val="FFFFFF"/>
                    </a:gs>
                  </a:gsLst>
                  <a:lin ang="5400000" scaled="0"/>
                </a:gradFill>
                <a:cs typeface="Segoe UI" pitchFamily="34" charset="0"/>
              </a:endParaRPr>
            </a:p>
          </p:txBody>
        </p:sp>
        <p:sp>
          <p:nvSpPr>
            <p:cNvPr id="216" name="Orange Bar 1">
              <a:extLst>
                <a:ext uri="{FF2B5EF4-FFF2-40B4-BE49-F238E27FC236}">
                  <a16:creationId xmlns:a16="http://schemas.microsoft.com/office/drawing/2014/main" xmlns="" id="{F8B6D3AE-98D6-4967-830D-207DA567EEA4}"/>
                </a:ext>
              </a:extLst>
            </p:cNvPr>
            <p:cNvSpPr/>
            <p:nvPr/>
          </p:nvSpPr>
          <p:spPr bwMode="auto">
            <a:xfrm>
              <a:off x="6724086" y="2163591"/>
              <a:ext cx="2300528" cy="582176"/>
            </a:xfrm>
            <a:prstGeom prst="rect">
              <a:avLst/>
            </a:prstGeom>
            <a:solidFill>
              <a:srgbClr val="8661C5">
                <a:alpha val="25000"/>
              </a:srgbClr>
            </a:solidFill>
            <a:ln>
              <a:noFill/>
              <a:headEnd type="none" w="med" len="med"/>
              <a:tailEnd type="none" w="med" len="med"/>
            </a:ln>
            <a:effectLst>
              <a:outerShdw blurRad="1143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2000">
                  <a:noFill/>
                  <a:cs typeface="Segoe UI" pitchFamily="34" charset="0"/>
                </a:rPr>
                <a:t>5</a:t>
              </a:r>
            </a:p>
          </p:txBody>
        </p:sp>
      </p:grpSp>
      <p:grpSp>
        <p:nvGrpSpPr>
          <p:cNvPr id="217" name="Group 216">
            <a:extLst>
              <a:ext uri="{FF2B5EF4-FFF2-40B4-BE49-F238E27FC236}">
                <a16:creationId xmlns:a16="http://schemas.microsoft.com/office/drawing/2014/main" xmlns="" id="{96D5E43E-0E09-49E9-A0B4-908328AC7A61}"/>
              </a:ext>
            </a:extLst>
          </p:cNvPr>
          <p:cNvGrpSpPr/>
          <p:nvPr/>
        </p:nvGrpSpPr>
        <p:grpSpPr>
          <a:xfrm>
            <a:off x="4723007" y="585789"/>
            <a:ext cx="629319" cy="82295"/>
            <a:chOff x="9023070" y="2163591"/>
            <a:chExt cx="2261063" cy="582176"/>
          </a:xfrm>
          <a:effectLst>
            <a:outerShdw blurRad="76200" dir="18900000" sy="23000" kx="-1200000" algn="bl" rotWithShape="0">
              <a:prstClr val="black">
                <a:alpha val="75000"/>
              </a:prstClr>
            </a:outerShdw>
          </a:effectLst>
        </p:grpSpPr>
        <p:sp>
          <p:nvSpPr>
            <p:cNvPr id="218" name="Rectangle 217">
              <a:extLst>
                <a:ext uri="{FF2B5EF4-FFF2-40B4-BE49-F238E27FC236}">
                  <a16:creationId xmlns:a16="http://schemas.microsoft.com/office/drawing/2014/main" xmlns="" id="{6704E731-7DAA-484D-A095-FB5A6D4A6F34}"/>
                </a:ext>
              </a:extLst>
            </p:cNvPr>
            <p:cNvSpPr/>
            <p:nvPr/>
          </p:nvSpPr>
          <p:spPr bwMode="auto">
            <a:xfrm>
              <a:off x="9027226" y="2163591"/>
              <a:ext cx="2256907" cy="582175"/>
            </a:xfrm>
            <a:prstGeom prst="rect">
              <a:avLst/>
            </a:prstGeom>
            <a:solidFill>
              <a:schemeClr val="bg1">
                <a:alpha val="25000"/>
              </a:schemeClr>
            </a:solidFill>
            <a:ln>
              <a:noFill/>
              <a:headEnd type="none" w="med" len="med"/>
              <a:tailEnd type="none" w="med" len="med"/>
            </a:ln>
            <a:effectLst>
              <a:outerShdw blurRad="1143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gradFill>
                  <a:gsLst>
                    <a:gs pos="0">
                      <a:srgbClr val="FFFFFF"/>
                    </a:gs>
                    <a:gs pos="100000">
                      <a:srgbClr val="FFFFFF"/>
                    </a:gs>
                  </a:gsLst>
                  <a:lin ang="5400000" scaled="0"/>
                </a:gradFill>
                <a:cs typeface="Segoe UI" pitchFamily="34" charset="0"/>
              </a:endParaRPr>
            </a:p>
          </p:txBody>
        </p:sp>
        <p:sp>
          <p:nvSpPr>
            <p:cNvPr id="219" name="Orange Bar 1">
              <a:extLst>
                <a:ext uri="{FF2B5EF4-FFF2-40B4-BE49-F238E27FC236}">
                  <a16:creationId xmlns:a16="http://schemas.microsoft.com/office/drawing/2014/main" xmlns="" id="{833B8871-E269-4C5A-B699-3D163B2F8F25}"/>
                </a:ext>
              </a:extLst>
            </p:cNvPr>
            <p:cNvSpPr/>
            <p:nvPr/>
          </p:nvSpPr>
          <p:spPr bwMode="auto">
            <a:xfrm>
              <a:off x="9023070" y="2163591"/>
              <a:ext cx="2256908" cy="582176"/>
            </a:xfrm>
            <a:prstGeom prst="rect">
              <a:avLst/>
            </a:prstGeom>
            <a:solidFill>
              <a:schemeClr val="accent5">
                <a:alpha val="25000"/>
              </a:schemeClr>
            </a:solidFill>
            <a:ln>
              <a:noFill/>
              <a:headEnd type="none" w="med" len="med"/>
              <a:tailEnd type="none" w="med" len="med"/>
            </a:ln>
            <a:effectLst>
              <a:outerShdw blurRad="1143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2000">
                  <a:noFill/>
                  <a:cs typeface="Segoe UI" pitchFamily="34" charset="0"/>
                </a:rPr>
                <a:t>6</a:t>
              </a:r>
            </a:p>
          </p:txBody>
        </p:sp>
      </p:grpSp>
      <p:sp>
        <p:nvSpPr>
          <p:cNvPr id="117" name="TextBox 116">
            <a:extLst>
              <a:ext uri="{FF2B5EF4-FFF2-40B4-BE49-F238E27FC236}">
                <a16:creationId xmlns:a16="http://schemas.microsoft.com/office/drawing/2014/main" xmlns="" id="{8C53D7E6-7CAD-4158-8256-8A6594B7F707}"/>
              </a:ext>
            </a:extLst>
          </p:cNvPr>
          <p:cNvSpPr txBox="1"/>
          <p:nvPr/>
        </p:nvSpPr>
        <p:spPr>
          <a:xfrm>
            <a:off x="1387061" y="751759"/>
            <a:ext cx="673229" cy="333425"/>
          </a:xfrm>
          <a:prstGeom prst="rect">
            <a:avLst/>
          </a:prstGeom>
          <a:noFill/>
        </p:spPr>
        <p:txBody>
          <a:bodyPr wrap="square" lIns="0" tIns="0" rIns="0" bIns="0" rtlCol="0">
            <a:spAutoFit/>
          </a:bodyPr>
          <a:lstStyle>
            <a:defPPr>
              <a:defRPr lang="en-US"/>
            </a:defPPr>
            <a:lvl1pPr algn="ctr" defTabSz="430252">
              <a:lnSpc>
                <a:spcPts val="1300"/>
              </a:lnSpc>
              <a:defRPr sz="1200" kern="0" spc="-24">
                <a:latin typeface="Segoe UI Semibold"/>
                <a:cs typeface="Segoe UI Semilight" panose="020B0402040204020203" pitchFamily="34" charset="0"/>
              </a:defRPr>
            </a:lvl1pPr>
          </a:lstStyle>
          <a:p>
            <a:r>
              <a:rPr lang="en-US" dirty="0"/>
              <a:t>Microsoft Graph</a:t>
            </a:r>
          </a:p>
        </p:txBody>
      </p:sp>
      <p:sp>
        <p:nvSpPr>
          <p:cNvPr id="118" name="TextBox 117">
            <a:extLst>
              <a:ext uri="{FF2B5EF4-FFF2-40B4-BE49-F238E27FC236}">
                <a16:creationId xmlns:a16="http://schemas.microsoft.com/office/drawing/2014/main" xmlns="" id="{B67D7227-6A88-40B2-8A58-89960EA2D37D}"/>
              </a:ext>
            </a:extLst>
          </p:cNvPr>
          <p:cNvSpPr txBox="1"/>
          <p:nvPr/>
        </p:nvSpPr>
        <p:spPr>
          <a:xfrm>
            <a:off x="561109" y="751759"/>
            <a:ext cx="673229" cy="333425"/>
          </a:xfrm>
          <a:prstGeom prst="rect">
            <a:avLst/>
          </a:prstGeom>
          <a:noFill/>
        </p:spPr>
        <p:txBody>
          <a:bodyPr wrap="square" lIns="0" tIns="0" rIns="0" bIns="0" rtlCol="0">
            <a:spAutoFit/>
          </a:bodyPr>
          <a:lstStyle>
            <a:defPPr>
              <a:defRPr lang="en-US"/>
            </a:defPPr>
            <a:lvl1pPr algn="ctr" defTabSz="430252">
              <a:lnSpc>
                <a:spcPts val="1300"/>
              </a:lnSpc>
              <a:defRPr sz="1100" kern="0" spc="-24">
                <a:solidFill>
                  <a:schemeClr val="tx1">
                    <a:alpha val="25000"/>
                  </a:schemeClr>
                </a:solidFill>
                <a:latin typeface="Segoe UI Semibold"/>
                <a:cs typeface="Segoe UI Semilight" panose="020B0402040204020203" pitchFamily="34" charset="0"/>
              </a:defRPr>
            </a:lvl1pPr>
          </a:lstStyle>
          <a:p>
            <a:r>
              <a:rPr lang="en-US" dirty="0">
                <a:solidFill>
                  <a:schemeClr val="tx1">
                    <a:alpha val="10000"/>
                  </a:schemeClr>
                </a:solidFill>
              </a:rPr>
              <a:t>Microsoft Identity</a:t>
            </a:r>
          </a:p>
        </p:txBody>
      </p:sp>
      <p:sp>
        <p:nvSpPr>
          <p:cNvPr id="119" name="TextBox 118">
            <a:extLst>
              <a:ext uri="{FF2B5EF4-FFF2-40B4-BE49-F238E27FC236}">
                <a16:creationId xmlns:a16="http://schemas.microsoft.com/office/drawing/2014/main" xmlns="" id="{1C23B120-3D62-4AC8-B2C0-EC41EA03F304}"/>
              </a:ext>
            </a:extLst>
          </p:cNvPr>
          <p:cNvSpPr txBox="1"/>
          <p:nvPr/>
        </p:nvSpPr>
        <p:spPr>
          <a:xfrm>
            <a:off x="3040257" y="751759"/>
            <a:ext cx="673229" cy="333425"/>
          </a:xfrm>
          <a:prstGeom prst="rect">
            <a:avLst/>
          </a:prstGeom>
          <a:noFill/>
        </p:spPr>
        <p:txBody>
          <a:bodyPr wrap="square" lIns="0" tIns="0" rIns="0" bIns="0" rtlCol="0">
            <a:spAutoFit/>
          </a:bodyPr>
          <a:lstStyle/>
          <a:p>
            <a:pPr algn="ctr" defTabSz="430252">
              <a:lnSpc>
                <a:spcPts val="1300"/>
              </a:lnSpc>
              <a:defRPr/>
            </a:pPr>
            <a:r>
              <a:rPr lang="en-US" sz="1100" kern="0" spc="-24" dirty="0">
                <a:solidFill>
                  <a:schemeClr val="tx1">
                    <a:alpha val="10000"/>
                  </a:schemeClr>
                </a:solidFill>
                <a:latin typeface="Segoe UI Semibold"/>
                <a:cs typeface="Segoe UI Semilight" panose="020B0402040204020203" pitchFamily="34" charset="0"/>
              </a:rPr>
              <a:t>Microsoft Edge</a:t>
            </a:r>
          </a:p>
        </p:txBody>
      </p:sp>
      <p:sp>
        <p:nvSpPr>
          <p:cNvPr id="120" name="TextBox 119">
            <a:extLst>
              <a:ext uri="{FF2B5EF4-FFF2-40B4-BE49-F238E27FC236}">
                <a16:creationId xmlns:a16="http://schemas.microsoft.com/office/drawing/2014/main" xmlns="" id="{2945B864-A985-4263-8678-83D065F5ED9F}"/>
              </a:ext>
            </a:extLst>
          </p:cNvPr>
          <p:cNvSpPr txBox="1"/>
          <p:nvPr/>
        </p:nvSpPr>
        <p:spPr>
          <a:xfrm>
            <a:off x="3866475" y="751759"/>
            <a:ext cx="673229" cy="333425"/>
          </a:xfrm>
          <a:prstGeom prst="rect">
            <a:avLst/>
          </a:prstGeom>
          <a:noFill/>
        </p:spPr>
        <p:txBody>
          <a:bodyPr wrap="square" lIns="0" tIns="0" rIns="0" bIns="0" rtlCol="0">
            <a:spAutoFit/>
          </a:bodyPr>
          <a:lstStyle/>
          <a:p>
            <a:pPr algn="ctr" defTabSz="430252">
              <a:lnSpc>
                <a:spcPts val="1300"/>
              </a:lnSpc>
              <a:defRPr/>
            </a:pPr>
            <a:r>
              <a:rPr lang="en-US" sz="1100" kern="0" spc="-24" dirty="0">
                <a:solidFill>
                  <a:schemeClr val="tx1">
                    <a:alpha val="10000"/>
                  </a:schemeClr>
                </a:solidFill>
                <a:latin typeface="Segoe UI Semibold"/>
                <a:cs typeface="Segoe UI Semilight" panose="020B0402040204020203" pitchFamily="34" charset="0"/>
              </a:rPr>
              <a:t>Microsoft Teams</a:t>
            </a:r>
          </a:p>
        </p:txBody>
      </p:sp>
      <p:sp>
        <p:nvSpPr>
          <p:cNvPr id="121" name="TextBox 120">
            <a:extLst>
              <a:ext uri="{FF2B5EF4-FFF2-40B4-BE49-F238E27FC236}">
                <a16:creationId xmlns:a16="http://schemas.microsoft.com/office/drawing/2014/main" xmlns="" id="{B62CA7BF-B39F-491E-822F-74262187FB41}"/>
              </a:ext>
            </a:extLst>
          </p:cNvPr>
          <p:cNvSpPr txBox="1"/>
          <p:nvPr/>
        </p:nvSpPr>
        <p:spPr>
          <a:xfrm>
            <a:off x="4702706" y="751759"/>
            <a:ext cx="673229" cy="500137"/>
          </a:xfrm>
          <a:prstGeom prst="rect">
            <a:avLst/>
          </a:prstGeom>
          <a:noFill/>
        </p:spPr>
        <p:txBody>
          <a:bodyPr wrap="square" lIns="0" tIns="0" rIns="0" bIns="0" rtlCol="0">
            <a:spAutoFit/>
          </a:bodyPr>
          <a:lstStyle>
            <a:defPPr>
              <a:defRPr lang="en-US"/>
            </a:defPPr>
            <a:lvl1pPr algn="ctr" defTabSz="430252">
              <a:lnSpc>
                <a:spcPts val="1300"/>
              </a:lnSpc>
              <a:defRPr sz="1100" kern="0" spc="-24">
                <a:solidFill>
                  <a:schemeClr val="tx1">
                    <a:alpha val="25000"/>
                  </a:schemeClr>
                </a:solidFill>
                <a:latin typeface="Segoe UI Semibold"/>
                <a:cs typeface="Segoe UI Semilight" panose="020B0402040204020203" pitchFamily="34" charset="0"/>
              </a:defRPr>
            </a:lvl1pPr>
          </a:lstStyle>
          <a:p>
            <a:r>
              <a:rPr lang="en-US" dirty="0">
                <a:solidFill>
                  <a:schemeClr val="tx1">
                    <a:alpha val="10000"/>
                  </a:schemeClr>
                </a:solidFill>
              </a:rPr>
              <a:t>Microsoft Office &amp; SharePoint</a:t>
            </a:r>
          </a:p>
        </p:txBody>
      </p:sp>
      <p:sp>
        <p:nvSpPr>
          <p:cNvPr id="140" name="TextBox 139">
            <a:extLst>
              <a:ext uri="{FF2B5EF4-FFF2-40B4-BE49-F238E27FC236}">
                <a16:creationId xmlns:a16="http://schemas.microsoft.com/office/drawing/2014/main" xmlns="" id="{12AB1254-4ABE-4FF5-9BEA-CB0065698686}"/>
              </a:ext>
            </a:extLst>
          </p:cNvPr>
          <p:cNvSpPr txBox="1"/>
          <p:nvPr/>
        </p:nvSpPr>
        <p:spPr>
          <a:xfrm>
            <a:off x="2218285" y="751759"/>
            <a:ext cx="673229" cy="333425"/>
          </a:xfrm>
          <a:prstGeom prst="rect">
            <a:avLst/>
          </a:prstGeom>
          <a:noFill/>
        </p:spPr>
        <p:txBody>
          <a:bodyPr wrap="square" lIns="0" tIns="0" rIns="0" bIns="0" rtlCol="0">
            <a:spAutoFit/>
          </a:bodyPr>
          <a:lstStyle/>
          <a:p>
            <a:pPr algn="ctr" defTabSz="430252">
              <a:lnSpc>
                <a:spcPts val="1300"/>
              </a:lnSpc>
              <a:defRPr/>
            </a:pPr>
            <a:r>
              <a:rPr lang="en-US" sz="1100" kern="0" spc="-24" dirty="0">
                <a:solidFill>
                  <a:schemeClr val="tx1">
                    <a:alpha val="10000"/>
                  </a:schemeClr>
                </a:solidFill>
                <a:latin typeface="Segoe UI Semibold"/>
                <a:cs typeface="Segoe UI Semilight" panose="020B0402040204020203" pitchFamily="34" charset="0"/>
              </a:rPr>
              <a:t>Microsoft Windows</a:t>
            </a:r>
          </a:p>
        </p:txBody>
      </p:sp>
    </p:spTree>
    <p:extLst>
      <p:ext uri="{BB962C8B-B14F-4D97-AF65-F5344CB8AC3E}">
        <p14:creationId xmlns:p14="http://schemas.microsoft.com/office/powerpoint/2010/main" val="3988366850"/>
      </p:ext>
    </p:extLst>
  </p:cSld>
  <p:clrMapOvr>
    <a:masterClrMapping/>
  </p:clrMapOvr>
  <mc:AlternateContent xmlns:mc="http://schemas.openxmlformats.org/markup-compatibility/2006">
    <mc:Choice xmlns:p159="http://schemas.microsoft.com/office/powerpoint/2015/09/main" xmlns="" Requires="p159">
      <p:transition>
        <p159:morph option="byObject"/>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22"/>
                                        </p:tgtEl>
                                        <p:attrNameLst>
                                          <p:attrName>style.visibility</p:attrName>
                                        </p:attrNameLst>
                                      </p:cBhvr>
                                      <p:to>
                                        <p:strVal val="visible"/>
                                      </p:to>
                                    </p:set>
                                    <p:animEffect transition="in" filter="fade">
                                      <p:cBhvr>
                                        <p:cTn id="7" dur="500"/>
                                        <p:tgtEl>
                                          <p:spTgt spid="222"/>
                                        </p:tgtEl>
                                      </p:cBhvr>
                                    </p:animEffect>
                                  </p:childTnLst>
                                </p:cTn>
                              </p:par>
                              <p:par>
                                <p:cTn id="8" presetID="42" presetClass="path" presetSubtype="0" decel="100000" fill="hold" grpId="1" nodeType="withEffect">
                                  <p:stCondLst>
                                    <p:cond delay="0"/>
                                  </p:stCondLst>
                                  <p:childTnLst>
                                    <p:animMotion origin="layout" path="M 1.45833E-6 -2.96296E-6 L 1.45833E-6 -0.02338 " pathEditMode="relative" rAng="0" ptsTypes="AA">
                                      <p:cBhvr>
                                        <p:cTn id="9" dur="500" spd="-100000" fill="hold"/>
                                        <p:tgtEl>
                                          <p:spTgt spid="222"/>
                                        </p:tgtEl>
                                        <p:attrNameLst>
                                          <p:attrName>ppt_x</p:attrName>
                                          <p:attrName>ppt_y</p:attrName>
                                        </p:attrNameLst>
                                      </p:cBhvr>
                                      <p:rCtr x="0" y="-1181"/>
                                    </p:animMotion>
                                  </p:childTnLst>
                                </p:cTn>
                              </p:par>
                              <p:par>
                                <p:cTn id="10" presetID="10" presetClass="entr" presetSubtype="0" fill="hold" grpId="0" nodeType="withEffect">
                                  <p:stCondLst>
                                    <p:cond delay="0"/>
                                  </p:stCondLst>
                                  <p:childTnLst>
                                    <p:set>
                                      <p:cBhvr>
                                        <p:cTn id="11" dur="1" fill="hold">
                                          <p:stCondLst>
                                            <p:cond delay="0"/>
                                          </p:stCondLst>
                                        </p:cTn>
                                        <p:tgtEl>
                                          <p:spTgt spid="291"/>
                                        </p:tgtEl>
                                        <p:attrNameLst>
                                          <p:attrName>style.visibility</p:attrName>
                                        </p:attrNameLst>
                                      </p:cBhvr>
                                      <p:to>
                                        <p:strVal val="visible"/>
                                      </p:to>
                                    </p:set>
                                    <p:animEffect transition="in" filter="fade">
                                      <p:cBhvr>
                                        <p:cTn id="12" dur="500"/>
                                        <p:tgtEl>
                                          <p:spTgt spid="291"/>
                                        </p:tgtEl>
                                      </p:cBhvr>
                                    </p:animEffect>
                                  </p:childTnLst>
                                </p:cTn>
                              </p:par>
                              <p:par>
                                <p:cTn id="13" presetID="42" presetClass="path" presetSubtype="0" decel="100000" fill="hold" grpId="1" nodeType="withEffect">
                                  <p:stCondLst>
                                    <p:cond delay="0"/>
                                  </p:stCondLst>
                                  <p:childTnLst>
                                    <p:animMotion origin="layout" path="M 4.58333E-6 2.22222E-6 L 4.58333E-6 -0.02338 " pathEditMode="relative" rAng="0" ptsTypes="AA">
                                      <p:cBhvr>
                                        <p:cTn id="14" dur="500" spd="-100000" fill="hold"/>
                                        <p:tgtEl>
                                          <p:spTgt spid="291"/>
                                        </p:tgtEl>
                                        <p:attrNameLst>
                                          <p:attrName>ppt_x</p:attrName>
                                          <p:attrName>ppt_y</p:attrName>
                                        </p:attrNameLst>
                                      </p:cBhvr>
                                      <p:rCtr x="0" y="-1181"/>
                                    </p:animMotion>
                                  </p:childTnLst>
                                </p:cTn>
                              </p:par>
                              <p:par>
                                <p:cTn id="15" presetID="10" presetClass="entr" presetSubtype="0" fill="hold" nodeType="withEffect">
                                  <p:stCondLst>
                                    <p:cond delay="0"/>
                                  </p:stCondLst>
                                  <p:childTnLst>
                                    <p:set>
                                      <p:cBhvr>
                                        <p:cTn id="16" dur="1" fill="hold">
                                          <p:stCondLst>
                                            <p:cond delay="0"/>
                                          </p:stCondLst>
                                        </p:cTn>
                                        <p:tgtEl>
                                          <p:spTgt spid="226"/>
                                        </p:tgtEl>
                                        <p:attrNameLst>
                                          <p:attrName>style.visibility</p:attrName>
                                        </p:attrNameLst>
                                      </p:cBhvr>
                                      <p:to>
                                        <p:strVal val="visible"/>
                                      </p:to>
                                    </p:set>
                                    <p:animEffect transition="in" filter="fade">
                                      <p:cBhvr>
                                        <p:cTn id="17" dur="500"/>
                                        <p:tgtEl>
                                          <p:spTgt spid="226"/>
                                        </p:tgtEl>
                                      </p:cBhvr>
                                    </p:animEffect>
                                  </p:childTnLst>
                                </p:cTn>
                              </p:par>
                              <p:par>
                                <p:cTn id="18" presetID="10" presetClass="entr" presetSubtype="0" fill="hold" grpId="0" nodeType="withEffect" nodePh="1">
                                  <p:stCondLst>
                                    <p:cond delay="650"/>
                                  </p:stCondLst>
                                  <p:endCondLst>
                                    <p:cond evt="begin" delay="0">
                                      <p:tn val="18"/>
                                    </p:cond>
                                  </p:endCondLst>
                                  <p:childTnLst>
                                    <p:set>
                                      <p:cBhvr>
                                        <p:cTn id="19" dur="1" fill="hold">
                                          <p:stCondLst>
                                            <p:cond delay="0"/>
                                          </p:stCondLst>
                                        </p:cTn>
                                        <p:tgtEl>
                                          <p:spTgt spid="190"/>
                                        </p:tgtEl>
                                        <p:attrNameLst>
                                          <p:attrName>style.visibility</p:attrName>
                                        </p:attrNameLst>
                                      </p:cBhvr>
                                      <p:to>
                                        <p:strVal val="visible"/>
                                      </p:to>
                                    </p:set>
                                    <p:animEffect transition="in" filter="fade">
                                      <p:cBhvr>
                                        <p:cTn id="20" dur="500"/>
                                        <p:tgtEl>
                                          <p:spTgt spid="190"/>
                                        </p:tgtEl>
                                      </p:cBhvr>
                                    </p:animEffect>
                                  </p:childTnLst>
                                </p:cTn>
                              </p:par>
                              <p:par>
                                <p:cTn id="21" presetID="10" presetClass="entr" presetSubtype="0" fill="hold" grpId="0" nodeType="withEffect">
                                  <p:stCondLst>
                                    <p:cond delay="25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500"/>
                                        <p:tgtEl>
                                          <p:spTgt spid="3"/>
                                        </p:tgtEl>
                                      </p:cBhvr>
                                    </p:animEffect>
                                  </p:childTnLst>
                                </p:cTn>
                              </p:par>
                              <p:par>
                                <p:cTn id="24" presetID="10" presetClass="entr" presetSubtype="0" fill="hold" grpId="0" nodeType="withEffect">
                                  <p:stCondLst>
                                    <p:cond delay="250"/>
                                  </p:stCondLst>
                                  <p:childTnLst>
                                    <p:set>
                                      <p:cBhvr>
                                        <p:cTn id="25" dur="1" fill="hold">
                                          <p:stCondLst>
                                            <p:cond delay="0"/>
                                          </p:stCondLst>
                                        </p:cTn>
                                        <p:tgtEl>
                                          <p:spTgt spid="141"/>
                                        </p:tgtEl>
                                        <p:attrNameLst>
                                          <p:attrName>style.visibility</p:attrName>
                                        </p:attrNameLst>
                                      </p:cBhvr>
                                      <p:to>
                                        <p:strVal val="visible"/>
                                      </p:to>
                                    </p:set>
                                    <p:animEffect transition="in" filter="fade">
                                      <p:cBhvr>
                                        <p:cTn id="26" dur="500"/>
                                        <p:tgtEl>
                                          <p:spTgt spid="141"/>
                                        </p:tgtEl>
                                      </p:cBhvr>
                                    </p:animEffect>
                                  </p:childTnLst>
                                </p:cTn>
                              </p:par>
                              <p:par>
                                <p:cTn id="27" presetID="10" presetClass="entr" presetSubtype="0" fill="hold" grpId="0" nodeType="withEffect">
                                  <p:stCondLst>
                                    <p:cond delay="250"/>
                                  </p:stCondLst>
                                  <p:childTnLst>
                                    <p:set>
                                      <p:cBhvr>
                                        <p:cTn id="28" dur="1" fill="hold">
                                          <p:stCondLst>
                                            <p:cond delay="0"/>
                                          </p:stCondLst>
                                        </p:cTn>
                                        <p:tgtEl>
                                          <p:spTgt spid="142"/>
                                        </p:tgtEl>
                                        <p:attrNameLst>
                                          <p:attrName>style.visibility</p:attrName>
                                        </p:attrNameLst>
                                      </p:cBhvr>
                                      <p:to>
                                        <p:strVal val="visible"/>
                                      </p:to>
                                    </p:set>
                                    <p:animEffect transition="in" filter="fade">
                                      <p:cBhvr>
                                        <p:cTn id="29" dur="500"/>
                                        <p:tgtEl>
                                          <p:spTgt spid="142"/>
                                        </p:tgtEl>
                                      </p:cBhvr>
                                    </p:animEffect>
                                  </p:childTnLst>
                                </p:cTn>
                              </p:par>
                              <p:par>
                                <p:cTn id="30" presetID="10" presetClass="entr" presetSubtype="0" fill="hold" grpId="0" nodeType="withEffect">
                                  <p:stCondLst>
                                    <p:cond delay="250"/>
                                  </p:stCondLst>
                                  <p:childTnLst>
                                    <p:set>
                                      <p:cBhvr>
                                        <p:cTn id="31" dur="1" fill="hold">
                                          <p:stCondLst>
                                            <p:cond delay="0"/>
                                          </p:stCondLst>
                                        </p:cTn>
                                        <p:tgtEl>
                                          <p:spTgt spid="143"/>
                                        </p:tgtEl>
                                        <p:attrNameLst>
                                          <p:attrName>style.visibility</p:attrName>
                                        </p:attrNameLst>
                                      </p:cBhvr>
                                      <p:to>
                                        <p:strVal val="visible"/>
                                      </p:to>
                                    </p:set>
                                    <p:animEffect transition="in" filter="fade">
                                      <p:cBhvr>
                                        <p:cTn id="32" dur="500"/>
                                        <p:tgtEl>
                                          <p:spTgt spid="143"/>
                                        </p:tgtEl>
                                      </p:cBhvr>
                                    </p:animEffect>
                                  </p:childTnLst>
                                </p:cTn>
                              </p:par>
                              <p:par>
                                <p:cTn id="33" presetID="10" presetClass="entr" presetSubtype="0" fill="hold" grpId="0" nodeType="withEffect">
                                  <p:stCondLst>
                                    <p:cond delay="250"/>
                                  </p:stCondLst>
                                  <p:childTnLst>
                                    <p:set>
                                      <p:cBhvr>
                                        <p:cTn id="34" dur="1" fill="hold">
                                          <p:stCondLst>
                                            <p:cond delay="0"/>
                                          </p:stCondLst>
                                        </p:cTn>
                                        <p:tgtEl>
                                          <p:spTgt spid="144"/>
                                        </p:tgtEl>
                                        <p:attrNameLst>
                                          <p:attrName>style.visibility</p:attrName>
                                        </p:attrNameLst>
                                      </p:cBhvr>
                                      <p:to>
                                        <p:strVal val="visible"/>
                                      </p:to>
                                    </p:set>
                                    <p:animEffect transition="in" filter="fade">
                                      <p:cBhvr>
                                        <p:cTn id="35" dur="500"/>
                                        <p:tgtEl>
                                          <p:spTgt spid="144"/>
                                        </p:tgtEl>
                                      </p:cBhvr>
                                    </p:animEffect>
                                  </p:childTnLst>
                                </p:cTn>
                              </p:par>
                              <p:par>
                                <p:cTn id="36" presetID="10" presetClass="entr" presetSubtype="0" fill="hold" grpId="0" nodeType="withEffect">
                                  <p:stCondLst>
                                    <p:cond delay="250"/>
                                  </p:stCondLst>
                                  <p:childTnLst>
                                    <p:set>
                                      <p:cBhvr>
                                        <p:cTn id="37" dur="1" fill="hold">
                                          <p:stCondLst>
                                            <p:cond delay="0"/>
                                          </p:stCondLst>
                                        </p:cTn>
                                        <p:tgtEl>
                                          <p:spTgt spid="145"/>
                                        </p:tgtEl>
                                        <p:attrNameLst>
                                          <p:attrName>style.visibility</p:attrName>
                                        </p:attrNameLst>
                                      </p:cBhvr>
                                      <p:to>
                                        <p:strVal val="visible"/>
                                      </p:to>
                                    </p:set>
                                    <p:animEffect transition="in" filter="fade">
                                      <p:cBhvr>
                                        <p:cTn id="38" dur="500"/>
                                        <p:tgtEl>
                                          <p:spTgt spid="145"/>
                                        </p:tgtEl>
                                      </p:cBhvr>
                                    </p:animEffect>
                                  </p:childTnLst>
                                </p:cTn>
                              </p:par>
                              <p:par>
                                <p:cTn id="39" presetID="10" presetClass="entr" presetSubtype="0" fill="hold" nodeType="withEffect">
                                  <p:stCondLst>
                                    <p:cond delay="250"/>
                                  </p:stCondLst>
                                  <p:childTnLst>
                                    <p:set>
                                      <p:cBhvr>
                                        <p:cTn id="40" dur="1" fill="hold">
                                          <p:stCondLst>
                                            <p:cond delay="0"/>
                                          </p:stCondLst>
                                        </p:cTn>
                                        <p:tgtEl>
                                          <p:spTgt spid="146"/>
                                        </p:tgtEl>
                                        <p:attrNameLst>
                                          <p:attrName>style.visibility</p:attrName>
                                        </p:attrNameLst>
                                      </p:cBhvr>
                                      <p:to>
                                        <p:strVal val="visible"/>
                                      </p:to>
                                    </p:set>
                                    <p:animEffect transition="in" filter="fade">
                                      <p:cBhvr>
                                        <p:cTn id="41" dur="500"/>
                                        <p:tgtEl>
                                          <p:spTgt spid="146"/>
                                        </p:tgtEl>
                                      </p:cBhvr>
                                    </p:animEffect>
                                  </p:childTnLst>
                                </p:cTn>
                              </p:par>
                              <p:par>
                                <p:cTn id="42" presetID="10" presetClass="entr" presetSubtype="0" fill="hold" nodeType="withEffect">
                                  <p:stCondLst>
                                    <p:cond delay="250"/>
                                  </p:stCondLst>
                                  <p:childTnLst>
                                    <p:set>
                                      <p:cBhvr>
                                        <p:cTn id="43" dur="1" fill="hold">
                                          <p:stCondLst>
                                            <p:cond delay="0"/>
                                          </p:stCondLst>
                                        </p:cTn>
                                        <p:tgtEl>
                                          <p:spTgt spid="147"/>
                                        </p:tgtEl>
                                        <p:attrNameLst>
                                          <p:attrName>style.visibility</p:attrName>
                                        </p:attrNameLst>
                                      </p:cBhvr>
                                      <p:to>
                                        <p:strVal val="visible"/>
                                      </p:to>
                                    </p:set>
                                    <p:animEffect transition="in" filter="fade">
                                      <p:cBhvr>
                                        <p:cTn id="44" dur="500"/>
                                        <p:tgtEl>
                                          <p:spTgt spid="147"/>
                                        </p:tgtEl>
                                      </p:cBhvr>
                                    </p:animEffect>
                                  </p:childTnLst>
                                </p:cTn>
                              </p:par>
                              <p:par>
                                <p:cTn id="45" presetID="10" presetClass="entr" presetSubtype="0" fill="hold" nodeType="withEffect">
                                  <p:stCondLst>
                                    <p:cond delay="250"/>
                                  </p:stCondLst>
                                  <p:childTnLst>
                                    <p:set>
                                      <p:cBhvr>
                                        <p:cTn id="46" dur="1" fill="hold">
                                          <p:stCondLst>
                                            <p:cond delay="0"/>
                                          </p:stCondLst>
                                        </p:cTn>
                                        <p:tgtEl>
                                          <p:spTgt spid="148"/>
                                        </p:tgtEl>
                                        <p:attrNameLst>
                                          <p:attrName>style.visibility</p:attrName>
                                        </p:attrNameLst>
                                      </p:cBhvr>
                                      <p:to>
                                        <p:strVal val="visible"/>
                                      </p:to>
                                    </p:set>
                                    <p:animEffect transition="in" filter="fade">
                                      <p:cBhvr>
                                        <p:cTn id="47" dur="500"/>
                                        <p:tgtEl>
                                          <p:spTgt spid="148"/>
                                        </p:tgtEl>
                                      </p:cBhvr>
                                    </p:animEffect>
                                  </p:childTnLst>
                                </p:cTn>
                              </p:par>
                              <p:par>
                                <p:cTn id="48" presetID="10" presetClass="entr" presetSubtype="0" fill="hold" nodeType="withEffect">
                                  <p:stCondLst>
                                    <p:cond delay="250"/>
                                  </p:stCondLst>
                                  <p:childTnLst>
                                    <p:set>
                                      <p:cBhvr>
                                        <p:cTn id="49" dur="1" fill="hold">
                                          <p:stCondLst>
                                            <p:cond delay="0"/>
                                          </p:stCondLst>
                                        </p:cTn>
                                        <p:tgtEl>
                                          <p:spTgt spid="149"/>
                                        </p:tgtEl>
                                        <p:attrNameLst>
                                          <p:attrName>style.visibility</p:attrName>
                                        </p:attrNameLst>
                                      </p:cBhvr>
                                      <p:to>
                                        <p:strVal val="visible"/>
                                      </p:to>
                                    </p:set>
                                    <p:animEffect transition="in" filter="fade">
                                      <p:cBhvr>
                                        <p:cTn id="50" dur="500"/>
                                        <p:tgtEl>
                                          <p:spTgt spid="149"/>
                                        </p:tgtEl>
                                      </p:cBhvr>
                                    </p:animEffect>
                                  </p:childTnLst>
                                </p:cTn>
                              </p:par>
                              <p:par>
                                <p:cTn id="51" presetID="10" presetClass="entr" presetSubtype="0" fill="hold" nodeType="withEffect">
                                  <p:stCondLst>
                                    <p:cond delay="250"/>
                                  </p:stCondLst>
                                  <p:childTnLst>
                                    <p:set>
                                      <p:cBhvr>
                                        <p:cTn id="52" dur="1" fill="hold">
                                          <p:stCondLst>
                                            <p:cond delay="0"/>
                                          </p:stCondLst>
                                        </p:cTn>
                                        <p:tgtEl>
                                          <p:spTgt spid="150"/>
                                        </p:tgtEl>
                                        <p:attrNameLst>
                                          <p:attrName>style.visibility</p:attrName>
                                        </p:attrNameLst>
                                      </p:cBhvr>
                                      <p:to>
                                        <p:strVal val="visible"/>
                                      </p:to>
                                    </p:set>
                                    <p:animEffect transition="in" filter="fade">
                                      <p:cBhvr>
                                        <p:cTn id="53" dur="500"/>
                                        <p:tgtEl>
                                          <p:spTgt spid="150"/>
                                        </p:tgtEl>
                                      </p:cBhvr>
                                    </p:animEffect>
                                  </p:childTnLst>
                                </p:cTn>
                              </p:par>
                              <p:par>
                                <p:cTn id="54" presetID="10" presetClass="entr" presetSubtype="0" fill="hold" nodeType="withEffect">
                                  <p:stCondLst>
                                    <p:cond delay="250"/>
                                  </p:stCondLst>
                                  <p:childTnLst>
                                    <p:set>
                                      <p:cBhvr>
                                        <p:cTn id="55" dur="1" fill="hold">
                                          <p:stCondLst>
                                            <p:cond delay="0"/>
                                          </p:stCondLst>
                                        </p:cTn>
                                        <p:tgtEl>
                                          <p:spTgt spid="151"/>
                                        </p:tgtEl>
                                        <p:attrNameLst>
                                          <p:attrName>style.visibility</p:attrName>
                                        </p:attrNameLst>
                                      </p:cBhvr>
                                      <p:to>
                                        <p:strVal val="visible"/>
                                      </p:to>
                                    </p:set>
                                    <p:animEffect transition="in" filter="fade">
                                      <p:cBhvr>
                                        <p:cTn id="56" dur="500"/>
                                        <p:tgtEl>
                                          <p:spTgt spid="151"/>
                                        </p:tgtEl>
                                      </p:cBhvr>
                                    </p:animEffect>
                                  </p:childTnLst>
                                </p:cTn>
                              </p:par>
                              <p:par>
                                <p:cTn id="57" presetID="10" presetClass="entr" presetSubtype="0" fill="hold" nodeType="withEffect">
                                  <p:stCondLst>
                                    <p:cond delay="250"/>
                                  </p:stCondLst>
                                  <p:childTnLst>
                                    <p:set>
                                      <p:cBhvr>
                                        <p:cTn id="58" dur="1" fill="hold">
                                          <p:stCondLst>
                                            <p:cond delay="0"/>
                                          </p:stCondLst>
                                        </p:cTn>
                                        <p:tgtEl>
                                          <p:spTgt spid="152"/>
                                        </p:tgtEl>
                                        <p:attrNameLst>
                                          <p:attrName>style.visibility</p:attrName>
                                        </p:attrNameLst>
                                      </p:cBhvr>
                                      <p:to>
                                        <p:strVal val="visible"/>
                                      </p:to>
                                    </p:set>
                                    <p:animEffect transition="in" filter="fade">
                                      <p:cBhvr>
                                        <p:cTn id="59" dur="500"/>
                                        <p:tgtEl>
                                          <p:spTgt spid="152"/>
                                        </p:tgtEl>
                                      </p:cBhvr>
                                    </p:animEffect>
                                  </p:childTnLst>
                                </p:cTn>
                              </p:par>
                              <p:par>
                                <p:cTn id="60" presetID="10" presetClass="entr" presetSubtype="0" fill="hold" nodeType="withEffect">
                                  <p:stCondLst>
                                    <p:cond delay="250"/>
                                  </p:stCondLst>
                                  <p:childTnLst>
                                    <p:set>
                                      <p:cBhvr>
                                        <p:cTn id="61" dur="1" fill="hold">
                                          <p:stCondLst>
                                            <p:cond delay="0"/>
                                          </p:stCondLst>
                                        </p:cTn>
                                        <p:tgtEl>
                                          <p:spTgt spid="153"/>
                                        </p:tgtEl>
                                        <p:attrNameLst>
                                          <p:attrName>style.visibility</p:attrName>
                                        </p:attrNameLst>
                                      </p:cBhvr>
                                      <p:to>
                                        <p:strVal val="visible"/>
                                      </p:to>
                                    </p:set>
                                    <p:animEffect transition="in" filter="fade">
                                      <p:cBhvr>
                                        <p:cTn id="62" dur="500"/>
                                        <p:tgtEl>
                                          <p:spTgt spid="153"/>
                                        </p:tgtEl>
                                      </p:cBhvr>
                                    </p:animEffect>
                                  </p:childTnLst>
                                </p:cTn>
                              </p:par>
                              <p:par>
                                <p:cTn id="63" presetID="10" presetClass="entr" presetSubtype="0" fill="hold" nodeType="withEffect">
                                  <p:stCondLst>
                                    <p:cond delay="250"/>
                                  </p:stCondLst>
                                  <p:childTnLst>
                                    <p:set>
                                      <p:cBhvr>
                                        <p:cTn id="64" dur="1" fill="hold">
                                          <p:stCondLst>
                                            <p:cond delay="0"/>
                                          </p:stCondLst>
                                        </p:cTn>
                                        <p:tgtEl>
                                          <p:spTgt spid="154"/>
                                        </p:tgtEl>
                                        <p:attrNameLst>
                                          <p:attrName>style.visibility</p:attrName>
                                        </p:attrNameLst>
                                      </p:cBhvr>
                                      <p:to>
                                        <p:strVal val="visible"/>
                                      </p:to>
                                    </p:set>
                                    <p:animEffect transition="in" filter="fade">
                                      <p:cBhvr>
                                        <p:cTn id="65" dur="500"/>
                                        <p:tgtEl>
                                          <p:spTgt spid="154"/>
                                        </p:tgtEl>
                                      </p:cBhvr>
                                    </p:animEffect>
                                  </p:childTnLst>
                                </p:cTn>
                              </p:par>
                              <p:par>
                                <p:cTn id="66" presetID="10" presetClass="entr" presetSubtype="0" fill="hold" nodeType="withEffect">
                                  <p:stCondLst>
                                    <p:cond delay="250"/>
                                  </p:stCondLst>
                                  <p:childTnLst>
                                    <p:set>
                                      <p:cBhvr>
                                        <p:cTn id="67" dur="1" fill="hold">
                                          <p:stCondLst>
                                            <p:cond delay="0"/>
                                          </p:stCondLst>
                                        </p:cTn>
                                        <p:tgtEl>
                                          <p:spTgt spid="155"/>
                                        </p:tgtEl>
                                        <p:attrNameLst>
                                          <p:attrName>style.visibility</p:attrName>
                                        </p:attrNameLst>
                                      </p:cBhvr>
                                      <p:to>
                                        <p:strVal val="visible"/>
                                      </p:to>
                                    </p:set>
                                    <p:animEffect transition="in" filter="fade">
                                      <p:cBhvr>
                                        <p:cTn id="68" dur="500"/>
                                        <p:tgtEl>
                                          <p:spTgt spid="155"/>
                                        </p:tgtEl>
                                      </p:cBhvr>
                                    </p:animEffect>
                                  </p:childTnLst>
                                </p:cTn>
                              </p:par>
                              <p:par>
                                <p:cTn id="69" presetID="10" presetClass="entr" presetSubtype="0" fill="hold" nodeType="withEffect">
                                  <p:stCondLst>
                                    <p:cond delay="250"/>
                                  </p:stCondLst>
                                  <p:childTnLst>
                                    <p:set>
                                      <p:cBhvr>
                                        <p:cTn id="70" dur="1" fill="hold">
                                          <p:stCondLst>
                                            <p:cond delay="0"/>
                                          </p:stCondLst>
                                        </p:cTn>
                                        <p:tgtEl>
                                          <p:spTgt spid="156"/>
                                        </p:tgtEl>
                                        <p:attrNameLst>
                                          <p:attrName>style.visibility</p:attrName>
                                        </p:attrNameLst>
                                      </p:cBhvr>
                                      <p:to>
                                        <p:strVal val="visible"/>
                                      </p:to>
                                    </p:set>
                                    <p:animEffect transition="in" filter="fade">
                                      <p:cBhvr>
                                        <p:cTn id="71" dur="500"/>
                                        <p:tgtEl>
                                          <p:spTgt spid="156"/>
                                        </p:tgtEl>
                                      </p:cBhvr>
                                    </p:animEffect>
                                  </p:childTnLst>
                                </p:cTn>
                              </p:par>
                              <p:par>
                                <p:cTn id="72" presetID="10" presetClass="entr" presetSubtype="0" fill="hold" nodeType="withEffect">
                                  <p:stCondLst>
                                    <p:cond delay="250"/>
                                  </p:stCondLst>
                                  <p:childTnLst>
                                    <p:set>
                                      <p:cBhvr>
                                        <p:cTn id="73" dur="1" fill="hold">
                                          <p:stCondLst>
                                            <p:cond delay="0"/>
                                          </p:stCondLst>
                                        </p:cTn>
                                        <p:tgtEl>
                                          <p:spTgt spid="157"/>
                                        </p:tgtEl>
                                        <p:attrNameLst>
                                          <p:attrName>style.visibility</p:attrName>
                                        </p:attrNameLst>
                                      </p:cBhvr>
                                      <p:to>
                                        <p:strVal val="visible"/>
                                      </p:to>
                                    </p:set>
                                    <p:animEffect transition="in" filter="fade">
                                      <p:cBhvr>
                                        <p:cTn id="74" dur="500"/>
                                        <p:tgtEl>
                                          <p:spTgt spid="157"/>
                                        </p:tgtEl>
                                      </p:cBhvr>
                                    </p:animEffect>
                                  </p:childTnLst>
                                </p:cTn>
                              </p:par>
                              <p:par>
                                <p:cTn id="75" presetID="10" presetClass="entr" presetSubtype="0" fill="hold" nodeType="withEffect">
                                  <p:stCondLst>
                                    <p:cond delay="250"/>
                                  </p:stCondLst>
                                  <p:childTnLst>
                                    <p:set>
                                      <p:cBhvr>
                                        <p:cTn id="76" dur="1" fill="hold">
                                          <p:stCondLst>
                                            <p:cond delay="0"/>
                                          </p:stCondLst>
                                        </p:cTn>
                                        <p:tgtEl>
                                          <p:spTgt spid="158"/>
                                        </p:tgtEl>
                                        <p:attrNameLst>
                                          <p:attrName>style.visibility</p:attrName>
                                        </p:attrNameLst>
                                      </p:cBhvr>
                                      <p:to>
                                        <p:strVal val="visible"/>
                                      </p:to>
                                    </p:set>
                                    <p:animEffect transition="in" filter="fade">
                                      <p:cBhvr>
                                        <p:cTn id="77" dur="500"/>
                                        <p:tgtEl>
                                          <p:spTgt spid="158"/>
                                        </p:tgtEl>
                                      </p:cBhvr>
                                    </p:animEffect>
                                  </p:childTnLst>
                                </p:cTn>
                              </p:par>
                              <p:par>
                                <p:cTn id="78" presetID="10" presetClass="entr" presetSubtype="0" fill="hold" nodeType="withEffect">
                                  <p:stCondLst>
                                    <p:cond delay="250"/>
                                  </p:stCondLst>
                                  <p:childTnLst>
                                    <p:set>
                                      <p:cBhvr>
                                        <p:cTn id="79" dur="1" fill="hold">
                                          <p:stCondLst>
                                            <p:cond delay="0"/>
                                          </p:stCondLst>
                                        </p:cTn>
                                        <p:tgtEl>
                                          <p:spTgt spid="161"/>
                                        </p:tgtEl>
                                        <p:attrNameLst>
                                          <p:attrName>style.visibility</p:attrName>
                                        </p:attrNameLst>
                                      </p:cBhvr>
                                      <p:to>
                                        <p:strVal val="visible"/>
                                      </p:to>
                                    </p:set>
                                    <p:animEffect transition="in" filter="fade">
                                      <p:cBhvr>
                                        <p:cTn id="80" dur="500"/>
                                        <p:tgtEl>
                                          <p:spTgt spid="161"/>
                                        </p:tgtEl>
                                      </p:cBhvr>
                                    </p:animEffect>
                                  </p:childTnLst>
                                </p:cTn>
                              </p:par>
                              <p:par>
                                <p:cTn id="81" presetID="10" presetClass="entr" presetSubtype="0" fill="hold" nodeType="withEffect">
                                  <p:stCondLst>
                                    <p:cond delay="250"/>
                                  </p:stCondLst>
                                  <p:childTnLst>
                                    <p:set>
                                      <p:cBhvr>
                                        <p:cTn id="82" dur="1" fill="hold">
                                          <p:stCondLst>
                                            <p:cond delay="0"/>
                                          </p:stCondLst>
                                        </p:cTn>
                                        <p:tgtEl>
                                          <p:spTgt spid="164"/>
                                        </p:tgtEl>
                                        <p:attrNameLst>
                                          <p:attrName>style.visibility</p:attrName>
                                        </p:attrNameLst>
                                      </p:cBhvr>
                                      <p:to>
                                        <p:strVal val="visible"/>
                                      </p:to>
                                    </p:set>
                                    <p:animEffect transition="in" filter="fade">
                                      <p:cBhvr>
                                        <p:cTn id="83" dur="500"/>
                                        <p:tgtEl>
                                          <p:spTgt spid="164"/>
                                        </p:tgtEl>
                                      </p:cBhvr>
                                    </p:animEffect>
                                  </p:childTnLst>
                                </p:cTn>
                              </p:par>
                              <p:par>
                                <p:cTn id="84" presetID="10" presetClass="entr" presetSubtype="0" fill="hold" nodeType="withEffect">
                                  <p:stCondLst>
                                    <p:cond delay="250"/>
                                  </p:stCondLst>
                                  <p:childTnLst>
                                    <p:set>
                                      <p:cBhvr>
                                        <p:cTn id="85" dur="1" fill="hold">
                                          <p:stCondLst>
                                            <p:cond delay="0"/>
                                          </p:stCondLst>
                                        </p:cTn>
                                        <p:tgtEl>
                                          <p:spTgt spid="165"/>
                                        </p:tgtEl>
                                        <p:attrNameLst>
                                          <p:attrName>style.visibility</p:attrName>
                                        </p:attrNameLst>
                                      </p:cBhvr>
                                      <p:to>
                                        <p:strVal val="visible"/>
                                      </p:to>
                                    </p:set>
                                    <p:animEffect transition="in" filter="fade">
                                      <p:cBhvr>
                                        <p:cTn id="86" dur="500"/>
                                        <p:tgtEl>
                                          <p:spTgt spid="165"/>
                                        </p:tgtEl>
                                      </p:cBhvr>
                                    </p:animEffect>
                                  </p:childTnLst>
                                </p:cTn>
                              </p:par>
                              <p:par>
                                <p:cTn id="87" presetID="10" presetClass="entr" presetSubtype="0" fill="hold" nodeType="withEffect">
                                  <p:stCondLst>
                                    <p:cond delay="250"/>
                                  </p:stCondLst>
                                  <p:childTnLst>
                                    <p:set>
                                      <p:cBhvr>
                                        <p:cTn id="88" dur="1" fill="hold">
                                          <p:stCondLst>
                                            <p:cond delay="0"/>
                                          </p:stCondLst>
                                        </p:cTn>
                                        <p:tgtEl>
                                          <p:spTgt spid="166"/>
                                        </p:tgtEl>
                                        <p:attrNameLst>
                                          <p:attrName>style.visibility</p:attrName>
                                        </p:attrNameLst>
                                      </p:cBhvr>
                                      <p:to>
                                        <p:strVal val="visible"/>
                                      </p:to>
                                    </p:set>
                                    <p:animEffect transition="in" filter="fade">
                                      <p:cBhvr>
                                        <p:cTn id="89" dur="500"/>
                                        <p:tgtEl>
                                          <p:spTgt spid="166"/>
                                        </p:tgtEl>
                                      </p:cBhvr>
                                    </p:animEffect>
                                  </p:childTnLst>
                                </p:cTn>
                              </p:par>
                              <p:par>
                                <p:cTn id="90" presetID="10" presetClass="entr" presetSubtype="0" fill="hold" nodeType="withEffect">
                                  <p:stCondLst>
                                    <p:cond delay="250"/>
                                  </p:stCondLst>
                                  <p:childTnLst>
                                    <p:set>
                                      <p:cBhvr>
                                        <p:cTn id="91" dur="1" fill="hold">
                                          <p:stCondLst>
                                            <p:cond delay="0"/>
                                          </p:stCondLst>
                                        </p:cTn>
                                        <p:tgtEl>
                                          <p:spTgt spid="167"/>
                                        </p:tgtEl>
                                        <p:attrNameLst>
                                          <p:attrName>style.visibility</p:attrName>
                                        </p:attrNameLst>
                                      </p:cBhvr>
                                      <p:to>
                                        <p:strVal val="visible"/>
                                      </p:to>
                                    </p:set>
                                    <p:animEffect transition="in" filter="fade">
                                      <p:cBhvr>
                                        <p:cTn id="92" dur="500"/>
                                        <p:tgtEl>
                                          <p:spTgt spid="167"/>
                                        </p:tgtEl>
                                      </p:cBhvr>
                                    </p:animEffect>
                                  </p:childTnLst>
                                </p:cTn>
                              </p:par>
                              <p:par>
                                <p:cTn id="93" presetID="10" presetClass="entr" presetSubtype="0" fill="hold" nodeType="withEffect">
                                  <p:stCondLst>
                                    <p:cond delay="250"/>
                                  </p:stCondLst>
                                  <p:childTnLst>
                                    <p:set>
                                      <p:cBhvr>
                                        <p:cTn id="94" dur="1" fill="hold">
                                          <p:stCondLst>
                                            <p:cond delay="0"/>
                                          </p:stCondLst>
                                        </p:cTn>
                                        <p:tgtEl>
                                          <p:spTgt spid="168"/>
                                        </p:tgtEl>
                                        <p:attrNameLst>
                                          <p:attrName>style.visibility</p:attrName>
                                        </p:attrNameLst>
                                      </p:cBhvr>
                                      <p:to>
                                        <p:strVal val="visible"/>
                                      </p:to>
                                    </p:set>
                                    <p:animEffect transition="in" filter="fade">
                                      <p:cBhvr>
                                        <p:cTn id="95" dur="500"/>
                                        <p:tgtEl>
                                          <p:spTgt spid="168"/>
                                        </p:tgtEl>
                                      </p:cBhvr>
                                    </p:animEffect>
                                  </p:childTnLst>
                                </p:cTn>
                              </p:par>
                              <p:par>
                                <p:cTn id="96" presetID="10" presetClass="entr" presetSubtype="0" fill="hold" nodeType="withEffect">
                                  <p:stCondLst>
                                    <p:cond delay="250"/>
                                  </p:stCondLst>
                                  <p:childTnLst>
                                    <p:set>
                                      <p:cBhvr>
                                        <p:cTn id="97" dur="1" fill="hold">
                                          <p:stCondLst>
                                            <p:cond delay="0"/>
                                          </p:stCondLst>
                                        </p:cTn>
                                        <p:tgtEl>
                                          <p:spTgt spid="169"/>
                                        </p:tgtEl>
                                        <p:attrNameLst>
                                          <p:attrName>style.visibility</p:attrName>
                                        </p:attrNameLst>
                                      </p:cBhvr>
                                      <p:to>
                                        <p:strVal val="visible"/>
                                      </p:to>
                                    </p:set>
                                    <p:animEffect transition="in" filter="fade">
                                      <p:cBhvr>
                                        <p:cTn id="98" dur="500"/>
                                        <p:tgtEl>
                                          <p:spTgt spid="169"/>
                                        </p:tgtEl>
                                      </p:cBhvr>
                                    </p:animEffect>
                                  </p:childTnLst>
                                </p:cTn>
                              </p:par>
                              <p:par>
                                <p:cTn id="99" presetID="10" presetClass="entr" presetSubtype="0" fill="hold" nodeType="withEffect">
                                  <p:stCondLst>
                                    <p:cond delay="250"/>
                                  </p:stCondLst>
                                  <p:childTnLst>
                                    <p:set>
                                      <p:cBhvr>
                                        <p:cTn id="100" dur="1" fill="hold">
                                          <p:stCondLst>
                                            <p:cond delay="0"/>
                                          </p:stCondLst>
                                        </p:cTn>
                                        <p:tgtEl>
                                          <p:spTgt spid="170"/>
                                        </p:tgtEl>
                                        <p:attrNameLst>
                                          <p:attrName>style.visibility</p:attrName>
                                        </p:attrNameLst>
                                      </p:cBhvr>
                                      <p:to>
                                        <p:strVal val="visible"/>
                                      </p:to>
                                    </p:set>
                                    <p:animEffect transition="in" filter="fade">
                                      <p:cBhvr>
                                        <p:cTn id="101" dur="500"/>
                                        <p:tgtEl>
                                          <p:spTgt spid="170"/>
                                        </p:tgtEl>
                                      </p:cBhvr>
                                    </p:animEffect>
                                  </p:childTnLst>
                                </p:cTn>
                              </p:par>
                              <p:par>
                                <p:cTn id="102" presetID="10" presetClass="entr" presetSubtype="0" fill="hold" nodeType="withEffect">
                                  <p:stCondLst>
                                    <p:cond delay="250"/>
                                  </p:stCondLst>
                                  <p:childTnLst>
                                    <p:set>
                                      <p:cBhvr>
                                        <p:cTn id="103" dur="1" fill="hold">
                                          <p:stCondLst>
                                            <p:cond delay="0"/>
                                          </p:stCondLst>
                                        </p:cTn>
                                        <p:tgtEl>
                                          <p:spTgt spid="171"/>
                                        </p:tgtEl>
                                        <p:attrNameLst>
                                          <p:attrName>style.visibility</p:attrName>
                                        </p:attrNameLst>
                                      </p:cBhvr>
                                      <p:to>
                                        <p:strVal val="visible"/>
                                      </p:to>
                                    </p:set>
                                    <p:animEffect transition="in" filter="fade">
                                      <p:cBhvr>
                                        <p:cTn id="104" dur="500"/>
                                        <p:tgtEl>
                                          <p:spTgt spid="171"/>
                                        </p:tgtEl>
                                      </p:cBhvr>
                                    </p:animEffect>
                                  </p:childTnLst>
                                </p:cTn>
                              </p:par>
                              <p:par>
                                <p:cTn id="105" presetID="10" presetClass="entr" presetSubtype="0" fill="hold" nodeType="withEffect">
                                  <p:stCondLst>
                                    <p:cond delay="250"/>
                                  </p:stCondLst>
                                  <p:childTnLst>
                                    <p:set>
                                      <p:cBhvr>
                                        <p:cTn id="106" dur="1" fill="hold">
                                          <p:stCondLst>
                                            <p:cond delay="0"/>
                                          </p:stCondLst>
                                        </p:cTn>
                                        <p:tgtEl>
                                          <p:spTgt spid="172"/>
                                        </p:tgtEl>
                                        <p:attrNameLst>
                                          <p:attrName>style.visibility</p:attrName>
                                        </p:attrNameLst>
                                      </p:cBhvr>
                                      <p:to>
                                        <p:strVal val="visible"/>
                                      </p:to>
                                    </p:set>
                                    <p:animEffect transition="in" filter="fade">
                                      <p:cBhvr>
                                        <p:cTn id="107" dur="500"/>
                                        <p:tgtEl>
                                          <p:spTgt spid="172"/>
                                        </p:tgtEl>
                                      </p:cBhvr>
                                    </p:animEffect>
                                  </p:childTnLst>
                                </p:cTn>
                              </p:par>
                              <p:par>
                                <p:cTn id="108" presetID="10" presetClass="entr" presetSubtype="0" fill="hold" nodeType="withEffect">
                                  <p:stCondLst>
                                    <p:cond delay="250"/>
                                  </p:stCondLst>
                                  <p:childTnLst>
                                    <p:set>
                                      <p:cBhvr>
                                        <p:cTn id="109" dur="1" fill="hold">
                                          <p:stCondLst>
                                            <p:cond delay="0"/>
                                          </p:stCondLst>
                                        </p:cTn>
                                        <p:tgtEl>
                                          <p:spTgt spid="175"/>
                                        </p:tgtEl>
                                        <p:attrNameLst>
                                          <p:attrName>style.visibility</p:attrName>
                                        </p:attrNameLst>
                                      </p:cBhvr>
                                      <p:to>
                                        <p:strVal val="visible"/>
                                      </p:to>
                                    </p:set>
                                    <p:animEffect transition="in" filter="fade">
                                      <p:cBhvr>
                                        <p:cTn id="110" dur="500"/>
                                        <p:tgtEl>
                                          <p:spTgt spid="175"/>
                                        </p:tgtEl>
                                      </p:cBhvr>
                                    </p:animEffect>
                                  </p:childTnLst>
                                </p:cTn>
                              </p:par>
                              <p:par>
                                <p:cTn id="111" presetID="10" presetClass="entr" presetSubtype="0" fill="hold" nodeType="withEffect">
                                  <p:stCondLst>
                                    <p:cond delay="250"/>
                                  </p:stCondLst>
                                  <p:childTnLst>
                                    <p:set>
                                      <p:cBhvr>
                                        <p:cTn id="112" dur="1" fill="hold">
                                          <p:stCondLst>
                                            <p:cond delay="0"/>
                                          </p:stCondLst>
                                        </p:cTn>
                                        <p:tgtEl>
                                          <p:spTgt spid="178"/>
                                        </p:tgtEl>
                                        <p:attrNameLst>
                                          <p:attrName>style.visibility</p:attrName>
                                        </p:attrNameLst>
                                      </p:cBhvr>
                                      <p:to>
                                        <p:strVal val="visible"/>
                                      </p:to>
                                    </p:set>
                                    <p:animEffect transition="in" filter="fade">
                                      <p:cBhvr>
                                        <p:cTn id="113" dur="500"/>
                                        <p:tgtEl>
                                          <p:spTgt spid="178"/>
                                        </p:tgtEl>
                                      </p:cBhvr>
                                    </p:animEffect>
                                  </p:childTnLst>
                                </p:cTn>
                              </p:par>
                              <p:par>
                                <p:cTn id="114" presetID="10" presetClass="entr" presetSubtype="0" fill="hold" nodeType="withEffect">
                                  <p:stCondLst>
                                    <p:cond delay="250"/>
                                  </p:stCondLst>
                                  <p:childTnLst>
                                    <p:set>
                                      <p:cBhvr>
                                        <p:cTn id="115" dur="1" fill="hold">
                                          <p:stCondLst>
                                            <p:cond delay="0"/>
                                          </p:stCondLst>
                                        </p:cTn>
                                        <p:tgtEl>
                                          <p:spTgt spid="181"/>
                                        </p:tgtEl>
                                        <p:attrNameLst>
                                          <p:attrName>style.visibility</p:attrName>
                                        </p:attrNameLst>
                                      </p:cBhvr>
                                      <p:to>
                                        <p:strVal val="visible"/>
                                      </p:to>
                                    </p:set>
                                    <p:animEffect transition="in" filter="fade">
                                      <p:cBhvr>
                                        <p:cTn id="116" dur="500"/>
                                        <p:tgtEl>
                                          <p:spTgt spid="181"/>
                                        </p:tgtEl>
                                      </p:cBhvr>
                                    </p:animEffect>
                                  </p:childTnLst>
                                </p:cTn>
                              </p:par>
                              <p:par>
                                <p:cTn id="117" presetID="10" presetClass="entr" presetSubtype="0" fill="hold" nodeType="withEffect">
                                  <p:stCondLst>
                                    <p:cond delay="250"/>
                                  </p:stCondLst>
                                  <p:childTnLst>
                                    <p:set>
                                      <p:cBhvr>
                                        <p:cTn id="118" dur="1" fill="hold">
                                          <p:stCondLst>
                                            <p:cond delay="0"/>
                                          </p:stCondLst>
                                        </p:cTn>
                                        <p:tgtEl>
                                          <p:spTgt spid="184"/>
                                        </p:tgtEl>
                                        <p:attrNameLst>
                                          <p:attrName>style.visibility</p:attrName>
                                        </p:attrNameLst>
                                      </p:cBhvr>
                                      <p:to>
                                        <p:strVal val="visible"/>
                                      </p:to>
                                    </p:set>
                                    <p:animEffect transition="in" filter="fade">
                                      <p:cBhvr>
                                        <p:cTn id="119" dur="500"/>
                                        <p:tgtEl>
                                          <p:spTgt spid="184"/>
                                        </p:tgtEl>
                                      </p:cBhvr>
                                    </p:animEffect>
                                  </p:childTnLst>
                                </p:cTn>
                              </p:par>
                              <p:par>
                                <p:cTn id="120" presetID="10" presetClass="entr" presetSubtype="0" fill="hold" nodeType="withEffect">
                                  <p:stCondLst>
                                    <p:cond delay="250"/>
                                  </p:stCondLst>
                                  <p:childTnLst>
                                    <p:set>
                                      <p:cBhvr>
                                        <p:cTn id="121" dur="1" fill="hold">
                                          <p:stCondLst>
                                            <p:cond delay="0"/>
                                          </p:stCondLst>
                                        </p:cTn>
                                        <p:tgtEl>
                                          <p:spTgt spid="187"/>
                                        </p:tgtEl>
                                        <p:attrNameLst>
                                          <p:attrName>style.visibility</p:attrName>
                                        </p:attrNameLst>
                                      </p:cBhvr>
                                      <p:to>
                                        <p:strVal val="visible"/>
                                      </p:to>
                                    </p:set>
                                    <p:animEffect transition="in" filter="fade">
                                      <p:cBhvr>
                                        <p:cTn id="122" dur="500"/>
                                        <p:tgtEl>
                                          <p:spTgt spid="187"/>
                                        </p:tgtEl>
                                      </p:cBhvr>
                                    </p:animEffect>
                                  </p:childTnLst>
                                </p:cTn>
                              </p:par>
                              <p:par>
                                <p:cTn id="123" presetID="10" presetClass="entr" presetSubtype="0" fill="hold" grpId="0" nodeType="withEffect" nodePh="1">
                                  <p:stCondLst>
                                    <p:cond delay="250"/>
                                  </p:stCondLst>
                                  <p:endCondLst>
                                    <p:cond evt="begin" delay="0">
                                      <p:tn val="123"/>
                                    </p:cond>
                                  </p:endCondLst>
                                  <p:childTnLst>
                                    <p:set>
                                      <p:cBhvr>
                                        <p:cTn id="124" dur="1" fill="hold">
                                          <p:stCondLst>
                                            <p:cond delay="0"/>
                                          </p:stCondLst>
                                        </p:cTn>
                                        <p:tgtEl>
                                          <p:spTgt spid="191"/>
                                        </p:tgtEl>
                                        <p:attrNameLst>
                                          <p:attrName>style.visibility</p:attrName>
                                        </p:attrNameLst>
                                      </p:cBhvr>
                                      <p:to>
                                        <p:strVal val="visible"/>
                                      </p:to>
                                    </p:set>
                                    <p:animEffect transition="in" filter="fade">
                                      <p:cBhvr>
                                        <p:cTn id="125" dur="500"/>
                                        <p:tgtEl>
                                          <p:spTgt spid="191"/>
                                        </p:tgtEl>
                                      </p:cBhvr>
                                    </p:animEffect>
                                  </p:childTnLst>
                                </p:cTn>
                              </p:par>
                              <p:par>
                                <p:cTn id="126" presetID="10" presetClass="entr" presetSubtype="0" fill="hold" nodeType="withEffect">
                                  <p:stCondLst>
                                    <p:cond delay="250"/>
                                  </p:stCondLst>
                                  <p:childTnLst>
                                    <p:set>
                                      <p:cBhvr>
                                        <p:cTn id="127" dur="1" fill="hold">
                                          <p:stCondLst>
                                            <p:cond delay="0"/>
                                          </p:stCondLst>
                                        </p:cTn>
                                        <p:tgtEl>
                                          <p:spTgt spid="15"/>
                                        </p:tgtEl>
                                        <p:attrNameLst>
                                          <p:attrName>style.visibility</p:attrName>
                                        </p:attrNameLst>
                                      </p:cBhvr>
                                      <p:to>
                                        <p:strVal val="visible"/>
                                      </p:to>
                                    </p:set>
                                    <p:animEffect transition="in" filter="fade">
                                      <p:cBhvr>
                                        <p:cTn id="128" dur="500"/>
                                        <p:tgtEl>
                                          <p:spTgt spid="15"/>
                                        </p:tgtEl>
                                      </p:cBhvr>
                                    </p:animEffect>
                                  </p:childTnLst>
                                </p:cTn>
                              </p:par>
                              <p:par>
                                <p:cTn id="129" presetID="10" presetClass="entr" presetSubtype="0" fill="hold" grpId="0" nodeType="withEffect">
                                  <p:stCondLst>
                                    <p:cond delay="250"/>
                                  </p:stCondLst>
                                  <p:childTnLst>
                                    <p:set>
                                      <p:cBhvr>
                                        <p:cTn id="130" dur="1" fill="hold">
                                          <p:stCondLst>
                                            <p:cond delay="0"/>
                                          </p:stCondLst>
                                        </p:cTn>
                                        <p:tgtEl>
                                          <p:spTgt spid="210"/>
                                        </p:tgtEl>
                                        <p:attrNameLst>
                                          <p:attrName>style.visibility</p:attrName>
                                        </p:attrNameLst>
                                      </p:cBhvr>
                                      <p:to>
                                        <p:strVal val="visible"/>
                                      </p:to>
                                    </p:set>
                                    <p:animEffect transition="in" filter="fade">
                                      <p:cBhvr>
                                        <p:cTn id="131" dur="500"/>
                                        <p:tgtEl>
                                          <p:spTgt spid="210"/>
                                        </p:tgtEl>
                                      </p:cBhvr>
                                    </p:animEffect>
                                  </p:childTnLst>
                                </p:cTn>
                              </p:par>
                              <p:par>
                                <p:cTn id="132" presetID="10" presetClass="entr" presetSubtype="0" fill="hold" grpId="0" nodeType="withEffect">
                                  <p:stCondLst>
                                    <p:cond delay="350"/>
                                  </p:stCondLst>
                                  <p:childTnLst>
                                    <p:set>
                                      <p:cBhvr>
                                        <p:cTn id="133" dur="1" fill="hold">
                                          <p:stCondLst>
                                            <p:cond delay="0"/>
                                          </p:stCondLst>
                                        </p:cTn>
                                        <p:tgtEl>
                                          <p:spTgt spid="223"/>
                                        </p:tgtEl>
                                        <p:attrNameLst>
                                          <p:attrName>style.visibility</p:attrName>
                                        </p:attrNameLst>
                                      </p:cBhvr>
                                      <p:to>
                                        <p:strVal val="visible"/>
                                      </p:to>
                                    </p:set>
                                    <p:animEffect transition="in" filter="fade">
                                      <p:cBhvr>
                                        <p:cTn id="134" dur="500"/>
                                        <p:tgtEl>
                                          <p:spTgt spid="223"/>
                                        </p:tgtEl>
                                      </p:cBhvr>
                                    </p:animEffect>
                                  </p:childTnLst>
                                </p:cTn>
                              </p:par>
                              <p:par>
                                <p:cTn id="135" presetID="42" presetClass="path" presetSubtype="0" decel="100000" fill="hold" grpId="1" nodeType="withEffect">
                                  <p:stCondLst>
                                    <p:cond delay="350"/>
                                  </p:stCondLst>
                                  <p:childTnLst>
                                    <p:animMotion origin="layout" path="M -0.03034 2.96296E-6 L -1.25E-6 2.96296E-6 " pathEditMode="relative" rAng="0" ptsTypes="AA">
                                      <p:cBhvr>
                                        <p:cTn id="136" dur="600" fill="hold"/>
                                        <p:tgtEl>
                                          <p:spTgt spid="223"/>
                                        </p:tgtEl>
                                        <p:attrNameLst>
                                          <p:attrName>ppt_x</p:attrName>
                                          <p:attrName>ppt_y</p:attrName>
                                        </p:attrNameLst>
                                      </p:cBhvr>
                                      <p:rCtr x="1510" y="0"/>
                                    </p:animMotion>
                                  </p:childTnLst>
                                </p:cTn>
                              </p:par>
                              <p:par>
                                <p:cTn id="137" presetID="10" presetClass="entr" presetSubtype="0" fill="hold" grpId="0" nodeType="withEffect">
                                  <p:stCondLst>
                                    <p:cond delay="450"/>
                                  </p:stCondLst>
                                  <p:childTnLst>
                                    <p:set>
                                      <p:cBhvr>
                                        <p:cTn id="138" dur="1" fill="hold">
                                          <p:stCondLst>
                                            <p:cond delay="0"/>
                                          </p:stCondLst>
                                        </p:cTn>
                                        <p:tgtEl>
                                          <p:spTgt spid="225"/>
                                        </p:tgtEl>
                                        <p:attrNameLst>
                                          <p:attrName>style.visibility</p:attrName>
                                        </p:attrNameLst>
                                      </p:cBhvr>
                                      <p:to>
                                        <p:strVal val="visible"/>
                                      </p:to>
                                    </p:set>
                                    <p:animEffect transition="in" filter="fade">
                                      <p:cBhvr>
                                        <p:cTn id="139" dur="500"/>
                                        <p:tgtEl>
                                          <p:spTgt spid="225"/>
                                        </p:tgtEl>
                                      </p:cBhvr>
                                    </p:animEffect>
                                  </p:childTnLst>
                                </p:cTn>
                              </p:par>
                              <p:par>
                                <p:cTn id="140" presetID="42" presetClass="path" presetSubtype="0" decel="100000" fill="hold" grpId="1" nodeType="withEffect">
                                  <p:stCondLst>
                                    <p:cond delay="450"/>
                                  </p:stCondLst>
                                  <p:childTnLst>
                                    <p:animMotion origin="layout" path="M -0.03034 -3.7037E-7 L 2.08333E-6 -3.7037E-7 " pathEditMode="relative" rAng="0" ptsTypes="AA">
                                      <p:cBhvr>
                                        <p:cTn id="141" dur="600" fill="hold"/>
                                        <p:tgtEl>
                                          <p:spTgt spid="225"/>
                                        </p:tgtEl>
                                        <p:attrNameLst>
                                          <p:attrName>ppt_x</p:attrName>
                                          <p:attrName>ppt_y</p:attrName>
                                        </p:attrNameLst>
                                      </p:cBhvr>
                                      <p:rCtr x="1510" y="0"/>
                                    </p:animMotion>
                                  </p:childTnLst>
                                </p:cTn>
                              </p:par>
                              <p:par>
                                <p:cTn id="142" presetID="10" presetClass="entr" presetSubtype="0" fill="hold" grpId="0" nodeType="withEffect">
                                  <p:stCondLst>
                                    <p:cond delay="550"/>
                                  </p:stCondLst>
                                  <p:childTnLst>
                                    <p:set>
                                      <p:cBhvr>
                                        <p:cTn id="143" dur="1" fill="hold">
                                          <p:stCondLst>
                                            <p:cond delay="0"/>
                                          </p:stCondLst>
                                        </p:cTn>
                                        <p:tgtEl>
                                          <p:spTgt spid="224"/>
                                        </p:tgtEl>
                                        <p:attrNameLst>
                                          <p:attrName>style.visibility</p:attrName>
                                        </p:attrNameLst>
                                      </p:cBhvr>
                                      <p:to>
                                        <p:strVal val="visible"/>
                                      </p:to>
                                    </p:set>
                                    <p:animEffect transition="in" filter="fade">
                                      <p:cBhvr>
                                        <p:cTn id="144" dur="500"/>
                                        <p:tgtEl>
                                          <p:spTgt spid="224"/>
                                        </p:tgtEl>
                                      </p:cBhvr>
                                    </p:animEffect>
                                  </p:childTnLst>
                                </p:cTn>
                              </p:par>
                              <p:par>
                                <p:cTn id="145" presetID="42" presetClass="path" presetSubtype="0" decel="100000" fill="hold" grpId="1" nodeType="withEffect">
                                  <p:stCondLst>
                                    <p:cond delay="550"/>
                                  </p:stCondLst>
                                  <p:childTnLst>
                                    <p:animMotion origin="layout" path="M -0.03034 1.11111E-6 L 8.33333E-7 1.11111E-6 " pathEditMode="relative" rAng="0" ptsTypes="AA">
                                      <p:cBhvr>
                                        <p:cTn id="146" dur="600" fill="hold"/>
                                        <p:tgtEl>
                                          <p:spTgt spid="224"/>
                                        </p:tgtEl>
                                        <p:attrNameLst>
                                          <p:attrName>ppt_x</p:attrName>
                                          <p:attrName>ppt_y</p:attrName>
                                        </p:attrNameLst>
                                      </p:cBhvr>
                                      <p:rCtr x="1510" y="0"/>
                                    </p:animMotion>
                                  </p:childTnLst>
                                </p:cTn>
                              </p:par>
                              <p:par>
                                <p:cTn id="147" presetID="10" presetClass="entr" presetSubtype="0" fill="hold" grpId="0" nodeType="withEffect">
                                  <p:stCondLst>
                                    <p:cond delay="650"/>
                                  </p:stCondLst>
                                  <p:childTnLst>
                                    <p:set>
                                      <p:cBhvr>
                                        <p:cTn id="148" dur="1" fill="hold">
                                          <p:stCondLst>
                                            <p:cond delay="0"/>
                                          </p:stCondLst>
                                        </p:cTn>
                                        <p:tgtEl>
                                          <p:spTgt spid="211"/>
                                        </p:tgtEl>
                                        <p:attrNameLst>
                                          <p:attrName>style.visibility</p:attrName>
                                        </p:attrNameLst>
                                      </p:cBhvr>
                                      <p:to>
                                        <p:strVal val="visible"/>
                                      </p:to>
                                    </p:set>
                                    <p:animEffect transition="in" filter="fade">
                                      <p:cBhvr>
                                        <p:cTn id="149" dur="500"/>
                                        <p:tgtEl>
                                          <p:spTgt spid="211"/>
                                        </p:tgtEl>
                                      </p:cBhvr>
                                    </p:animEffect>
                                  </p:childTnLst>
                                </p:cTn>
                              </p:par>
                              <p:par>
                                <p:cTn id="150" presetID="42" presetClass="path" presetSubtype="0" decel="100000" fill="hold" grpId="1" nodeType="withEffect">
                                  <p:stCondLst>
                                    <p:cond delay="650"/>
                                  </p:stCondLst>
                                  <p:childTnLst>
                                    <p:animMotion origin="layout" path="M -0.03034 4.44444E-6 L 3.54167E-6 4.44444E-6 " pathEditMode="relative" rAng="0" ptsTypes="AA">
                                      <p:cBhvr>
                                        <p:cTn id="151" dur="600" fill="hold"/>
                                        <p:tgtEl>
                                          <p:spTgt spid="211"/>
                                        </p:tgtEl>
                                        <p:attrNameLst>
                                          <p:attrName>ppt_x</p:attrName>
                                          <p:attrName>ppt_y</p:attrName>
                                        </p:attrNameLst>
                                      </p:cBhvr>
                                      <p:rCtr x="151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0" grpId="0" animBg="1"/>
      <p:bldP spid="3" grpId="0" animBg="1"/>
      <p:bldP spid="222" grpId="0"/>
      <p:bldP spid="222" grpId="1"/>
      <p:bldP spid="223" grpId="0"/>
      <p:bldP spid="223" grpId="1"/>
      <p:bldP spid="224" grpId="0"/>
      <p:bldP spid="224" grpId="1"/>
      <p:bldP spid="225" grpId="0"/>
      <p:bldP spid="225" grpId="1"/>
      <p:bldP spid="291" grpId="0"/>
      <p:bldP spid="291" grpId="1"/>
      <p:bldP spid="141" grpId="0" animBg="1"/>
      <p:bldP spid="142" grpId="0" animBg="1"/>
      <p:bldP spid="143" grpId="0" animBg="1"/>
      <p:bldP spid="144" grpId="0" animBg="1"/>
      <p:bldP spid="145" grpId="0" animBg="1"/>
      <p:bldP spid="190" grpId="0"/>
      <p:bldP spid="191" grpId="0"/>
      <p:bldP spid="211" grpId="0"/>
      <p:bldP spid="211" grpId="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xmlns="" id="{19390348-6D9F-499E-B936-EEFAC4C09079}"/>
              </a:ext>
            </a:extLst>
          </p:cNvPr>
          <p:cNvSpPr/>
          <p:nvPr/>
        </p:nvSpPr>
        <p:spPr>
          <a:xfrm>
            <a:off x="5135676" y="3090988"/>
            <a:ext cx="6469114" cy="3050687"/>
          </a:xfrm>
          <a:prstGeom prst="roundRect">
            <a:avLst>
              <a:gd name="adj" fmla="val 8709"/>
            </a:avLst>
          </a:prstGeom>
          <a:ln w="19050">
            <a:solidFill>
              <a:schemeClr val="bg2">
                <a:lumMod val="75000"/>
              </a:schemeClr>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2" name="TextBox 111">
            <a:extLst>
              <a:ext uri="{FF2B5EF4-FFF2-40B4-BE49-F238E27FC236}">
                <a16:creationId xmlns:a16="http://schemas.microsoft.com/office/drawing/2014/main" xmlns="" id="{6EFE53A8-423B-41BD-8BD8-4FA47E78B6F5}"/>
              </a:ext>
            </a:extLst>
          </p:cNvPr>
          <p:cNvSpPr txBox="1"/>
          <p:nvPr/>
        </p:nvSpPr>
        <p:spPr>
          <a:xfrm>
            <a:off x="7485655" y="5421902"/>
            <a:ext cx="1769754" cy="430887"/>
          </a:xfrm>
          <a:prstGeom prst="rect">
            <a:avLst/>
          </a:prstGeom>
          <a:noFill/>
        </p:spPr>
        <p:txBody>
          <a:bodyPr wrap="square" lIns="0" tIns="0" rIns="0" bIns="0" rtlCol="0">
            <a:spAutoFit/>
          </a:bodyPr>
          <a:lstStyle/>
          <a:p>
            <a:pPr algn="ctr"/>
            <a:r>
              <a:rPr lang="en-US" sz="1400" b="1">
                <a:gradFill>
                  <a:gsLst>
                    <a:gs pos="2917">
                      <a:schemeClr val="tx1"/>
                    </a:gs>
                    <a:gs pos="30000">
                      <a:schemeClr val="tx1"/>
                    </a:gs>
                  </a:gsLst>
                  <a:lin ang="5400000" scaled="0"/>
                </a:gradFill>
              </a:rPr>
              <a:t>Microsoft Graph</a:t>
            </a:r>
            <a:br>
              <a:rPr lang="en-US" sz="1400" b="1">
                <a:gradFill>
                  <a:gsLst>
                    <a:gs pos="2917">
                      <a:schemeClr val="tx1"/>
                    </a:gs>
                    <a:gs pos="30000">
                      <a:schemeClr val="tx1"/>
                    </a:gs>
                  </a:gsLst>
                  <a:lin ang="5400000" scaled="0"/>
                </a:gradFill>
              </a:rPr>
            </a:br>
            <a:r>
              <a:rPr lang="en-US" sz="1400" b="1">
                <a:gradFill>
                  <a:gsLst>
                    <a:gs pos="2917">
                      <a:schemeClr val="tx1"/>
                    </a:gs>
                    <a:gs pos="30000">
                      <a:schemeClr val="tx1"/>
                    </a:gs>
                  </a:gsLst>
                  <a:lin ang="5400000" scaled="0"/>
                </a:gradFill>
              </a:rPr>
              <a:t>productivity data</a:t>
            </a:r>
          </a:p>
        </p:txBody>
      </p:sp>
      <p:sp>
        <p:nvSpPr>
          <p:cNvPr id="35" name="announcing title">
            <a:extLst>
              <a:ext uri="{FF2B5EF4-FFF2-40B4-BE49-F238E27FC236}">
                <a16:creationId xmlns:a16="http://schemas.microsoft.com/office/drawing/2014/main" xmlns="" id="{392E56A2-4CCF-4AC7-B11B-79E38516803A}"/>
              </a:ext>
            </a:extLst>
          </p:cNvPr>
          <p:cNvSpPr txBox="1"/>
          <p:nvPr/>
        </p:nvSpPr>
        <p:spPr>
          <a:xfrm>
            <a:off x="525653" y="3004274"/>
            <a:ext cx="3787309" cy="849453"/>
          </a:xfrm>
          <a:custGeom>
            <a:avLst/>
            <a:gdLst>
              <a:gd name="connsiteX0" fmla="*/ 0 w 3940659"/>
              <a:gd name="connsiteY0" fmla="*/ 0 h 1320361"/>
              <a:gd name="connsiteX1" fmla="*/ 3940659 w 3940659"/>
              <a:gd name="connsiteY1" fmla="*/ 0 h 1320361"/>
              <a:gd name="connsiteX2" fmla="*/ 3940659 w 3940659"/>
              <a:gd name="connsiteY2" fmla="*/ 1320361 h 1320361"/>
              <a:gd name="connsiteX3" fmla="*/ 0 w 3940659"/>
              <a:gd name="connsiteY3" fmla="*/ 1320361 h 1320361"/>
              <a:gd name="connsiteX4" fmla="*/ 0 w 3940659"/>
              <a:gd name="connsiteY4" fmla="*/ 0 h 13203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0659" h="1320361">
                <a:moveTo>
                  <a:pt x="0" y="0"/>
                </a:moveTo>
                <a:lnTo>
                  <a:pt x="3940659" y="0"/>
                </a:lnTo>
                <a:lnTo>
                  <a:pt x="3940659" y="1320361"/>
                </a:lnTo>
                <a:lnTo>
                  <a:pt x="0" y="1320361"/>
                </a:lnTo>
                <a:lnTo>
                  <a:pt x="0" y="0"/>
                </a:lnTo>
                <a:close/>
              </a:path>
            </a:pathLst>
          </a:custGeom>
          <a:noFill/>
        </p:spPr>
        <p:txBody>
          <a:bodyPr wrap="square" lIns="0" tIns="0" rIns="0" bIns="0" rtlCol="0" anchor="ctr" anchorCtr="0">
            <a:noAutofit/>
          </a:bodyPr>
          <a:lstStyle/>
          <a:p>
            <a:pPr algn="ctr">
              <a:lnSpc>
                <a:spcPct val="90000"/>
              </a:lnSpc>
            </a:pPr>
            <a:r>
              <a:rPr lang="en-US" sz="4000" b="1" spc="-87">
                <a:gradFill>
                  <a:gsLst>
                    <a:gs pos="2917">
                      <a:schemeClr val="tx1"/>
                    </a:gs>
                    <a:gs pos="30000">
                      <a:schemeClr val="tx1"/>
                    </a:gs>
                  </a:gsLst>
                  <a:lin ang="5400000" scaled="0"/>
                </a:gradFill>
              </a:rPr>
              <a:t>Microsoft Graph</a:t>
            </a:r>
          </a:p>
        </p:txBody>
      </p:sp>
      <p:sp>
        <p:nvSpPr>
          <p:cNvPr id="151" name="Oval 150">
            <a:extLst>
              <a:ext uri="{FF2B5EF4-FFF2-40B4-BE49-F238E27FC236}">
                <a16:creationId xmlns:a16="http://schemas.microsoft.com/office/drawing/2014/main" xmlns="" id="{D4EB069D-16DC-459F-84C3-D26827CCC805}"/>
              </a:ext>
            </a:extLst>
          </p:cNvPr>
          <p:cNvSpPr/>
          <p:nvPr/>
        </p:nvSpPr>
        <p:spPr bwMode="auto">
          <a:xfrm rot="629928">
            <a:off x="10879912" y="3839452"/>
            <a:ext cx="138608" cy="13860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2" name="Oval 151">
            <a:extLst>
              <a:ext uri="{FF2B5EF4-FFF2-40B4-BE49-F238E27FC236}">
                <a16:creationId xmlns:a16="http://schemas.microsoft.com/office/drawing/2014/main" xmlns="" id="{7706ED15-DE71-4E21-A0E8-579B3940C6ED}"/>
              </a:ext>
            </a:extLst>
          </p:cNvPr>
          <p:cNvSpPr/>
          <p:nvPr/>
        </p:nvSpPr>
        <p:spPr bwMode="auto">
          <a:xfrm rot="19858121">
            <a:off x="5545912" y="4182352"/>
            <a:ext cx="138608" cy="13860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3" name="Oval 152">
            <a:extLst>
              <a:ext uri="{FF2B5EF4-FFF2-40B4-BE49-F238E27FC236}">
                <a16:creationId xmlns:a16="http://schemas.microsoft.com/office/drawing/2014/main" xmlns="" id="{165A5300-27E7-4BF4-BB97-EB4FCC731A23}"/>
              </a:ext>
            </a:extLst>
          </p:cNvPr>
          <p:cNvSpPr/>
          <p:nvPr/>
        </p:nvSpPr>
        <p:spPr bwMode="auto">
          <a:xfrm rot="1563959">
            <a:off x="7279462" y="3490202"/>
            <a:ext cx="138608" cy="13860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4" name="Oval 153">
            <a:extLst>
              <a:ext uri="{FF2B5EF4-FFF2-40B4-BE49-F238E27FC236}">
                <a16:creationId xmlns:a16="http://schemas.microsoft.com/office/drawing/2014/main" xmlns="" id="{3E3DDDC5-070F-4FA0-989E-2D2CC96C90EB}"/>
              </a:ext>
            </a:extLst>
          </p:cNvPr>
          <p:cNvSpPr/>
          <p:nvPr/>
        </p:nvSpPr>
        <p:spPr bwMode="auto">
          <a:xfrm rot="20780523">
            <a:off x="6714312" y="5261852"/>
            <a:ext cx="138608" cy="13860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156" name="Straight Connector 155">
            <a:extLst>
              <a:ext uri="{FF2B5EF4-FFF2-40B4-BE49-F238E27FC236}">
                <a16:creationId xmlns:a16="http://schemas.microsoft.com/office/drawing/2014/main" xmlns="" id="{F5784238-8F5D-4424-85EB-48962893BEFE}"/>
              </a:ext>
            </a:extLst>
          </p:cNvPr>
          <p:cNvCxnSpPr>
            <a:cxnSpLocks/>
            <a:stCxn id="152" idx="6"/>
            <a:endCxn id="172" idx="3"/>
          </p:cNvCxnSpPr>
          <p:nvPr/>
        </p:nvCxnSpPr>
        <p:spPr>
          <a:xfrm flipV="1">
            <a:off x="5675812" y="3911829"/>
            <a:ext cx="548210" cy="306195"/>
          </a:xfrm>
          <a:prstGeom prst="line">
            <a:avLst/>
          </a:prstGeom>
          <a:solidFill>
            <a:srgbClr val="FFFFFF"/>
          </a:solidFill>
          <a:ln w="15875" cap="rnd" cmpd="sng" algn="ctr">
            <a:solidFill>
              <a:schemeClr val="bg1">
                <a:lumMod val="65000"/>
              </a:schemeClr>
            </a:solidFill>
            <a:prstDash val="solid"/>
            <a:headEnd type="none" w="lg" len="med"/>
            <a:tailEnd type="none" w="lg" len="med"/>
          </a:ln>
          <a:effectLst/>
        </p:spPr>
      </p:cxnSp>
      <p:cxnSp>
        <p:nvCxnSpPr>
          <p:cNvPr id="157" name="Straight Connector 156">
            <a:extLst>
              <a:ext uri="{FF2B5EF4-FFF2-40B4-BE49-F238E27FC236}">
                <a16:creationId xmlns:a16="http://schemas.microsoft.com/office/drawing/2014/main" xmlns="" id="{2FC447D2-0A05-4DF5-A51A-4812C5805A2B}"/>
              </a:ext>
            </a:extLst>
          </p:cNvPr>
          <p:cNvCxnSpPr>
            <a:cxnSpLocks/>
            <a:stCxn id="173" idx="5"/>
            <a:endCxn id="200" idx="8"/>
          </p:cNvCxnSpPr>
          <p:nvPr/>
        </p:nvCxnSpPr>
        <p:spPr>
          <a:xfrm flipH="1">
            <a:off x="6075404" y="3806823"/>
            <a:ext cx="313316" cy="1011426"/>
          </a:xfrm>
          <a:prstGeom prst="line">
            <a:avLst/>
          </a:prstGeom>
          <a:solidFill>
            <a:srgbClr val="FFFFFF"/>
          </a:solidFill>
          <a:ln w="15875" cap="rnd" cmpd="sng" algn="ctr">
            <a:solidFill>
              <a:schemeClr val="bg1">
                <a:lumMod val="65000"/>
              </a:schemeClr>
            </a:solidFill>
            <a:prstDash val="solid"/>
            <a:headEnd type="none" w="lg" len="med"/>
            <a:tailEnd type="none" w="lg" len="med"/>
          </a:ln>
          <a:effectLst/>
        </p:spPr>
      </p:cxnSp>
      <p:cxnSp>
        <p:nvCxnSpPr>
          <p:cNvPr id="158" name="Straight Connector 157">
            <a:extLst>
              <a:ext uri="{FF2B5EF4-FFF2-40B4-BE49-F238E27FC236}">
                <a16:creationId xmlns:a16="http://schemas.microsoft.com/office/drawing/2014/main" xmlns="" id="{00D80F1A-E227-4322-B425-C040C88CF9AC}"/>
              </a:ext>
            </a:extLst>
          </p:cNvPr>
          <p:cNvCxnSpPr>
            <a:cxnSpLocks/>
            <a:stCxn id="172" idx="5"/>
            <a:endCxn id="170" idx="10"/>
          </p:cNvCxnSpPr>
          <p:nvPr/>
        </p:nvCxnSpPr>
        <p:spPr>
          <a:xfrm>
            <a:off x="6516544" y="3911829"/>
            <a:ext cx="784613" cy="775484"/>
          </a:xfrm>
          <a:prstGeom prst="line">
            <a:avLst/>
          </a:prstGeom>
          <a:solidFill>
            <a:srgbClr val="FFFFFF"/>
          </a:solidFill>
          <a:ln w="15875" cap="rnd" cmpd="sng" algn="ctr">
            <a:solidFill>
              <a:schemeClr val="bg1">
                <a:lumMod val="65000"/>
              </a:schemeClr>
            </a:solidFill>
            <a:prstDash val="solid"/>
            <a:headEnd type="none" w="lg" len="med"/>
            <a:tailEnd type="none" w="lg" len="med"/>
          </a:ln>
          <a:effectLst/>
        </p:spPr>
      </p:cxnSp>
      <p:cxnSp>
        <p:nvCxnSpPr>
          <p:cNvPr id="159" name="Straight Connector 158">
            <a:extLst>
              <a:ext uri="{FF2B5EF4-FFF2-40B4-BE49-F238E27FC236}">
                <a16:creationId xmlns:a16="http://schemas.microsoft.com/office/drawing/2014/main" xmlns="" id="{EEA2374E-D063-4FA0-B143-4A6948EDC850}"/>
              </a:ext>
            </a:extLst>
          </p:cNvPr>
          <p:cNvCxnSpPr>
            <a:cxnSpLocks/>
            <a:stCxn id="200" idx="4"/>
            <a:endCxn id="170" idx="2"/>
          </p:cNvCxnSpPr>
          <p:nvPr/>
        </p:nvCxnSpPr>
        <p:spPr>
          <a:xfrm flipV="1">
            <a:off x="6144735" y="4837339"/>
            <a:ext cx="1156422" cy="30615"/>
          </a:xfrm>
          <a:prstGeom prst="line">
            <a:avLst/>
          </a:prstGeom>
          <a:solidFill>
            <a:srgbClr val="FFFFFF"/>
          </a:solidFill>
          <a:ln w="15875" cap="rnd" cmpd="sng" algn="ctr">
            <a:solidFill>
              <a:schemeClr val="bg1">
                <a:lumMod val="65000"/>
              </a:schemeClr>
            </a:solidFill>
            <a:prstDash val="solid"/>
            <a:headEnd type="none" w="lg" len="med"/>
            <a:tailEnd type="none" w="lg" len="med"/>
          </a:ln>
          <a:effectLst/>
        </p:spPr>
      </p:cxnSp>
      <p:cxnSp>
        <p:nvCxnSpPr>
          <p:cNvPr id="160" name="Straight Connector 159">
            <a:extLst>
              <a:ext uri="{FF2B5EF4-FFF2-40B4-BE49-F238E27FC236}">
                <a16:creationId xmlns:a16="http://schemas.microsoft.com/office/drawing/2014/main" xmlns="" id="{FB3AEB23-E579-4BD9-AF82-F95E2BD27538}"/>
              </a:ext>
            </a:extLst>
          </p:cNvPr>
          <p:cNvCxnSpPr>
            <a:stCxn id="200" idx="4"/>
            <a:endCxn id="154" idx="1"/>
          </p:cNvCxnSpPr>
          <p:nvPr/>
        </p:nvCxnSpPr>
        <p:spPr>
          <a:xfrm>
            <a:off x="6144735" y="4867954"/>
            <a:ext cx="579690" cy="427154"/>
          </a:xfrm>
          <a:prstGeom prst="line">
            <a:avLst/>
          </a:prstGeom>
          <a:solidFill>
            <a:srgbClr val="FFFFFF"/>
          </a:solidFill>
          <a:ln w="15875" cap="rnd" cmpd="sng" algn="ctr">
            <a:solidFill>
              <a:schemeClr val="bg1">
                <a:lumMod val="65000"/>
              </a:schemeClr>
            </a:solidFill>
            <a:prstDash val="solid"/>
            <a:headEnd type="none" w="lg" len="med"/>
            <a:tailEnd type="none" w="lg" len="med"/>
          </a:ln>
          <a:effectLst/>
        </p:spPr>
      </p:cxnSp>
      <p:cxnSp>
        <p:nvCxnSpPr>
          <p:cNvPr id="161" name="Straight Connector 160">
            <a:extLst>
              <a:ext uri="{FF2B5EF4-FFF2-40B4-BE49-F238E27FC236}">
                <a16:creationId xmlns:a16="http://schemas.microsoft.com/office/drawing/2014/main" xmlns="" id="{10F44D03-34BA-4589-8A39-4FFF90AEAA60}"/>
              </a:ext>
            </a:extLst>
          </p:cNvPr>
          <p:cNvCxnSpPr>
            <a:cxnSpLocks/>
            <a:stCxn id="173" idx="21"/>
            <a:endCxn id="196" idx="2"/>
          </p:cNvCxnSpPr>
          <p:nvPr/>
        </p:nvCxnSpPr>
        <p:spPr>
          <a:xfrm>
            <a:off x="6415640" y="3794721"/>
            <a:ext cx="1443881" cy="73990"/>
          </a:xfrm>
          <a:prstGeom prst="line">
            <a:avLst/>
          </a:prstGeom>
          <a:solidFill>
            <a:srgbClr val="FFFFFF"/>
          </a:solidFill>
          <a:ln w="15875" cap="rnd" cmpd="sng" algn="ctr">
            <a:solidFill>
              <a:schemeClr val="bg1">
                <a:lumMod val="65000"/>
              </a:schemeClr>
            </a:solidFill>
            <a:prstDash val="solid"/>
            <a:headEnd type="none" w="lg" len="med"/>
            <a:tailEnd type="none" w="lg" len="med"/>
          </a:ln>
          <a:effectLst/>
        </p:spPr>
      </p:cxnSp>
      <p:cxnSp>
        <p:nvCxnSpPr>
          <p:cNvPr id="162" name="Straight Connector 161">
            <a:extLst>
              <a:ext uri="{FF2B5EF4-FFF2-40B4-BE49-F238E27FC236}">
                <a16:creationId xmlns:a16="http://schemas.microsoft.com/office/drawing/2014/main" xmlns="" id="{6182909A-00F9-419F-A832-14C88FD2E364}"/>
              </a:ext>
            </a:extLst>
          </p:cNvPr>
          <p:cNvCxnSpPr>
            <a:stCxn id="170" idx="0"/>
            <a:endCxn id="197" idx="15"/>
          </p:cNvCxnSpPr>
          <p:nvPr/>
        </p:nvCxnSpPr>
        <p:spPr>
          <a:xfrm flipV="1">
            <a:off x="7426463" y="3888397"/>
            <a:ext cx="690790" cy="864552"/>
          </a:xfrm>
          <a:prstGeom prst="line">
            <a:avLst/>
          </a:prstGeom>
          <a:solidFill>
            <a:srgbClr val="FFFFFF"/>
          </a:solidFill>
          <a:ln w="15875" cap="rnd" cmpd="sng" algn="ctr">
            <a:solidFill>
              <a:schemeClr val="bg1">
                <a:lumMod val="65000"/>
              </a:schemeClr>
            </a:solidFill>
            <a:prstDash val="solid"/>
            <a:headEnd type="none" w="lg" len="med"/>
            <a:tailEnd type="none" w="lg" len="med"/>
          </a:ln>
          <a:effectLst/>
        </p:spPr>
      </p:cxnSp>
      <p:cxnSp>
        <p:nvCxnSpPr>
          <p:cNvPr id="163" name="Straight Connector 162">
            <a:extLst>
              <a:ext uri="{FF2B5EF4-FFF2-40B4-BE49-F238E27FC236}">
                <a16:creationId xmlns:a16="http://schemas.microsoft.com/office/drawing/2014/main" xmlns="" id="{94AB065F-418D-4C65-B5C3-B56C1F707E1A}"/>
              </a:ext>
            </a:extLst>
          </p:cNvPr>
          <p:cNvCxnSpPr>
            <a:stCxn id="153" idx="6"/>
            <a:endCxn id="197" idx="6"/>
          </p:cNvCxnSpPr>
          <p:nvPr/>
        </p:nvCxnSpPr>
        <p:spPr>
          <a:xfrm>
            <a:off x="7411021" y="3589959"/>
            <a:ext cx="706232" cy="264246"/>
          </a:xfrm>
          <a:prstGeom prst="line">
            <a:avLst/>
          </a:prstGeom>
          <a:solidFill>
            <a:srgbClr val="FFFFFF"/>
          </a:solidFill>
          <a:ln w="15875" cap="rnd" cmpd="sng" algn="ctr">
            <a:solidFill>
              <a:schemeClr val="bg1">
                <a:lumMod val="65000"/>
              </a:schemeClr>
            </a:solidFill>
            <a:prstDash val="solid"/>
            <a:headEnd type="none" w="lg" len="med"/>
            <a:tailEnd type="none" w="lg" len="med"/>
          </a:ln>
          <a:effectLst/>
        </p:spPr>
      </p:cxnSp>
      <p:cxnSp>
        <p:nvCxnSpPr>
          <p:cNvPr id="164" name="Straight Connector 163">
            <a:extLst>
              <a:ext uri="{FF2B5EF4-FFF2-40B4-BE49-F238E27FC236}">
                <a16:creationId xmlns:a16="http://schemas.microsoft.com/office/drawing/2014/main" xmlns="" id="{D51FF06D-1E29-4476-A73E-0C8A401EEAAB}"/>
              </a:ext>
            </a:extLst>
          </p:cNvPr>
          <p:cNvCxnSpPr>
            <a:cxnSpLocks/>
            <a:stCxn id="170" idx="0"/>
            <a:endCxn id="188" idx="20"/>
          </p:cNvCxnSpPr>
          <p:nvPr/>
        </p:nvCxnSpPr>
        <p:spPr>
          <a:xfrm flipV="1">
            <a:off x="7426463" y="4318106"/>
            <a:ext cx="1702531" cy="434843"/>
          </a:xfrm>
          <a:prstGeom prst="line">
            <a:avLst/>
          </a:prstGeom>
          <a:solidFill>
            <a:srgbClr val="FFFFFF"/>
          </a:solidFill>
          <a:ln w="15875" cap="rnd" cmpd="sng" algn="ctr">
            <a:solidFill>
              <a:schemeClr val="bg1">
                <a:lumMod val="65000"/>
              </a:schemeClr>
            </a:solidFill>
            <a:prstDash val="solid"/>
            <a:headEnd type="none" w="lg" len="med"/>
            <a:tailEnd type="none" w="lg" len="med"/>
          </a:ln>
          <a:effectLst/>
        </p:spPr>
      </p:cxnSp>
      <p:cxnSp>
        <p:nvCxnSpPr>
          <p:cNvPr id="165" name="Straight Connector 164">
            <a:extLst>
              <a:ext uri="{FF2B5EF4-FFF2-40B4-BE49-F238E27FC236}">
                <a16:creationId xmlns:a16="http://schemas.microsoft.com/office/drawing/2014/main" xmlns="" id="{E9ABE81E-816F-4F8D-A8E0-761681E2A9A2}"/>
              </a:ext>
            </a:extLst>
          </p:cNvPr>
          <p:cNvCxnSpPr>
            <a:stCxn id="197" idx="19"/>
            <a:endCxn id="188" idx="22"/>
          </p:cNvCxnSpPr>
          <p:nvPr/>
        </p:nvCxnSpPr>
        <p:spPr>
          <a:xfrm>
            <a:off x="8161806" y="3893578"/>
            <a:ext cx="993587" cy="424528"/>
          </a:xfrm>
          <a:prstGeom prst="line">
            <a:avLst/>
          </a:prstGeom>
          <a:solidFill>
            <a:srgbClr val="FFFFFF"/>
          </a:solidFill>
          <a:ln w="15875" cap="rnd" cmpd="sng" algn="ctr">
            <a:solidFill>
              <a:schemeClr val="bg1">
                <a:lumMod val="65000"/>
              </a:schemeClr>
            </a:solidFill>
            <a:prstDash val="solid"/>
            <a:headEnd type="none" w="lg" len="med"/>
            <a:tailEnd type="none" w="lg" len="med"/>
          </a:ln>
          <a:effectLst/>
        </p:spPr>
      </p:cxnSp>
      <p:cxnSp>
        <p:nvCxnSpPr>
          <p:cNvPr id="166" name="Straight Connector 165">
            <a:extLst>
              <a:ext uri="{FF2B5EF4-FFF2-40B4-BE49-F238E27FC236}">
                <a16:creationId xmlns:a16="http://schemas.microsoft.com/office/drawing/2014/main" xmlns="" id="{E7E02647-34E9-4C5F-A906-E1E69059783D}"/>
              </a:ext>
            </a:extLst>
          </p:cNvPr>
          <p:cNvCxnSpPr>
            <a:stCxn id="197" idx="27"/>
            <a:endCxn id="155" idx="0"/>
          </p:cNvCxnSpPr>
          <p:nvPr/>
        </p:nvCxnSpPr>
        <p:spPr>
          <a:xfrm>
            <a:off x="8117253" y="3921553"/>
            <a:ext cx="210203" cy="1018061"/>
          </a:xfrm>
          <a:prstGeom prst="line">
            <a:avLst/>
          </a:prstGeom>
          <a:solidFill>
            <a:srgbClr val="FFFFFF"/>
          </a:solidFill>
          <a:ln w="15875" cap="rnd" cmpd="sng" algn="ctr">
            <a:solidFill>
              <a:schemeClr val="bg1">
                <a:lumMod val="65000"/>
              </a:schemeClr>
            </a:solidFill>
            <a:prstDash val="solid"/>
            <a:headEnd type="none" w="lg" len="med"/>
            <a:tailEnd type="none" w="lg" len="med"/>
          </a:ln>
          <a:effectLst/>
        </p:spPr>
      </p:cxnSp>
      <p:cxnSp>
        <p:nvCxnSpPr>
          <p:cNvPr id="167" name="Straight Connector 166">
            <a:extLst>
              <a:ext uri="{FF2B5EF4-FFF2-40B4-BE49-F238E27FC236}">
                <a16:creationId xmlns:a16="http://schemas.microsoft.com/office/drawing/2014/main" xmlns="" id="{065273B3-1575-4BC4-B111-466EBD26C482}"/>
              </a:ext>
            </a:extLst>
          </p:cNvPr>
          <p:cNvCxnSpPr>
            <a:stCxn id="188" idx="11"/>
            <a:endCxn id="155" idx="6"/>
          </p:cNvCxnSpPr>
          <p:nvPr/>
        </p:nvCxnSpPr>
        <p:spPr>
          <a:xfrm flipH="1">
            <a:off x="8420385" y="4322500"/>
            <a:ext cx="733751" cy="648265"/>
          </a:xfrm>
          <a:prstGeom prst="line">
            <a:avLst/>
          </a:prstGeom>
          <a:solidFill>
            <a:srgbClr val="FFFFFF"/>
          </a:solidFill>
          <a:ln w="15875" cap="rnd" cmpd="sng" algn="ctr">
            <a:solidFill>
              <a:schemeClr val="bg1">
                <a:lumMod val="65000"/>
              </a:schemeClr>
            </a:solidFill>
            <a:prstDash val="solid"/>
            <a:headEnd type="none" w="lg" len="med"/>
            <a:tailEnd type="none" w="lg" len="med"/>
          </a:ln>
          <a:effectLst/>
        </p:spPr>
      </p:cxnSp>
      <p:sp>
        <p:nvSpPr>
          <p:cNvPr id="155" name="Oval 154">
            <a:extLst>
              <a:ext uri="{FF2B5EF4-FFF2-40B4-BE49-F238E27FC236}">
                <a16:creationId xmlns:a16="http://schemas.microsoft.com/office/drawing/2014/main" xmlns="" id="{F3C219D5-CDCD-4FFF-B807-740CE6554BAA}"/>
              </a:ext>
            </a:extLst>
          </p:cNvPr>
          <p:cNvSpPr/>
          <p:nvPr/>
        </p:nvSpPr>
        <p:spPr bwMode="auto">
          <a:xfrm rot="20011894">
            <a:off x="8289041" y="4932350"/>
            <a:ext cx="138608" cy="13860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168" name="Group 167">
            <a:extLst>
              <a:ext uri="{FF2B5EF4-FFF2-40B4-BE49-F238E27FC236}">
                <a16:creationId xmlns:a16="http://schemas.microsoft.com/office/drawing/2014/main" xmlns="" id="{C9BF2F10-B5AA-44E3-A91C-6322BDBCAF88}"/>
              </a:ext>
            </a:extLst>
          </p:cNvPr>
          <p:cNvGrpSpPr/>
          <p:nvPr/>
        </p:nvGrpSpPr>
        <p:grpSpPr>
          <a:xfrm>
            <a:off x="7115916" y="4528623"/>
            <a:ext cx="465700" cy="465700"/>
            <a:chOff x="7147770" y="4029979"/>
            <a:chExt cx="566058" cy="566058"/>
          </a:xfrm>
        </p:grpSpPr>
        <p:sp>
          <p:nvSpPr>
            <p:cNvPr id="169" name="Oval 168">
              <a:extLst>
                <a:ext uri="{FF2B5EF4-FFF2-40B4-BE49-F238E27FC236}">
                  <a16:creationId xmlns:a16="http://schemas.microsoft.com/office/drawing/2014/main" xmlns="" id="{5568A62C-2998-4437-9039-5CB53404CEF2}"/>
                </a:ext>
              </a:extLst>
            </p:cNvPr>
            <p:cNvSpPr/>
            <p:nvPr/>
          </p:nvSpPr>
          <p:spPr bwMode="auto">
            <a:xfrm>
              <a:off x="7147770" y="4029979"/>
              <a:ext cx="566058" cy="56605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70" name="document_2">
              <a:extLst>
                <a:ext uri="{FF2B5EF4-FFF2-40B4-BE49-F238E27FC236}">
                  <a16:creationId xmlns:a16="http://schemas.microsoft.com/office/drawing/2014/main" xmlns="" id="{1F16B004-B594-40AA-8937-8428035D9BCF}"/>
                </a:ext>
              </a:extLst>
            </p:cNvPr>
            <p:cNvSpPr>
              <a:spLocks noChangeAspect="1" noEditPoints="1"/>
            </p:cNvSpPr>
            <p:nvPr/>
          </p:nvSpPr>
          <p:spPr bwMode="auto">
            <a:xfrm>
              <a:off x="7339774" y="4185566"/>
              <a:ext cx="185466" cy="254884"/>
            </a:xfrm>
            <a:custGeom>
              <a:avLst/>
              <a:gdLst>
                <a:gd name="T0" fmla="*/ 179 w 179"/>
                <a:gd name="T1" fmla="*/ 113 h 246"/>
                <a:gd name="T2" fmla="*/ 179 w 179"/>
                <a:gd name="T3" fmla="*/ 212 h 246"/>
                <a:gd name="T4" fmla="*/ 32 w 179"/>
                <a:gd name="T5" fmla="*/ 212 h 246"/>
                <a:gd name="T6" fmla="*/ 32 w 179"/>
                <a:gd name="T7" fmla="*/ 0 h 246"/>
                <a:gd name="T8" fmla="*/ 131 w 179"/>
                <a:gd name="T9" fmla="*/ 0 h 246"/>
                <a:gd name="T10" fmla="*/ 179 w 179"/>
                <a:gd name="T11" fmla="*/ 48 h 246"/>
                <a:gd name="T12" fmla="*/ 179 w 179"/>
                <a:gd name="T13" fmla="*/ 113 h 246"/>
                <a:gd name="T14" fmla="*/ 131 w 179"/>
                <a:gd name="T15" fmla="*/ 0 h 246"/>
                <a:gd name="T16" fmla="*/ 131 w 179"/>
                <a:gd name="T17" fmla="*/ 48 h 246"/>
                <a:gd name="T18" fmla="*/ 179 w 179"/>
                <a:gd name="T19" fmla="*/ 48 h 246"/>
                <a:gd name="T20" fmla="*/ 32 w 179"/>
                <a:gd name="T21" fmla="*/ 36 h 246"/>
                <a:gd name="T22" fmla="*/ 0 w 179"/>
                <a:gd name="T23" fmla="*/ 36 h 246"/>
                <a:gd name="T24" fmla="*/ 0 w 179"/>
                <a:gd name="T25" fmla="*/ 246 h 246"/>
                <a:gd name="T26" fmla="*/ 148 w 179"/>
                <a:gd name="T27" fmla="*/ 246 h 246"/>
                <a:gd name="T28" fmla="*/ 148 w 179"/>
                <a:gd name="T29" fmla="*/ 212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9" h="246">
                  <a:moveTo>
                    <a:pt x="179" y="113"/>
                  </a:moveTo>
                  <a:lnTo>
                    <a:pt x="179" y="212"/>
                  </a:lnTo>
                  <a:lnTo>
                    <a:pt x="32" y="212"/>
                  </a:lnTo>
                  <a:lnTo>
                    <a:pt x="32" y="0"/>
                  </a:lnTo>
                  <a:lnTo>
                    <a:pt x="131" y="0"/>
                  </a:lnTo>
                  <a:lnTo>
                    <a:pt x="179" y="48"/>
                  </a:lnTo>
                  <a:lnTo>
                    <a:pt x="179" y="113"/>
                  </a:lnTo>
                  <a:moveTo>
                    <a:pt x="131" y="0"/>
                  </a:moveTo>
                  <a:lnTo>
                    <a:pt x="131" y="48"/>
                  </a:lnTo>
                  <a:lnTo>
                    <a:pt x="179" y="48"/>
                  </a:lnTo>
                  <a:moveTo>
                    <a:pt x="32" y="36"/>
                  </a:moveTo>
                  <a:lnTo>
                    <a:pt x="0" y="36"/>
                  </a:lnTo>
                  <a:lnTo>
                    <a:pt x="0" y="246"/>
                  </a:lnTo>
                  <a:lnTo>
                    <a:pt x="148" y="246"/>
                  </a:lnTo>
                  <a:lnTo>
                    <a:pt x="148" y="212"/>
                  </a:ln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grpSp>
        <p:nvGrpSpPr>
          <p:cNvPr id="171" name="Group 170">
            <a:extLst>
              <a:ext uri="{FF2B5EF4-FFF2-40B4-BE49-F238E27FC236}">
                <a16:creationId xmlns:a16="http://schemas.microsoft.com/office/drawing/2014/main" xmlns="" id="{60015014-45E1-4751-A567-BC00996F6DBF}"/>
              </a:ext>
            </a:extLst>
          </p:cNvPr>
          <p:cNvGrpSpPr/>
          <p:nvPr/>
        </p:nvGrpSpPr>
        <p:grpSpPr>
          <a:xfrm>
            <a:off x="6163439" y="3558724"/>
            <a:ext cx="413688" cy="413688"/>
            <a:chOff x="6558870" y="4029979"/>
            <a:chExt cx="566058" cy="566058"/>
          </a:xfrm>
        </p:grpSpPr>
        <p:sp>
          <p:nvSpPr>
            <p:cNvPr id="172" name="Oval 171">
              <a:extLst>
                <a:ext uri="{FF2B5EF4-FFF2-40B4-BE49-F238E27FC236}">
                  <a16:creationId xmlns:a16="http://schemas.microsoft.com/office/drawing/2014/main" xmlns="" id="{B152AD1D-6F8E-478C-9D18-B1A884C004A9}"/>
                </a:ext>
              </a:extLst>
            </p:cNvPr>
            <p:cNvSpPr/>
            <p:nvPr/>
          </p:nvSpPr>
          <p:spPr bwMode="auto">
            <a:xfrm>
              <a:off x="6558870" y="4029979"/>
              <a:ext cx="566058" cy="56605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73" name="directory_2">
              <a:extLst>
                <a:ext uri="{FF2B5EF4-FFF2-40B4-BE49-F238E27FC236}">
                  <a16:creationId xmlns:a16="http://schemas.microsoft.com/office/drawing/2014/main" xmlns="" id="{EC7E8E87-2268-4BA9-8A24-9772486C0F84}"/>
                </a:ext>
              </a:extLst>
            </p:cNvPr>
            <p:cNvSpPr>
              <a:spLocks noChangeAspect="1" noEditPoints="1"/>
            </p:cNvSpPr>
            <p:nvPr/>
          </p:nvSpPr>
          <p:spPr bwMode="auto">
            <a:xfrm>
              <a:off x="6724293" y="4193337"/>
              <a:ext cx="238306" cy="239342"/>
            </a:xfrm>
            <a:custGeom>
              <a:avLst/>
              <a:gdLst>
                <a:gd name="T0" fmla="*/ 91 w 317"/>
                <a:gd name="T1" fmla="*/ 135 h 318"/>
                <a:gd name="T2" fmla="*/ 126 w 317"/>
                <a:gd name="T3" fmla="*/ 100 h 318"/>
                <a:gd name="T4" fmla="*/ 162 w 317"/>
                <a:gd name="T5" fmla="*/ 135 h 318"/>
                <a:gd name="T6" fmla="*/ 126 w 317"/>
                <a:gd name="T7" fmla="*/ 170 h 318"/>
                <a:gd name="T8" fmla="*/ 91 w 317"/>
                <a:gd name="T9" fmla="*/ 135 h 318"/>
                <a:gd name="T10" fmla="*/ 190 w 317"/>
                <a:gd name="T11" fmla="*/ 234 h 318"/>
                <a:gd name="T12" fmla="*/ 126 w 317"/>
                <a:gd name="T13" fmla="*/ 170 h 318"/>
                <a:gd name="T14" fmla="*/ 63 w 317"/>
                <a:gd name="T15" fmla="*/ 234 h 318"/>
                <a:gd name="T16" fmla="*/ 0 w 317"/>
                <a:gd name="T17" fmla="*/ 284 h 318"/>
                <a:gd name="T18" fmla="*/ 34 w 317"/>
                <a:gd name="T19" fmla="*/ 318 h 318"/>
                <a:gd name="T20" fmla="*/ 283 w 317"/>
                <a:gd name="T21" fmla="*/ 318 h 318"/>
                <a:gd name="T22" fmla="*/ 317 w 317"/>
                <a:gd name="T23" fmla="*/ 284 h 318"/>
                <a:gd name="T24" fmla="*/ 317 w 317"/>
                <a:gd name="T25" fmla="*/ 35 h 318"/>
                <a:gd name="T26" fmla="*/ 283 w 317"/>
                <a:gd name="T27" fmla="*/ 1 h 318"/>
                <a:gd name="T28" fmla="*/ 34 w 317"/>
                <a:gd name="T29" fmla="*/ 1 h 318"/>
                <a:gd name="T30" fmla="*/ 0 w 317"/>
                <a:gd name="T31" fmla="*/ 35 h 318"/>
                <a:gd name="T32" fmla="*/ 0 w 317"/>
                <a:gd name="T33" fmla="*/ 284 h 318"/>
                <a:gd name="T34" fmla="*/ 239 w 317"/>
                <a:gd name="T35" fmla="*/ 318 h 318"/>
                <a:gd name="T36" fmla="*/ 239 w 317"/>
                <a:gd name="T37" fmla="*/ 0 h 318"/>
                <a:gd name="T38" fmla="*/ 239 w 317"/>
                <a:gd name="T39" fmla="*/ 107 h 318"/>
                <a:gd name="T40" fmla="*/ 317 w 317"/>
                <a:gd name="T41" fmla="*/ 107 h 318"/>
                <a:gd name="T42" fmla="*/ 239 w 317"/>
                <a:gd name="T43" fmla="*/ 212 h 318"/>
                <a:gd name="T44" fmla="*/ 317 w 317"/>
                <a:gd name="T45" fmla="*/ 212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7" h="318">
                  <a:moveTo>
                    <a:pt x="91" y="135"/>
                  </a:moveTo>
                  <a:cubicBezTo>
                    <a:pt x="91" y="115"/>
                    <a:pt x="107" y="100"/>
                    <a:pt x="126" y="100"/>
                  </a:cubicBezTo>
                  <a:cubicBezTo>
                    <a:pt x="146" y="100"/>
                    <a:pt x="162" y="115"/>
                    <a:pt x="162" y="135"/>
                  </a:cubicBezTo>
                  <a:cubicBezTo>
                    <a:pt x="162" y="154"/>
                    <a:pt x="146" y="170"/>
                    <a:pt x="126" y="170"/>
                  </a:cubicBezTo>
                  <a:cubicBezTo>
                    <a:pt x="107" y="170"/>
                    <a:pt x="91" y="154"/>
                    <a:pt x="91" y="135"/>
                  </a:cubicBezTo>
                  <a:close/>
                  <a:moveTo>
                    <a:pt x="190" y="234"/>
                  </a:moveTo>
                  <a:cubicBezTo>
                    <a:pt x="190" y="198"/>
                    <a:pt x="161" y="170"/>
                    <a:pt x="126" y="170"/>
                  </a:cubicBezTo>
                  <a:cubicBezTo>
                    <a:pt x="92" y="170"/>
                    <a:pt x="63" y="198"/>
                    <a:pt x="63" y="234"/>
                  </a:cubicBezTo>
                  <a:moveTo>
                    <a:pt x="0" y="284"/>
                  </a:moveTo>
                  <a:cubicBezTo>
                    <a:pt x="0" y="303"/>
                    <a:pt x="15" y="318"/>
                    <a:pt x="34" y="318"/>
                  </a:cubicBezTo>
                  <a:cubicBezTo>
                    <a:pt x="283" y="318"/>
                    <a:pt x="283" y="318"/>
                    <a:pt x="283" y="318"/>
                  </a:cubicBezTo>
                  <a:cubicBezTo>
                    <a:pt x="301" y="318"/>
                    <a:pt x="317" y="303"/>
                    <a:pt x="317" y="284"/>
                  </a:cubicBezTo>
                  <a:cubicBezTo>
                    <a:pt x="317" y="35"/>
                    <a:pt x="317" y="35"/>
                    <a:pt x="317" y="35"/>
                  </a:cubicBezTo>
                  <a:cubicBezTo>
                    <a:pt x="317" y="16"/>
                    <a:pt x="301" y="1"/>
                    <a:pt x="283" y="1"/>
                  </a:cubicBezTo>
                  <a:cubicBezTo>
                    <a:pt x="34" y="1"/>
                    <a:pt x="34" y="1"/>
                    <a:pt x="34" y="1"/>
                  </a:cubicBezTo>
                  <a:cubicBezTo>
                    <a:pt x="15" y="1"/>
                    <a:pt x="0" y="16"/>
                    <a:pt x="0" y="35"/>
                  </a:cubicBezTo>
                  <a:lnTo>
                    <a:pt x="0" y="284"/>
                  </a:lnTo>
                  <a:close/>
                  <a:moveTo>
                    <a:pt x="239" y="318"/>
                  </a:moveTo>
                  <a:cubicBezTo>
                    <a:pt x="239" y="0"/>
                    <a:pt x="239" y="0"/>
                    <a:pt x="239" y="0"/>
                  </a:cubicBezTo>
                  <a:moveTo>
                    <a:pt x="239" y="107"/>
                  </a:moveTo>
                  <a:cubicBezTo>
                    <a:pt x="317" y="107"/>
                    <a:pt x="317" y="107"/>
                    <a:pt x="317" y="107"/>
                  </a:cubicBezTo>
                  <a:moveTo>
                    <a:pt x="239" y="212"/>
                  </a:moveTo>
                  <a:cubicBezTo>
                    <a:pt x="317" y="212"/>
                    <a:pt x="317" y="212"/>
                    <a:pt x="317" y="212"/>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cxnSp>
        <p:nvCxnSpPr>
          <p:cNvPr id="174" name="Straight Connector 173">
            <a:extLst>
              <a:ext uri="{FF2B5EF4-FFF2-40B4-BE49-F238E27FC236}">
                <a16:creationId xmlns:a16="http://schemas.microsoft.com/office/drawing/2014/main" xmlns="" id="{A8375144-0014-4CE7-A7D2-2FDB78C52442}"/>
              </a:ext>
            </a:extLst>
          </p:cNvPr>
          <p:cNvCxnSpPr>
            <a:cxnSpLocks/>
            <a:stCxn id="200" idx="7"/>
            <a:endCxn id="197" idx="25"/>
          </p:cNvCxnSpPr>
          <p:nvPr/>
        </p:nvCxnSpPr>
        <p:spPr>
          <a:xfrm flipV="1">
            <a:off x="6144735" y="3893578"/>
            <a:ext cx="1916567" cy="902021"/>
          </a:xfrm>
          <a:prstGeom prst="line">
            <a:avLst/>
          </a:prstGeom>
          <a:solidFill>
            <a:srgbClr val="FFFFFF"/>
          </a:solidFill>
          <a:ln w="15875" cap="rnd" cmpd="sng" algn="ctr">
            <a:solidFill>
              <a:schemeClr val="bg1">
                <a:lumMod val="65000"/>
              </a:schemeClr>
            </a:solidFill>
            <a:prstDash val="solid"/>
            <a:headEnd type="none" w="lg" len="med"/>
            <a:tailEnd type="none" w="lg" len="med"/>
          </a:ln>
          <a:effectLst/>
        </p:spPr>
      </p:cxnSp>
      <p:cxnSp>
        <p:nvCxnSpPr>
          <p:cNvPr id="175" name="Straight Connector 174">
            <a:extLst>
              <a:ext uri="{FF2B5EF4-FFF2-40B4-BE49-F238E27FC236}">
                <a16:creationId xmlns:a16="http://schemas.microsoft.com/office/drawing/2014/main" xmlns="" id="{07F5F733-A512-43AB-869D-7AC7701BE384}"/>
              </a:ext>
            </a:extLst>
          </p:cNvPr>
          <p:cNvCxnSpPr>
            <a:cxnSpLocks/>
            <a:stCxn id="197" idx="3"/>
            <a:endCxn id="185" idx="7"/>
          </p:cNvCxnSpPr>
          <p:nvPr/>
        </p:nvCxnSpPr>
        <p:spPr>
          <a:xfrm flipV="1">
            <a:off x="8265417" y="3758044"/>
            <a:ext cx="1692887" cy="64042"/>
          </a:xfrm>
          <a:prstGeom prst="line">
            <a:avLst/>
          </a:prstGeom>
          <a:solidFill>
            <a:srgbClr val="FFFFFF"/>
          </a:solidFill>
          <a:ln w="15875" cap="rnd" cmpd="sng" algn="ctr">
            <a:solidFill>
              <a:schemeClr val="bg1">
                <a:lumMod val="65000"/>
              </a:schemeClr>
            </a:solidFill>
            <a:prstDash val="solid"/>
            <a:headEnd type="none" w="lg" len="med"/>
            <a:tailEnd type="none" w="lg" len="med"/>
          </a:ln>
          <a:effectLst/>
        </p:spPr>
      </p:cxnSp>
      <p:cxnSp>
        <p:nvCxnSpPr>
          <p:cNvPr id="176" name="Straight Connector 175">
            <a:extLst>
              <a:ext uri="{FF2B5EF4-FFF2-40B4-BE49-F238E27FC236}">
                <a16:creationId xmlns:a16="http://schemas.microsoft.com/office/drawing/2014/main" xmlns="" id="{DD40407C-7496-4D1C-AD53-B220D5B6EB25}"/>
              </a:ext>
            </a:extLst>
          </p:cNvPr>
          <p:cNvCxnSpPr>
            <a:stCxn id="188" idx="17"/>
            <a:endCxn id="191" idx="10"/>
          </p:cNvCxnSpPr>
          <p:nvPr/>
        </p:nvCxnSpPr>
        <p:spPr>
          <a:xfrm>
            <a:off x="9208820" y="4321872"/>
            <a:ext cx="401721" cy="753736"/>
          </a:xfrm>
          <a:prstGeom prst="line">
            <a:avLst/>
          </a:prstGeom>
          <a:solidFill>
            <a:srgbClr val="FFFFFF"/>
          </a:solidFill>
          <a:ln w="15875" cap="rnd" cmpd="sng" algn="ctr">
            <a:solidFill>
              <a:schemeClr val="bg1">
                <a:lumMod val="65000"/>
              </a:schemeClr>
            </a:solidFill>
            <a:prstDash val="solid"/>
            <a:headEnd type="none" w="lg" len="med"/>
            <a:tailEnd type="none" w="lg" len="med"/>
          </a:ln>
          <a:effectLst/>
        </p:spPr>
      </p:cxnSp>
      <p:cxnSp>
        <p:nvCxnSpPr>
          <p:cNvPr id="177" name="Straight Connector 176">
            <a:extLst>
              <a:ext uri="{FF2B5EF4-FFF2-40B4-BE49-F238E27FC236}">
                <a16:creationId xmlns:a16="http://schemas.microsoft.com/office/drawing/2014/main" xmlns="" id="{200CA29F-C98A-41BD-B914-69B54180B81B}"/>
              </a:ext>
            </a:extLst>
          </p:cNvPr>
          <p:cNvCxnSpPr>
            <a:stCxn id="185" idx="20"/>
            <a:endCxn id="188" idx="4"/>
          </p:cNvCxnSpPr>
          <p:nvPr/>
        </p:nvCxnSpPr>
        <p:spPr>
          <a:xfrm flipH="1">
            <a:off x="9249675" y="3788731"/>
            <a:ext cx="708629" cy="499240"/>
          </a:xfrm>
          <a:prstGeom prst="line">
            <a:avLst/>
          </a:prstGeom>
          <a:solidFill>
            <a:srgbClr val="FFFFFF"/>
          </a:solidFill>
          <a:ln w="15875" cap="rnd" cmpd="sng" algn="ctr">
            <a:solidFill>
              <a:schemeClr val="bg1">
                <a:lumMod val="65000"/>
              </a:schemeClr>
            </a:solidFill>
            <a:prstDash val="solid"/>
            <a:headEnd type="none" w="lg" len="med"/>
            <a:tailEnd type="none" w="lg" len="med"/>
          </a:ln>
          <a:effectLst/>
        </p:spPr>
      </p:cxnSp>
      <p:cxnSp>
        <p:nvCxnSpPr>
          <p:cNvPr id="178" name="Straight Connector 177">
            <a:extLst>
              <a:ext uri="{FF2B5EF4-FFF2-40B4-BE49-F238E27FC236}">
                <a16:creationId xmlns:a16="http://schemas.microsoft.com/office/drawing/2014/main" xmlns="" id="{C71255D1-0862-4815-9309-F33092C13336}"/>
              </a:ext>
            </a:extLst>
          </p:cNvPr>
          <p:cNvCxnSpPr>
            <a:stCxn id="188" idx="20"/>
            <a:endCxn id="194" idx="4"/>
          </p:cNvCxnSpPr>
          <p:nvPr/>
        </p:nvCxnSpPr>
        <p:spPr>
          <a:xfrm>
            <a:off x="9128994" y="4318106"/>
            <a:ext cx="1759370" cy="401501"/>
          </a:xfrm>
          <a:prstGeom prst="line">
            <a:avLst/>
          </a:prstGeom>
          <a:solidFill>
            <a:srgbClr val="FFFFFF"/>
          </a:solidFill>
          <a:ln w="15875" cap="rnd" cmpd="sng" algn="ctr">
            <a:solidFill>
              <a:schemeClr val="bg1">
                <a:lumMod val="65000"/>
              </a:schemeClr>
            </a:solidFill>
            <a:prstDash val="solid"/>
            <a:headEnd type="none" w="lg" len="med"/>
            <a:tailEnd type="none" w="lg" len="med"/>
          </a:ln>
          <a:effectLst/>
        </p:spPr>
      </p:cxnSp>
      <p:cxnSp>
        <p:nvCxnSpPr>
          <p:cNvPr id="179" name="Straight Connector 178">
            <a:extLst>
              <a:ext uri="{FF2B5EF4-FFF2-40B4-BE49-F238E27FC236}">
                <a16:creationId xmlns:a16="http://schemas.microsoft.com/office/drawing/2014/main" xmlns="" id="{F3EED610-255B-4D96-A6F6-FB7E0DA3787A}"/>
              </a:ext>
            </a:extLst>
          </p:cNvPr>
          <p:cNvCxnSpPr>
            <a:cxnSpLocks/>
            <a:stCxn id="191" idx="13"/>
            <a:endCxn id="185" idx="20"/>
          </p:cNvCxnSpPr>
          <p:nvPr/>
        </p:nvCxnSpPr>
        <p:spPr>
          <a:xfrm flipV="1">
            <a:off x="9728267" y="3788731"/>
            <a:ext cx="230037" cy="1361337"/>
          </a:xfrm>
          <a:prstGeom prst="line">
            <a:avLst/>
          </a:prstGeom>
          <a:solidFill>
            <a:srgbClr val="FFFFFF"/>
          </a:solidFill>
          <a:ln w="15875" cap="rnd" cmpd="sng" algn="ctr">
            <a:solidFill>
              <a:schemeClr val="bg1">
                <a:lumMod val="65000"/>
              </a:schemeClr>
            </a:solidFill>
            <a:prstDash val="solid"/>
            <a:headEnd type="none" w="lg" len="med"/>
            <a:tailEnd type="none" w="lg" len="med"/>
          </a:ln>
          <a:effectLst/>
        </p:spPr>
      </p:cxnSp>
      <p:cxnSp>
        <p:nvCxnSpPr>
          <p:cNvPr id="181" name="Straight Connector 180">
            <a:extLst>
              <a:ext uri="{FF2B5EF4-FFF2-40B4-BE49-F238E27FC236}">
                <a16:creationId xmlns:a16="http://schemas.microsoft.com/office/drawing/2014/main" xmlns="" id="{8999D2C5-9375-4110-8C10-C9B22A80D7C1}"/>
              </a:ext>
            </a:extLst>
          </p:cNvPr>
          <p:cNvCxnSpPr>
            <a:stCxn id="194" idx="4"/>
            <a:endCxn id="151" idx="4"/>
          </p:cNvCxnSpPr>
          <p:nvPr/>
        </p:nvCxnSpPr>
        <p:spPr>
          <a:xfrm flipV="1">
            <a:off x="10888364" y="3976900"/>
            <a:ext cx="48224" cy="742707"/>
          </a:xfrm>
          <a:prstGeom prst="line">
            <a:avLst/>
          </a:prstGeom>
          <a:solidFill>
            <a:srgbClr val="FFFFFF"/>
          </a:solidFill>
          <a:ln w="15875" cap="rnd" cmpd="sng" algn="ctr">
            <a:solidFill>
              <a:schemeClr val="bg1">
                <a:lumMod val="65000"/>
              </a:schemeClr>
            </a:solidFill>
            <a:prstDash val="solid"/>
            <a:headEnd type="none" w="lg" len="med"/>
            <a:tailEnd type="none" w="lg" len="med"/>
          </a:ln>
          <a:effectLst/>
        </p:spPr>
      </p:cxnSp>
      <p:cxnSp>
        <p:nvCxnSpPr>
          <p:cNvPr id="182" name="Straight Connector 181">
            <a:extLst>
              <a:ext uri="{FF2B5EF4-FFF2-40B4-BE49-F238E27FC236}">
                <a16:creationId xmlns:a16="http://schemas.microsoft.com/office/drawing/2014/main" xmlns="" id="{B2B24804-5934-4BD7-A492-9E8D65C51BAA}"/>
              </a:ext>
            </a:extLst>
          </p:cNvPr>
          <p:cNvCxnSpPr>
            <a:cxnSpLocks/>
            <a:stCxn id="185" idx="15"/>
            <a:endCxn id="194" idx="2"/>
          </p:cNvCxnSpPr>
          <p:nvPr/>
        </p:nvCxnSpPr>
        <p:spPr>
          <a:xfrm>
            <a:off x="10046955" y="3821123"/>
            <a:ext cx="841409" cy="862138"/>
          </a:xfrm>
          <a:prstGeom prst="line">
            <a:avLst/>
          </a:prstGeom>
          <a:solidFill>
            <a:srgbClr val="FFFFFF"/>
          </a:solidFill>
          <a:ln w="15875" cap="rnd" cmpd="sng" algn="ctr">
            <a:solidFill>
              <a:schemeClr val="bg1">
                <a:lumMod val="65000"/>
              </a:schemeClr>
            </a:solidFill>
            <a:prstDash val="solid"/>
            <a:headEnd type="none" w="lg" len="med"/>
            <a:tailEnd type="none" w="lg" len="med"/>
          </a:ln>
          <a:effectLst/>
        </p:spPr>
      </p:cxnSp>
      <p:grpSp>
        <p:nvGrpSpPr>
          <p:cNvPr id="183" name="Group 182">
            <a:extLst>
              <a:ext uri="{FF2B5EF4-FFF2-40B4-BE49-F238E27FC236}">
                <a16:creationId xmlns:a16="http://schemas.microsoft.com/office/drawing/2014/main" xmlns="" id="{507DCD02-DC6A-4094-AD14-E280A6D6B618}"/>
              </a:ext>
            </a:extLst>
          </p:cNvPr>
          <p:cNvGrpSpPr/>
          <p:nvPr/>
        </p:nvGrpSpPr>
        <p:grpSpPr>
          <a:xfrm>
            <a:off x="9771516" y="3486835"/>
            <a:ext cx="465700" cy="465700"/>
            <a:chOff x="9025488" y="4029979"/>
            <a:chExt cx="566058" cy="566058"/>
          </a:xfrm>
        </p:grpSpPr>
        <p:sp>
          <p:nvSpPr>
            <p:cNvPr id="184" name="Oval 183">
              <a:extLst>
                <a:ext uri="{FF2B5EF4-FFF2-40B4-BE49-F238E27FC236}">
                  <a16:creationId xmlns:a16="http://schemas.microsoft.com/office/drawing/2014/main" xmlns="" id="{A9A50D08-97E2-40DC-A1D6-760C144DD344}"/>
                </a:ext>
              </a:extLst>
            </p:cNvPr>
            <p:cNvSpPr/>
            <p:nvPr/>
          </p:nvSpPr>
          <p:spPr bwMode="auto">
            <a:xfrm>
              <a:off x="9025488" y="4029979"/>
              <a:ext cx="566058" cy="56605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85" name="org_2">
              <a:extLst>
                <a:ext uri="{FF2B5EF4-FFF2-40B4-BE49-F238E27FC236}">
                  <a16:creationId xmlns:a16="http://schemas.microsoft.com/office/drawing/2014/main" xmlns="" id="{720AADA0-5BEA-4B7F-9795-C51D74AE5962}"/>
                </a:ext>
              </a:extLst>
            </p:cNvPr>
            <p:cNvSpPr>
              <a:spLocks noChangeAspect="1" noEditPoints="1"/>
            </p:cNvSpPr>
            <p:nvPr/>
          </p:nvSpPr>
          <p:spPr bwMode="auto">
            <a:xfrm>
              <a:off x="9174821" y="4189711"/>
              <a:ext cx="264208" cy="246594"/>
            </a:xfrm>
            <a:custGeom>
              <a:avLst/>
              <a:gdLst>
                <a:gd name="T0" fmla="*/ 165 w 255"/>
                <a:gd name="T1" fmla="*/ 35 h 238"/>
                <a:gd name="T2" fmla="*/ 165 w 255"/>
                <a:gd name="T3" fmla="*/ 75 h 238"/>
                <a:gd name="T4" fmla="*/ 89 w 255"/>
                <a:gd name="T5" fmla="*/ 75 h 238"/>
                <a:gd name="T6" fmla="*/ 89 w 255"/>
                <a:gd name="T7" fmla="*/ 0 h 238"/>
                <a:gd name="T8" fmla="*/ 165 w 255"/>
                <a:gd name="T9" fmla="*/ 0 h 238"/>
                <a:gd name="T10" fmla="*/ 165 w 255"/>
                <a:gd name="T11" fmla="*/ 35 h 238"/>
                <a:gd name="T12" fmla="*/ 75 w 255"/>
                <a:gd name="T13" fmla="*/ 197 h 238"/>
                <a:gd name="T14" fmla="*/ 75 w 255"/>
                <a:gd name="T15" fmla="*/ 164 h 238"/>
                <a:gd name="T16" fmla="*/ 0 w 255"/>
                <a:gd name="T17" fmla="*/ 164 h 238"/>
                <a:gd name="T18" fmla="*/ 0 w 255"/>
                <a:gd name="T19" fmla="*/ 238 h 238"/>
                <a:gd name="T20" fmla="*/ 75 w 255"/>
                <a:gd name="T21" fmla="*/ 238 h 238"/>
                <a:gd name="T22" fmla="*/ 75 w 255"/>
                <a:gd name="T23" fmla="*/ 197 h 238"/>
                <a:gd name="T24" fmla="*/ 255 w 255"/>
                <a:gd name="T25" fmla="*/ 200 h 238"/>
                <a:gd name="T26" fmla="*/ 255 w 255"/>
                <a:gd name="T27" fmla="*/ 164 h 238"/>
                <a:gd name="T28" fmla="*/ 179 w 255"/>
                <a:gd name="T29" fmla="*/ 164 h 238"/>
                <a:gd name="T30" fmla="*/ 179 w 255"/>
                <a:gd name="T31" fmla="*/ 238 h 238"/>
                <a:gd name="T32" fmla="*/ 255 w 255"/>
                <a:gd name="T33" fmla="*/ 238 h 238"/>
                <a:gd name="T34" fmla="*/ 255 w 255"/>
                <a:gd name="T35" fmla="*/ 200 h 238"/>
                <a:gd name="T36" fmla="*/ 197 w 255"/>
                <a:gd name="T37" fmla="*/ 164 h 238"/>
                <a:gd name="T38" fmla="*/ 148 w 255"/>
                <a:gd name="T39" fmla="*/ 75 h 238"/>
                <a:gd name="T40" fmla="*/ 75 w 255"/>
                <a:gd name="T41" fmla="*/ 200 h 238"/>
                <a:gd name="T42" fmla="*/ 179 w 255"/>
                <a:gd name="T43" fmla="*/ 200 h 238"/>
                <a:gd name="T44" fmla="*/ 106 w 255"/>
                <a:gd name="T45" fmla="*/ 75 h 238"/>
                <a:gd name="T46" fmla="*/ 58 w 255"/>
                <a:gd name="T47" fmla="*/ 164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55" h="238">
                  <a:moveTo>
                    <a:pt x="165" y="35"/>
                  </a:moveTo>
                  <a:lnTo>
                    <a:pt x="165" y="75"/>
                  </a:lnTo>
                  <a:lnTo>
                    <a:pt x="89" y="75"/>
                  </a:lnTo>
                  <a:lnTo>
                    <a:pt x="89" y="0"/>
                  </a:lnTo>
                  <a:lnTo>
                    <a:pt x="165" y="0"/>
                  </a:lnTo>
                  <a:lnTo>
                    <a:pt x="165" y="35"/>
                  </a:lnTo>
                  <a:moveTo>
                    <a:pt x="75" y="197"/>
                  </a:moveTo>
                  <a:lnTo>
                    <a:pt x="75" y="164"/>
                  </a:lnTo>
                  <a:lnTo>
                    <a:pt x="0" y="164"/>
                  </a:lnTo>
                  <a:lnTo>
                    <a:pt x="0" y="238"/>
                  </a:lnTo>
                  <a:lnTo>
                    <a:pt x="75" y="238"/>
                  </a:lnTo>
                  <a:lnTo>
                    <a:pt x="75" y="197"/>
                  </a:lnTo>
                  <a:moveTo>
                    <a:pt x="255" y="200"/>
                  </a:moveTo>
                  <a:lnTo>
                    <a:pt x="255" y="164"/>
                  </a:lnTo>
                  <a:lnTo>
                    <a:pt x="179" y="164"/>
                  </a:lnTo>
                  <a:lnTo>
                    <a:pt x="179" y="238"/>
                  </a:lnTo>
                  <a:lnTo>
                    <a:pt x="255" y="238"/>
                  </a:lnTo>
                  <a:lnTo>
                    <a:pt x="255" y="200"/>
                  </a:lnTo>
                  <a:moveTo>
                    <a:pt x="197" y="164"/>
                  </a:moveTo>
                  <a:lnTo>
                    <a:pt x="148" y="75"/>
                  </a:lnTo>
                  <a:moveTo>
                    <a:pt x="75" y="200"/>
                  </a:moveTo>
                  <a:lnTo>
                    <a:pt x="179" y="200"/>
                  </a:lnTo>
                  <a:moveTo>
                    <a:pt x="106" y="75"/>
                  </a:moveTo>
                  <a:lnTo>
                    <a:pt x="58" y="164"/>
                  </a:ln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lin ang="5400000" scaled="1"/>
                </a:gradFill>
              </a:endParaRPr>
            </a:p>
          </p:txBody>
        </p:sp>
      </p:grpSp>
      <p:grpSp>
        <p:nvGrpSpPr>
          <p:cNvPr id="186" name="Group 185">
            <a:extLst>
              <a:ext uri="{FF2B5EF4-FFF2-40B4-BE49-F238E27FC236}">
                <a16:creationId xmlns:a16="http://schemas.microsoft.com/office/drawing/2014/main" xmlns="" id="{1E66FCB6-45A8-4149-B3C5-86DFB0C46E1D}"/>
              </a:ext>
            </a:extLst>
          </p:cNvPr>
          <p:cNvGrpSpPr/>
          <p:nvPr/>
        </p:nvGrpSpPr>
        <p:grpSpPr>
          <a:xfrm>
            <a:off x="8944884" y="4072605"/>
            <a:ext cx="472166" cy="472166"/>
            <a:chOff x="8382513" y="4029979"/>
            <a:chExt cx="566058" cy="566058"/>
          </a:xfrm>
        </p:grpSpPr>
        <p:sp>
          <p:nvSpPr>
            <p:cNvPr id="187" name="Oval 186">
              <a:extLst>
                <a:ext uri="{FF2B5EF4-FFF2-40B4-BE49-F238E27FC236}">
                  <a16:creationId xmlns:a16="http://schemas.microsoft.com/office/drawing/2014/main" xmlns="" id="{47A115EB-434C-4F6F-A0F3-3EEFB6222937}"/>
                </a:ext>
              </a:extLst>
            </p:cNvPr>
            <p:cNvSpPr/>
            <p:nvPr/>
          </p:nvSpPr>
          <p:spPr bwMode="auto">
            <a:xfrm>
              <a:off x="8382513" y="4029979"/>
              <a:ext cx="566058" cy="56605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88" name="graph_9">
              <a:extLst>
                <a:ext uri="{FF2B5EF4-FFF2-40B4-BE49-F238E27FC236}">
                  <a16:creationId xmlns:a16="http://schemas.microsoft.com/office/drawing/2014/main" xmlns="" id="{0DB0227D-EA3C-4126-A29A-4894D366351F}"/>
                </a:ext>
              </a:extLst>
            </p:cNvPr>
            <p:cNvSpPr>
              <a:spLocks noChangeAspect="1" noEditPoints="1"/>
            </p:cNvSpPr>
            <p:nvPr/>
          </p:nvSpPr>
          <p:spPr bwMode="auto">
            <a:xfrm>
              <a:off x="8532402" y="4193338"/>
              <a:ext cx="265244" cy="239340"/>
            </a:xfrm>
            <a:custGeom>
              <a:avLst/>
              <a:gdLst>
                <a:gd name="T0" fmla="*/ 352 w 352"/>
                <a:gd name="T1" fmla="*/ 318 h 318"/>
                <a:gd name="T2" fmla="*/ 0 w 352"/>
                <a:gd name="T3" fmla="*/ 318 h 318"/>
                <a:gd name="T4" fmla="*/ 0 w 352"/>
                <a:gd name="T5" fmla="*/ 0 h 318"/>
                <a:gd name="T6" fmla="*/ 266 w 352"/>
                <a:gd name="T7" fmla="*/ 105 h 318"/>
                <a:gd name="T8" fmla="*/ 286 w 352"/>
                <a:gd name="T9" fmla="*/ 126 h 318"/>
                <a:gd name="T10" fmla="*/ 307 w 352"/>
                <a:gd name="T11" fmla="*/ 105 h 318"/>
                <a:gd name="T12" fmla="*/ 286 w 352"/>
                <a:gd name="T13" fmla="*/ 84 h 318"/>
                <a:gd name="T14" fmla="*/ 266 w 352"/>
                <a:gd name="T15" fmla="*/ 105 h 318"/>
                <a:gd name="T16" fmla="*/ 57 w 352"/>
                <a:gd name="T17" fmla="*/ 252 h 318"/>
                <a:gd name="T18" fmla="*/ 100 w 352"/>
                <a:gd name="T19" fmla="*/ 188 h 318"/>
                <a:gd name="T20" fmla="*/ 200 w 352"/>
                <a:gd name="T21" fmla="*/ 205 h 318"/>
                <a:gd name="T22" fmla="*/ 134 w 352"/>
                <a:gd name="T23" fmla="*/ 181 h 318"/>
                <a:gd name="T24" fmla="*/ 236 w 352"/>
                <a:gd name="T25" fmla="*/ 187 h 318"/>
                <a:gd name="T26" fmla="*/ 276 w 352"/>
                <a:gd name="T27" fmla="*/ 123 h 318"/>
                <a:gd name="T28" fmla="*/ 200 w 352"/>
                <a:gd name="T29" fmla="*/ 201 h 318"/>
                <a:gd name="T30" fmla="*/ 221 w 352"/>
                <a:gd name="T31" fmla="*/ 222 h 318"/>
                <a:gd name="T32" fmla="*/ 241 w 352"/>
                <a:gd name="T33" fmla="*/ 201 h 318"/>
                <a:gd name="T34" fmla="*/ 221 w 352"/>
                <a:gd name="T35" fmla="*/ 180 h 318"/>
                <a:gd name="T36" fmla="*/ 200 w 352"/>
                <a:gd name="T37" fmla="*/ 201 h 318"/>
                <a:gd name="T38" fmla="*/ 200 w 352"/>
                <a:gd name="T39" fmla="*/ 201 h 318"/>
                <a:gd name="T40" fmla="*/ 94 w 352"/>
                <a:gd name="T41" fmla="*/ 174 h 318"/>
                <a:gd name="T42" fmla="*/ 115 w 352"/>
                <a:gd name="T43" fmla="*/ 194 h 318"/>
                <a:gd name="T44" fmla="*/ 136 w 352"/>
                <a:gd name="T45" fmla="*/ 174 h 318"/>
                <a:gd name="T46" fmla="*/ 115 w 352"/>
                <a:gd name="T47" fmla="*/ 153 h 318"/>
                <a:gd name="T48" fmla="*/ 94 w 352"/>
                <a:gd name="T49" fmla="*/ 174 h 318"/>
                <a:gd name="T50" fmla="*/ 94 w 352"/>
                <a:gd name="T51" fmla="*/ 174 h 318"/>
                <a:gd name="T52" fmla="*/ 25 w 352"/>
                <a:gd name="T53" fmla="*/ 269 h 318"/>
                <a:gd name="T54" fmla="*/ 46 w 352"/>
                <a:gd name="T55" fmla="*/ 289 h 318"/>
                <a:gd name="T56" fmla="*/ 66 w 352"/>
                <a:gd name="T57" fmla="*/ 269 h 318"/>
                <a:gd name="T58" fmla="*/ 46 w 352"/>
                <a:gd name="T59" fmla="*/ 248 h 318"/>
                <a:gd name="T60" fmla="*/ 25 w 352"/>
                <a:gd name="T61" fmla="*/ 269 h 318"/>
                <a:gd name="T62" fmla="*/ 25 w 352"/>
                <a:gd name="T63" fmla="*/ 269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52" h="318">
                  <a:moveTo>
                    <a:pt x="352" y="318"/>
                  </a:moveTo>
                  <a:cubicBezTo>
                    <a:pt x="0" y="318"/>
                    <a:pt x="0" y="318"/>
                    <a:pt x="0" y="318"/>
                  </a:cubicBezTo>
                  <a:cubicBezTo>
                    <a:pt x="0" y="0"/>
                    <a:pt x="0" y="0"/>
                    <a:pt x="0" y="0"/>
                  </a:cubicBezTo>
                  <a:moveTo>
                    <a:pt x="266" y="105"/>
                  </a:moveTo>
                  <a:cubicBezTo>
                    <a:pt x="266" y="116"/>
                    <a:pt x="275" y="126"/>
                    <a:pt x="286" y="126"/>
                  </a:cubicBezTo>
                  <a:cubicBezTo>
                    <a:pt x="298" y="126"/>
                    <a:pt x="307" y="116"/>
                    <a:pt x="307" y="105"/>
                  </a:cubicBezTo>
                  <a:cubicBezTo>
                    <a:pt x="307" y="93"/>
                    <a:pt x="298" y="84"/>
                    <a:pt x="286" y="84"/>
                  </a:cubicBezTo>
                  <a:cubicBezTo>
                    <a:pt x="275" y="84"/>
                    <a:pt x="266" y="93"/>
                    <a:pt x="266" y="105"/>
                  </a:cubicBezTo>
                  <a:close/>
                  <a:moveTo>
                    <a:pt x="57" y="252"/>
                  </a:moveTo>
                  <a:cubicBezTo>
                    <a:pt x="100" y="188"/>
                    <a:pt x="100" y="188"/>
                    <a:pt x="100" y="188"/>
                  </a:cubicBezTo>
                  <a:moveTo>
                    <a:pt x="200" y="205"/>
                  </a:moveTo>
                  <a:cubicBezTo>
                    <a:pt x="134" y="181"/>
                    <a:pt x="134" y="181"/>
                    <a:pt x="134" y="181"/>
                  </a:cubicBezTo>
                  <a:moveTo>
                    <a:pt x="236" y="187"/>
                  </a:moveTo>
                  <a:cubicBezTo>
                    <a:pt x="276" y="123"/>
                    <a:pt x="276" y="123"/>
                    <a:pt x="276" y="123"/>
                  </a:cubicBezTo>
                  <a:moveTo>
                    <a:pt x="200" y="201"/>
                  </a:moveTo>
                  <a:cubicBezTo>
                    <a:pt x="200" y="213"/>
                    <a:pt x="209" y="222"/>
                    <a:pt x="221" y="222"/>
                  </a:cubicBezTo>
                  <a:cubicBezTo>
                    <a:pt x="232" y="222"/>
                    <a:pt x="241" y="213"/>
                    <a:pt x="241" y="201"/>
                  </a:cubicBezTo>
                  <a:cubicBezTo>
                    <a:pt x="241" y="190"/>
                    <a:pt x="232" y="180"/>
                    <a:pt x="221" y="180"/>
                  </a:cubicBezTo>
                  <a:cubicBezTo>
                    <a:pt x="209" y="180"/>
                    <a:pt x="200" y="190"/>
                    <a:pt x="200" y="201"/>
                  </a:cubicBezTo>
                  <a:cubicBezTo>
                    <a:pt x="200" y="201"/>
                    <a:pt x="200" y="201"/>
                    <a:pt x="200" y="201"/>
                  </a:cubicBezTo>
                  <a:moveTo>
                    <a:pt x="94" y="174"/>
                  </a:moveTo>
                  <a:cubicBezTo>
                    <a:pt x="94" y="185"/>
                    <a:pt x="104" y="194"/>
                    <a:pt x="115" y="194"/>
                  </a:cubicBezTo>
                  <a:cubicBezTo>
                    <a:pt x="127" y="194"/>
                    <a:pt x="136" y="185"/>
                    <a:pt x="136" y="174"/>
                  </a:cubicBezTo>
                  <a:cubicBezTo>
                    <a:pt x="136" y="162"/>
                    <a:pt x="127" y="153"/>
                    <a:pt x="115" y="153"/>
                  </a:cubicBezTo>
                  <a:cubicBezTo>
                    <a:pt x="104" y="153"/>
                    <a:pt x="94" y="162"/>
                    <a:pt x="94" y="174"/>
                  </a:cubicBezTo>
                  <a:cubicBezTo>
                    <a:pt x="94" y="174"/>
                    <a:pt x="94" y="174"/>
                    <a:pt x="94" y="174"/>
                  </a:cubicBezTo>
                  <a:moveTo>
                    <a:pt x="25" y="269"/>
                  </a:moveTo>
                  <a:cubicBezTo>
                    <a:pt x="25" y="280"/>
                    <a:pt x="34" y="289"/>
                    <a:pt x="46" y="289"/>
                  </a:cubicBezTo>
                  <a:cubicBezTo>
                    <a:pt x="57" y="289"/>
                    <a:pt x="66" y="280"/>
                    <a:pt x="66" y="269"/>
                  </a:cubicBezTo>
                  <a:cubicBezTo>
                    <a:pt x="66" y="257"/>
                    <a:pt x="57" y="248"/>
                    <a:pt x="46" y="248"/>
                  </a:cubicBezTo>
                  <a:cubicBezTo>
                    <a:pt x="34" y="248"/>
                    <a:pt x="25" y="257"/>
                    <a:pt x="25" y="269"/>
                  </a:cubicBezTo>
                  <a:cubicBezTo>
                    <a:pt x="25" y="269"/>
                    <a:pt x="25" y="269"/>
                    <a:pt x="25" y="269"/>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grpSp>
        <p:nvGrpSpPr>
          <p:cNvPr id="189" name="Group 188">
            <a:extLst>
              <a:ext uri="{FF2B5EF4-FFF2-40B4-BE49-F238E27FC236}">
                <a16:creationId xmlns:a16="http://schemas.microsoft.com/office/drawing/2014/main" xmlns="" id="{6A559E4B-C9DB-408C-B009-6B0AE31A31CA}"/>
              </a:ext>
            </a:extLst>
          </p:cNvPr>
          <p:cNvGrpSpPr/>
          <p:nvPr/>
        </p:nvGrpSpPr>
        <p:grpSpPr>
          <a:xfrm>
            <a:off x="9388263" y="4822664"/>
            <a:ext cx="566058" cy="566058"/>
            <a:chOff x="9630904" y="4029979"/>
            <a:chExt cx="566058" cy="566058"/>
          </a:xfrm>
        </p:grpSpPr>
        <p:sp>
          <p:nvSpPr>
            <p:cNvPr id="190" name="Oval 189">
              <a:extLst>
                <a:ext uri="{FF2B5EF4-FFF2-40B4-BE49-F238E27FC236}">
                  <a16:creationId xmlns:a16="http://schemas.microsoft.com/office/drawing/2014/main" xmlns="" id="{95DBEF9A-D5CC-4095-9B91-728697B558C4}"/>
                </a:ext>
              </a:extLst>
            </p:cNvPr>
            <p:cNvSpPr/>
            <p:nvPr/>
          </p:nvSpPr>
          <p:spPr bwMode="auto">
            <a:xfrm>
              <a:off x="9630904" y="4029979"/>
              <a:ext cx="566058" cy="56605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91" name="heaphones_2">
              <a:extLst>
                <a:ext uri="{FF2B5EF4-FFF2-40B4-BE49-F238E27FC236}">
                  <a16:creationId xmlns:a16="http://schemas.microsoft.com/office/drawing/2014/main" xmlns="" id="{3E07ABCC-1C14-4047-889C-A42F6D1C216C}"/>
                </a:ext>
              </a:extLst>
            </p:cNvPr>
            <p:cNvSpPr>
              <a:spLocks noChangeAspect="1" noEditPoints="1"/>
            </p:cNvSpPr>
            <p:nvPr/>
          </p:nvSpPr>
          <p:spPr bwMode="auto">
            <a:xfrm>
              <a:off x="9816204" y="4188156"/>
              <a:ext cx="191682" cy="249704"/>
            </a:xfrm>
            <a:custGeom>
              <a:avLst/>
              <a:gdLst>
                <a:gd name="T0" fmla="*/ 0 w 254"/>
                <a:gd name="T1" fmla="*/ 165 h 332"/>
                <a:gd name="T2" fmla="*/ 0 w 254"/>
                <a:gd name="T3" fmla="*/ 127 h 332"/>
                <a:gd name="T4" fmla="*/ 127 w 254"/>
                <a:gd name="T5" fmla="*/ 0 h 332"/>
                <a:gd name="T6" fmla="*/ 254 w 254"/>
                <a:gd name="T7" fmla="*/ 127 h 332"/>
                <a:gd name="T8" fmla="*/ 254 w 254"/>
                <a:gd name="T9" fmla="*/ 161 h 332"/>
                <a:gd name="T10" fmla="*/ 29 w 254"/>
                <a:gd name="T11" fmla="*/ 126 h 332"/>
                <a:gd name="T12" fmla="*/ 0 w 254"/>
                <a:gd name="T13" fmla="*/ 155 h 332"/>
                <a:gd name="T14" fmla="*/ 0 w 254"/>
                <a:gd name="T15" fmla="*/ 195 h 332"/>
                <a:gd name="T16" fmla="*/ 29 w 254"/>
                <a:gd name="T17" fmla="*/ 225 h 332"/>
                <a:gd name="T18" fmla="*/ 49 w 254"/>
                <a:gd name="T19" fmla="*/ 225 h 332"/>
                <a:gd name="T20" fmla="*/ 49 w 254"/>
                <a:gd name="T21" fmla="*/ 126 h 332"/>
                <a:gd name="T22" fmla="*/ 29 w 254"/>
                <a:gd name="T23" fmla="*/ 126 h 332"/>
                <a:gd name="T24" fmla="*/ 205 w 254"/>
                <a:gd name="T25" fmla="*/ 126 h 332"/>
                <a:gd name="T26" fmla="*/ 205 w 254"/>
                <a:gd name="T27" fmla="*/ 225 h 332"/>
                <a:gd name="T28" fmla="*/ 225 w 254"/>
                <a:gd name="T29" fmla="*/ 225 h 332"/>
                <a:gd name="T30" fmla="*/ 254 w 254"/>
                <a:gd name="T31" fmla="*/ 195 h 332"/>
                <a:gd name="T32" fmla="*/ 254 w 254"/>
                <a:gd name="T33" fmla="*/ 155 h 332"/>
                <a:gd name="T34" fmla="*/ 225 w 254"/>
                <a:gd name="T35" fmla="*/ 126 h 332"/>
                <a:gd name="T36" fmla="*/ 205 w 254"/>
                <a:gd name="T37" fmla="*/ 126 h 332"/>
                <a:gd name="T38" fmla="*/ 23 w 254"/>
                <a:gd name="T39" fmla="*/ 224 h 332"/>
                <a:gd name="T40" fmla="*/ 23 w 254"/>
                <a:gd name="T41" fmla="*/ 259 h 332"/>
                <a:gd name="T42" fmla="*/ 77 w 254"/>
                <a:gd name="T43" fmla="*/ 313 h 332"/>
                <a:gd name="T44" fmla="*/ 91 w 254"/>
                <a:gd name="T45" fmla="*/ 313 h 332"/>
                <a:gd name="T46" fmla="*/ 162 w 254"/>
                <a:gd name="T47" fmla="*/ 317 h 332"/>
                <a:gd name="T48" fmla="*/ 162 w 254"/>
                <a:gd name="T49" fmla="*/ 305 h 332"/>
                <a:gd name="T50" fmla="*/ 145 w 254"/>
                <a:gd name="T51" fmla="*/ 290 h 332"/>
                <a:gd name="T52" fmla="*/ 109 w 254"/>
                <a:gd name="T53" fmla="*/ 290 h 332"/>
                <a:gd name="T54" fmla="*/ 91 w 254"/>
                <a:gd name="T55" fmla="*/ 305 h 332"/>
                <a:gd name="T56" fmla="*/ 91 w 254"/>
                <a:gd name="T57" fmla="*/ 317 h 332"/>
                <a:gd name="T58" fmla="*/ 91 w 254"/>
                <a:gd name="T59" fmla="*/ 317 h 332"/>
                <a:gd name="T60" fmla="*/ 109 w 254"/>
                <a:gd name="T61" fmla="*/ 332 h 332"/>
                <a:gd name="T62" fmla="*/ 145 w 254"/>
                <a:gd name="T63" fmla="*/ 332 h 332"/>
                <a:gd name="T64" fmla="*/ 162 w 254"/>
                <a:gd name="T65" fmla="*/ 317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54" h="332">
                  <a:moveTo>
                    <a:pt x="0" y="165"/>
                  </a:moveTo>
                  <a:cubicBezTo>
                    <a:pt x="0" y="127"/>
                    <a:pt x="0" y="127"/>
                    <a:pt x="0" y="127"/>
                  </a:cubicBezTo>
                  <a:cubicBezTo>
                    <a:pt x="0" y="57"/>
                    <a:pt x="57" y="0"/>
                    <a:pt x="127" y="0"/>
                  </a:cubicBezTo>
                  <a:cubicBezTo>
                    <a:pt x="197" y="0"/>
                    <a:pt x="254" y="57"/>
                    <a:pt x="254" y="127"/>
                  </a:cubicBezTo>
                  <a:cubicBezTo>
                    <a:pt x="254" y="161"/>
                    <a:pt x="254" y="161"/>
                    <a:pt x="254" y="161"/>
                  </a:cubicBezTo>
                  <a:moveTo>
                    <a:pt x="29" y="126"/>
                  </a:moveTo>
                  <a:cubicBezTo>
                    <a:pt x="13" y="126"/>
                    <a:pt x="0" y="139"/>
                    <a:pt x="0" y="155"/>
                  </a:cubicBezTo>
                  <a:cubicBezTo>
                    <a:pt x="0" y="195"/>
                    <a:pt x="0" y="195"/>
                    <a:pt x="0" y="195"/>
                  </a:cubicBezTo>
                  <a:cubicBezTo>
                    <a:pt x="0" y="212"/>
                    <a:pt x="13" y="225"/>
                    <a:pt x="29" y="225"/>
                  </a:cubicBezTo>
                  <a:cubicBezTo>
                    <a:pt x="49" y="225"/>
                    <a:pt x="49" y="225"/>
                    <a:pt x="49" y="225"/>
                  </a:cubicBezTo>
                  <a:cubicBezTo>
                    <a:pt x="49" y="126"/>
                    <a:pt x="49" y="126"/>
                    <a:pt x="49" y="126"/>
                  </a:cubicBezTo>
                  <a:lnTo>
                    <a:pt x="29" y="126"/>
                  </a:lnTo>
                  <a:close/>
                  <a:moveTo>
                    <a:pt x="205" y="126"/>
                  </a:moveTo>
                  <a:cubicBezTo>
                    <a:pt x="205" y="225"/>
                    <a:pt x="205" y="225"/>
                    <a:pt x="205" y="225"/>
                  </a:cubicBezTo>
                  <a:cubicBezTo>
                    <a:pt x="225" y="225"/>
                    <a:pt x="225" y="225"/>
                    <a:pt x="225" y="225"/>
                  </a:cubicBezTo>
                  <a:cubicBezTo>
                    <a:pt x="241" y="225"/>
                    <a:pt x="254" y="212"/>
                    <a:pt x="254" y="195"/>
                  </a:cubicBezTo>
                  <a:cubicBezTo>
                    <a:pt x="254" y="155"/>
                    <a:pt x="254" y="155"/>
                    <a:pt x="254" y="155"/>
                  </a:cubicBezTo>
                  <a:cubicBezTo>
                    <a:pt x="254" y="139"/>
                    <a:pt x="241" y="126"/>
                    <a:pt x="225" y="126"/>
                  </a:cubicBezTo>
                  <a:lnTo>
                    <a:pt x="205" y="126"/>
                  </a:lnTo>
                  <a:close/>
                  <a:moveTo>
                    <a:pt x="23" y="224"/>
                  </a:moveTo>
                  <a:cubicBezTo>
                    <a:pt x="23" y="259"/>
                    <a:pt x="23" y="259"/>
                    <a:pt x="23" y="259"/>
                  </a:cubicBezTo>
                  <a:cubicBezTo>
                    <a:pt x="23" y="289"/>
                    <a:pt x="47" y="313"/>
                    <a:pt x="77" y="313"/>
                  </a:cubicBezTo>
                  <a:cubicBezTo>
                    <a:pt x="91" y="313"/>
                    <a:pt x="91" y="313"/>
                    <a:pt x="91" y="313"/>
                  </a:cubicBezTo>
                  <a:moveTo>
                    <a:pt x="162" y="317"/>
                  </a:moveTo>
                  <a:cubicBezTo>
                    <a:pt x="162" y="305"/>
                    <a:pt x="162" y="305"/>
                    <a:pt x="162" y="305"/>
                  </a:cubicBezTo>
                  <a:cubicBezTo>
                    <a:pt x="162" y="297"/>
                    <a:pt x="154" y="290"/>
                    <a:pt x="145" y="290"/>
                  </a:cubicBezTo>
                  <a:cubicBezTo>
                    <a:pt x="109" y="290"/>
                    <a:pt x="109" y="290"/>
                    <a:pt x="109" y="290"/>
                  </a:cubicBezTo>
                  <a:cubicBezTo>
                    <a:pt x="99" y="290"/>
                    <a:pt x="91" y="297"/>
                    <a:pt x="91" y="305"/>
                  </a:cubicBezTo>
                  <a:cubicBezTo>
                    <a:pt x="91" y="317"/>
                    <a:pt x="91" y="317"/>
                    <a:pt x="91" y="317"/>
                  </a:cubicBezTo>
                  <a:moveTo>
                    <a:pt x="91" y="317"/>
                  </a:moveTo>
                  <a:cubicBezTo>
                    <a:pt x="91" y="325"/>
                    <a:pt x="99" y="332"/>
                    <a:pt x="109" y="332"/>
                  </a:cubicBezTo>
                  <a:cubicBezTo>
                    <a:pt x="145" y="332"/>
                    <a:pt x="145" y="332"/>
                    <a:pt x="145" y="332"/>
                  </a:cubicBezTo>
                  <a:cubicBezTo>
                    <a:pt x="154" y="332"/>
                    <a:pt x="162" y="325"/>
                    <a:pt x="162" y="317"/>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92" name="Group 191">
            <a:extLst>
              <a:ext uri="{FF2B5EF4-FFF2-40B4-BE49-F238E27FC236}">
                <a16:creationId xmlns:a16="http://schemas.microsoft.com/office/drawing/2014/main" xmlns="" id="{B42080F4-A24A-4222-930A-67388D1F420C}"/>
              </a:ext>
            </a:extLst>
          </p:cNvPr>
          <p:cNvGrpSpPr/>
          <p:nvPr/>
        </p:nvGrpSpPr>
        <p:grpSpPr>
          <a:xfrm>
            <a:off x="10711512" y="4485882"/>
            <a:ext cx="413688" cy="413688"/>
            <a:chOff x="10236320" y="4029979"/>
            <a:chExt cx="566058" cy="566058"/>
          </a:xfrm>
        </p:grpSpPr>
        <p:sp>
          <p:nvSpPr>
            <p:cNvPr id="193" name="Oval 192">
              <a:extLst>
                <a:ext uri="{FF2B5EF4-FFF2-40B4-BE49-F238E27FC236}">
                  <a16:creationId xmlns:a16="http://schemas.microsoft.com/office/drawing/2014/main" xmlns="" id="{FABDCA5E-D2CA-476C-BE9C-97A8668C04D6}"/>
                </a:ext>
              </a:extLst>
            </p:cNvPr>
            <p:cNvSpPr/>
            <p:nvPr/>
          </p:nvSpPr>
          <p:spPr bwMode="auto">
            <a:xfrm>
              <a:off x="10236320" y="4029979"/>
              <a:ext cx="566058" cy="56605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94" name="list_4">
              <a:extLst>
                <a:ext uri="{FF2B5EF4-FFF2-40B4-BE49-F238E27FC236}">
                  <a16:creationId xmlns:a16="http://schemas.microsoft.com/office/drawing/2014/main" xmlns="" id="{F9870179-D3CA-4765-A55A-47F3926FE2C6}"/>
                </a:ext>
              </a:extLst>
            </p:cNvPr>
            <p:cNvSpPr>
              <a:spLocks noChangeAspect="1" noEditPoints="1"/>
            </p:cNvSpPr>
            <p:nvPr/>
          </p:nvSpPr>
          <p:spPr bwMode="auto">
            <a:xfrm>
              <a:off x="10385060" y="4224421"/>
              <a:ext cx="262136" cy="177174"/>
            </a:xfrm>
            <a:custGeom>
              <a:avLst/>
              <a:gdLst>
                <a:gd name="T0" fmla="*/ 90 w 253"/>
                <a:gd name="T1" fmla="*/ 24 h 171"/>
                <a:gd name="T2" fmla="*/ 253 w 253"/>
                <a:gd name="T3" fmla="*/ 24 h 171"/>
                <a:gd name="T4" fmla="*/ 90 w 253"/>
                <a:gd name="T5" fmla="*/ 73 h 171"/>
                <a:gd name="T6" fmla="*/ 253 w 253"/>
                <a:gd name="T7" fmla="*/ 73 h 171"/>
                <a:gd name="T8" fmla="*/ 90 w 253"/>
                <a:gd name="T9" fmla="*/ 121 h 171"/>
                <a:gd name="T10" fmla="*/ 253 w 253"/>
                <a:gd name="T11" fmla="*/ 121 h 171"/>
                <a:gd name="T12" fmla="*/ 90 w 253"/>
                <a:gd name="T13" fmla="*/ 171 h 171"/>
                <a:gd name="T14" fmla="*/ 253 w 253"/>
                <a:gd name="T15" fmla="*/ 171 h 171"/>
                <a:gd name="T16" fmla="*/ 0 w 253"/>
                <a:gd name="T17" fmla="*/ 23 h 171"/>
                <a:gd name="T18" fmla="*/ 17 w 253"/>
                <a:gd name="T19" fmla="*/ 40 h 171"/>
                <a:gd name="T20" fmla="*/ 58 w 253"/>
                <a:gd name="T21" fmla="*/ 0 h 171"/>
                <a:gd name="T22" fmla="*/ 0 w 253"/>
                <a:gd name="T23" fmla="*/ 121 h 171"/>
                <a:gd name="T24" fmla="*/ 17 w 253"/>
                <a:gd name="T25" fmla="*/ 138 h 171"/>
                <a:gd name="T26" fmla="*/ 58 w 253"/>
                <a:gd name="T27" fmla="*/ 98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3" h="171">
                  <a:moveTo>
                    <a:pt x="90" y="24"/>
                  </a:moveTo>
                  <a:lnTo>
                    <a:pt x="253" y="24"/>
                  </a:lnTo>
                  <a:moveTo>
                    <a:pt x="90" y="73"/>
                  </a:moveTo>
                  <a:lnTo>
                    <a:pt x="253" y="73"/>
                  </a:lnTo>
                  <a:moveTo>
                    <a:pt x="90" y="121"/>
                  </a:moveTo>
                  <a:lnTo>
                    <a:pt x="253" y="121"/>
                  </a:lnTo>
                  <a:moveTo>
                    <a:pt x="90" y="171"/>
                  </a:moveTo>
                  <a:lnTo>
                    <a:pt x="253" y="171"/>
                  </a:lnTo>
                  <a:moveTo>
                    <a:pt x="0" y="23"/>
                  </a:moveTo>
                  <a:lnTo>
                    <a:pt x="17" y="40"/>
                  </a:lnTo>
                  <a:lnTo>
                    <a:pt x="58" y="0"/>
                  </a:lnTo>
                  <a:moveTo>
                    <a:pt x="0" y="121"/>
                  </a:moveTo>
                  <a:lnTo>
                    <a:pt x="17" y="138"/>
                  </a:lnTo>
                  <a:lnTo>
                    <a:pt x="58" y="98"/>
                  </a:ln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grpSp>
        <p:nvGrpSpPr>
          <p:cNvPr id="195" name="Group 194">
            <a:extLst>
              <a:ext uri="{FF2B5EF4-FFF2-40B4-BE49-F238E27FC236}">
                <a16:creationId xmlns:a16="http://schemas.microsoft.com/office/drawing/2014/main" xmlns="" id="{758D0E8B-709B-481E-A1BD-57AF4F31592E}"/>
              </a:ext>
            </a:extLst>
          </p:cNvPr>
          <p:cNvGrpSpPr/>
          <p:nvPr/>
        </p:nvGrpSpPr>
        <p:grpSpPr>
          <a:xfrm>
            <a:off x="7859521" y="3585682"/>
            <a:ext cx="566058" cy="566058"/>
            <a:chOff x="7749331" y="4029979"/>
            <a:chExt cx="566058" cy="566058"/>
          </a:xfrm>
        </p:grpSpPr>
        <p:sp>
          <p:nvSpPr>
            <p:cNvPr id="196" name="Oval 195">
              <a:extLst>
                <a:ext uri="{FF2B5EF4-FFF2-40B4-BE49-F238E27FC236}">
                  <a16:creationId xmlns:a16="http://schemas.microsoft.com/office/drawing/2014/main" xmlns="" id="{25ED1BD7-978D-43BC-A795-CCB506DFB41E}"/>
                </a:ext>
              </a:extLst>
            </p:cNvPr>
            <p:cNvSpPr/>
            <p:nvPr/>
          </p:nvSpPr>
          <p:spPr bwMode="auto">
            <a:xfrm>
              <a:off x="7749331" y="4029979"/>
              <a:ext cx="566058" cy="56605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97" name="calendar">
              <a:extLst>
                <a:ext uri="{FF2B5EF4-FFF2-40B4-BE49-F238E27FC236}">
                  <a16:creationId xmlns:a16="http://schemas.microsoft.com/office/drawing/2014/main" xmlns="" id="{AFB8C8CB-D0D2-41CF-BCB5-FE0C1E8A66A0}"/>
                </a:ext>
              </a:extLst>
            </p:cNvPr>
            <p:cNvSpPr>
              <a:spLocks noChangeAspect="1" noEditPoints="1"/>
            </p:cNvSpPr>
            <p:nvPr/>
          </p:nvSpPr>
          <p:spPr bwMode="auto">
            <a:xfrm>
              <a:off x="7902415" y="4191783"/>
              <a:ext cx="252812" cy="242450"/>
            </a:xfrm>
            <a:custGeom>
              <a:avLst/>
              <a:gdLst>
                <a:gd name="T0" fmla="*/ 244 w 244"/>
                <a:gd name="T1" fmla="*/ 234 h 234"/>
                <a:gd name="T2" fmla="*/ 0 w 244"/>
                <a:gd name="T3" fmla="*/ 24 h 234"/>
                <a:gd name="T4" fmla="*/ 244 w 244"/>
                <a:gd name="T5" fmla="*/ 139 h 234"/>
                <a:gd name="T6" fmla="*/ 244 w 244"/>
                <a:gd name="T7" fmla="*/ 72 h 234"/>
                <a:gd name="T8" fmla="*/ 50 w 244"/>
                <a:gd name="T9" fmla="*/ 50 h 234"/>
                <a:gd name="T10" fmla="*/ 195 w 244"/>
                <a:gd name="T11" fmla="*/ 50 h 234"/>
                <a:gd name="T12" fmla="*/ 101 w 244"/>
                <a:gd name="T13" fmla="*/ 103 h 234"/>
                <a:gd name="T14" fmla="*/ 95 w 244"/>
                <a:gd name="T15" fmla="*/ 109 h 234"/>
                <a:gd name="T16" fmla="*/ 101 w 244"/>
                <a:gd name="T17" fmla="*/ 106 h 234"/>
                <a:gd name="T18" fmla="*/ 150 w 244"/>
                <a:gd name="T19" fmla="*/ 103 h 234"/>
                <a:gd name="T20" fmla="*/ 144 w 244"/>
                <a:gd name="T21" fmla="*/ 109 h 234"/>
                <a:gd name="T22" fmla="*/ 150 w 244"/>
                <a:gd name="T23" fmla="*/ 105 h 234"/>
                <a:gd name="T24" fmla="*/ 198 w 244"/>
                <a:gd name="T25" fmla="*/ 103 h 234"/>
                <a:gd name="T26" fmla="*/ 192 w 244"/>
                <a:gd name="T27" fmla="*/ 109 h 234"/>
                <a:gd name="T28" fmla="*/ 198 w 244"/>
                <a:gd name="T29" fmla="*/ 106 h 234"/>
                <a:gd name="T30" fmla="*/ 101 w 244"/>
                <a:gd name="T31" fmla="*/ 136 h 234"/>
                <a:gd name="T32" fmla="*/ 95 w 244"/>
                <a:gd name="T33" fmla="*/ 141 h 234"/>
                <a:gd name="T34" fmla="*/ 101 w 244"/>
                <a:gd name="T35" fmla="*/ 139 h 234"/>
                <a:gd name="T36" fmla="*/ 150 w 244"/>
                <a:gd name="T37" fmla="*/ 136 h 234"/>
                <a:gd name="T38" fmla="*/ 144 w 244"/>
                <a:gd name="T39" fmla="*/ 141 h 234"/>
                <a:gd name="T40" fmla="*/ 150 w 244"/>
                <a:gd name="T41" fmla="*/ 138 h 234"/>
                <a:gd name="T42" fmla="*/ 198 w 244"/>
                <a:gd name="T43" fmla="*/ 136 h 234"/>
                <a:gd name="T44" fmla="*/ 192 w 244"/>
                <a:gd name="T45" fmla="*/ 141 h 234"/>
                <a:gd name="T46" fmla="*/ 198 w 244"/>
                <a:gd name="T47" fmla="*/ 139 h 234"/>
                <a:gd name="T48" fmla="*/ 52 w 244"/>
                <a:gd name="T49" fmla="*/ 136 h 234"/>
                <a:gd name="T50" fmla="*/ 47 w 244"/>
                <a:gd name="T51" fmla="*/ 141 h 234"/>
                <a:gd name="T52" fmla="*/ 52 w 244"/>
                <a:gd name="T53" fmla="*/ 138 h 234"/>
                <a:gd name="T54" fmla="*/ 101 w 244"/>
                <a:gd name="T55" fmla="*/ 168 h 234"/>
                <a:gd name="T56" fmla="*/ 95 w 244"/>
                <a:gd name="T57" fmla="*/ 173 h 234"/>
                <a:gd name="T58" fmla="*/ 101 w 244"/>
                <a:gd name="T59" fmla="*/ 171 h 234"/>
                <a:gd name="T60" fmla="*/ 150 w 244"/>
                <a:gd name="T61" fmla="*/ 168 h 234"/>
                <a:gd name="T62" fmla="*/ 144 w 244"/>
                <a:gd name="T63" fmla="*/ 173 h 234"/>
                <a:gd name="T64" fmla="*/ 150 w 244"/>
                <a:gd name="T65" fmla="*/ 171 h 234"/>
                <a:gd name="T66" fmla="*/ 198 w 244"/>
                <a:gd name="T67" fmla="*/ 168 h 234"/>
                <a:gd name="T68" fmla="*/ 192 w 244"/>
                <a:gd name="T69" fmla="*/ 173 h 234"/>
                <a:gd name="T70" fmla="*/ 198 w 244"/>
                <a:gd name="T71" fmla="*/ 171 h 234"/>
                <a:gd name="T72" fmla="*/ 52 w 244"/>
                <a:gd name="T73" fmla="*/ 168 h 234"/>
                <a:gd name="T74" fmla="*/ 47 w 244"/>
                <a:gd name="T75" fmla="*/ 173 h 234"/>
                <a:gd name="T76" fmla="*/ 52 w 244"/>
                <a:gd name="T77" fmla="*/ 171 h 234"/>
                <a:gd name="T78" fmla="*/ 101 w 244"/>
                <a:gd name="T79" fmla="*/ 200 h 234"/>
                <a:gd name="T80" fmla="*/ 95 w 244"/>
                <a:gd name="T81" fmla="*/ 206 h 234"/>
                <a:gd name="T82" fmla="*/ 101 w 244"/>
                <a:gd name="T83" fmla="*/ 203 h 234"/>
                <a:gd name="T84" fmla="*/ 150 w 244"/>
                <a:gd name="T85" fmla="*/ 200 h 234"/>
                <a:gd name="T86" fmla="*/ 144 w 244"/>
                <a:gd name="T87" fmla="*/ 206 h 234"/>
                <a:gd name="T88" fmla="*/ 150 w 244"/>
                <a:gd name="T89" fmla="*/ 203 h 234"/>
                <a:gd name="T90" fmla="*/ 52 w 244"/>
                <a:gd name="T91" fmla="*/ 200 h 234"/>
                <a:gd name="T92" fmla="*/ 47 w 244"/>
                <a:gd name="T93" fmla="*/ 206 h 234"/>
                <a:gd name="T94" fmla="*/ 52 w 244"/>
                <a:gd name="T95" fmla="*/ 202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44" h="234">
                  <a:moveTo>
                    <a:pt x="244" y="139"/>
                  </a:moveTo>
                  <a:lnTo>
                    <a:pt x="244" y="234"/>
                  </a:lnTo>
                  <a:lnTo>
                    <a:pt x="0" y="234"/>
                  </a:lnTo>
                  <a:lnTo>
                    <a:pt x="0" y="24"/>
                  </a:lnTo>
                  <a:lnTo>
                    <a:pt x="244" y="24"/>
                  </a:lnTo>
                  <a:lnTo>
                    <a:pt x="244" y="139"/>
                  </a:lnTo>
                  <a:moveTo>
                    <a:pt x="0" y="72"/>
                  </a:moveTo>
                  <a:lnTo>
                    <a:pt x="244" y="72"/>
                  </a:lnTo>
                  <a:moveTo>
                    <a:pt x="50" y="0"/>
                  </a:moveTo>
                  <a:lnTo>
                    <a:pt x="50" y="50"/>
                  </a:lnTo>
                  <a:moveTo>
                    <a:pt x="195" y="0"/>
                  </a:moveTo>
                  <a:lnTo>
                    <a:pt x="195" y="50"/>
                  </a:lnTo>
                  <a:moveTo>
                    <a:pt x="101" y="106"/>
                  </a:moveTo>
                  <a:lnTo>
                    <a:pt x="101" y="103"/>
                  </a:lnTo>
                  <a:lnTo>
                    <a:pt x="95" y="103"/>
                  </a:lnTo>
                  <a:lnTo>
                    <a:pt x="95" y="109"/>
                  </a:lnTo>
                  <a:lnTo>
                    <a:pt x="101" y="109"/>
                  </a:lnTo>
                  <a:lnTo>
                    <a:pt x="101" y="106"/>
                  </a:lnTo>
                  <a:moveTo>
                    <a:pt x="150" y="105"/>
                  </a:moveTo>
                  <a:lnTo>
                    <a:pt x="150" y="103"/>
                  </a:lnTo>
                  <a:lnTo>
                    <a:pt x="144" y="103"/>
                  </a:lnTo>
                  <a:lnTo>
                    <a:pt x="144" y="109"/>
                  </a:lnTo>
                  <a:lnTo>
                    <a:pt x="150" y="109"/>
                  </a:lnTo>
                  <a:lnTo>
                    <a:pt x="150" y="105"/>
                  </a:lnTo>
                  <a:moveTo>
                    <a:pt x="198" y="106"/>
                  </a:moveTo>
                  <a:lnTo>
                    <a:pt x="198" y="103"/>
                  </a:lnTo>
                  <a:lnTo>
                    <a:pt x="192" y="103"/>
                  </a:lnTo>
                  <a:lnTo>
                    <a:pt x="192" y="109"/>
                  </a:lnTo>
                  <a:lnTo>
                    <a:pt x="198" y="109"/>
                  </a:lnTo>
                  <a:lnTo>
                    <a:pt x="198" y="106"/>
                  </a:lnTo>
                  <a:moveTo>
                    <a:pt x="101" y="139"/>
                  </a:moveTo>
                  <a:lnTo>
                    <a:pt x="101" y="136"/>
                  </a:lnTo>
                  <a:lnTo>
                    <a:pt x="95" y="136"/>
                  </a:lnTo>
                  <a:lnTo>
                    <a:pt x="95" y="141"/>
                  </a:lnTo>
                  <a:lnTo>
                    <a:pt x="101" y="141"/>
                  </a:lnTo>
                  <a:lnTo>
                    <a:pt x="101" y="139"/>
                  </a:lnTo>
                  <a:moveTo>
                    <a:pt x="150" y="138"/>
                  </a:moveTo>
                  <a:lnTo>
                    <a:pt x="150" y="136"/>
                  </a:lnTo>
                  <a:lnTo>
                    <a:pt x="144" y="136"/>
                  </a:lnTo>
                  <a:lnTo>
                    <a:pt x="144" y="141"/>
                  </a:lnTo>
                  <a:lnTo>
                    <a:pt x="150" y="141"/>
                  </a:lnTo>
                  <a:lnTo>
                    <a:pt x="150" y="138"/>
                  </a:lnTo>
                  <a:moveTo>
                    <a:pt x="198" y="139"/>
                  </a:moveTo>
                  <a:lnTo>
                    <a:pt x="198" y="136"/>
                  </a:lnTo>
                  <a:lnTo>
                    <a:pt x="192" y="136"/>
                  </a:lnTo>
                  <a:lnTo>
                    <a:pt x="192" y="141"/>
                  </a:lnTo>
                  <a:lnTo>
                    <a:pt x="198" y="141"/>
                  </a:lnTo>
                  <a:lnTo>
                    <a:pt x="198" y="139"/>
                  </a:lnTo>
                  <a:moveTo>
                    <a:pt x="52" y="138"/>
                  </a:moveTo>
                  <a:lnTo>
                    <a:pt x="52" y="136"/>
                  </a:lnTo>
                  <a:lnTo>
                    <a:pt x="47" y="136"/>
                  </a:lnTo>
                  <a:lnTo>
                    <a:pt x="47" y="141"/>
                  </a:lnTo>
                  <a:lnTo>
                    <a:pt x="52" y="141"/>
                  </a:lnTo>
                  <a:lnTo>
                    <a:pt x="52" y="138"/>
                  </a:lnTo>
                  <a:moveTo>
                    <a:pt x="101" y="171"/>
                  </a:moveTo>
                  <a:lnTo>
                    <a:pt x="101" y="168"/>
                  </a:lnTo>
                  <a:lnTo>
                    <a:pt x="95" y="168"/>
                  </a:lnTo>
                  <a:lnTo>
                    <a:pt x="95" y="173"/>
                  </a:lnTo>
                  <a:lnTo>
                    <a:pt x="101" y="173"/>
                  </a:lnTo>
                  <a:lnTo>
                    <a:pt x="101" y="171"/>
                  </a:lnTo>
                  <a:moveTo>
                    <a:pt x="150" y="171"/>
                  </a:moveTo>
                  <a:lnTo>
                    <a:pt x="150" y="168"/>
                  </a:lnTo>
                  <a:lnTo>
                    <a:pt x="144" y="168"/>
                  </a:lnTo>
                  <a:lnTo>
                    <a:pt x="144" y="173"/>
                  </a:lnTo>
                  <a:lnTo>
                    <a:pt x="150" y="173"/>
                  </a:lnTo>
                  <a:lnTo>
                    <a:pt x="150" y="171"/>
                  </a:lnTo>
                  <a:moveTo>
                    <a:pt x="198" y="171"/>
                  </a:moveTo>
                  <a:lnTo>
                    <a:pt x="198" y="168"/>
                  </a:lnTo>
                  <a:lnTo>
                    <a:pt x="192" y="168"/>
                  </a:lnTo>
                  <a:lnTo>
                    <a:pt x="192" y="173"/>
                  </a:lnTo>
                  <a:lnTo>
                    <a:pt x="198" y="173"/>
                  </a:lnTo>
                  <a:lnTo>
                    <a:pt x="198" y="171"/>
                  </a:lnTo>
                  <a:moveTo>
                    <a:pt x="52" y="171"/>
                  </a:moveTo>
                  <a:lnTo>
                    <a:pt x="52" y="168"/>
                  </a:lnTo>
                  <a:lnTo>
                    <a:pt x="47" y="168"/>
                  </a:lnTo>
                  <a:lnTo>
                    <a:pt x="47" y="173"/>
                  </a:lnTo>
                  <a:lnTo>
                    <a:pt x="52" y="173"/>
                  </a:lnTo>
                  <a:lnTo>
                    <a:pt x="52" y="171"/>
                  </a:lnTo>
                  <a:moveTo>
                    <a:pt x="101" y="203"/>
                  </a:moveTo>
                  <a:lnTo>
                    <a:pt x="101" y="200"/>
                  </a:lnTo>
                  <a:lnTo>
                    <a:pt x="95" y="200"/>
                  </a:lnTo>
                  <a:lnTo>
                    <a:pt x="95" y="206"/>
                  </a:lnTo>
                  <a:lnTo>
                    <a:pt x="101" y="206"/>
                  </a:lnTo>
                  <a:lnTo>
                    <a:pt x="101" y="203"/>
                  </a:lnTo>
                  <a:moveTo>
                    <a:pt x="150" y="203"/>
                  </a:moveTo>
                  <a:lnTo>
                    <a:pt x="150" y="200"/>
                  </a:lnTo>
                  <a:lnTo>
                    <a:pt x="144" y="200"/>
                  </a:lnTo>
                  <a:lnTo>
                    <a:pt x="144" y="206"/>
                  </a:lnTo>
                  <a:lnTo>
                    <a:pt x="150" y="206"/>
                  </a:lnTo>
                  <a:lnTo>
                    <a:pt x="150" y="203"/>
                  </a:lnTo>
                  <a:moveTo>
                    <a:pt x="52" y="202"/>
                  </a:moveTo>
                  <a:lnTo>
                    <a:pt x="52" y="200"/>
                  </a:lnTo>
                  <a:lnTo>
                    <a:pt x="47" y="200"/>
                  </a:lnTo>
                  <a:lnTo>
                    <a:pt x="47" y="206"/>
                  </a:lnTo>
                  <a:lnTo>
                    <a:pt x="52" y="206"/>
                  </a:lnTo>
                  <a:lnTo>
                    <a:pt x="52" y="202"/>
                  </a:ln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grpSp>
        <p:nvGrpSpPr>
          <p:cNvPr id="198" name="Group 197">
            <a:extLst>
              <a:ext uri="{FF2B5EF4-FFF2-40B4-BE49-F238E27FC236}">
                <a16:creationId xmlns:a16="http://schemas.microsoft.com/office/drawing/2014/main" xmlns="" id="{0786F7E3-BA36-4DCE-9C2D-CA07D1047564}"/>
              </a:ext>
            </a:extLst>
          </p:cNvPr>
          <p:cNvGrpSpPr/>
          <p:nvPr/>
        </p:nvGrpSpPr>
        <p:grpSpPr>
          <a:xfrm>
            <a:off x="5833159" y="4595379"/>
            <a:ext cx="472166" cy="472166"/>
            <a:chOff x="5930901" y="4029979"/>
            <a:chExt cx="566058" cy="566058"/>
          </a:xfrm>
        </p:grpSpPr>
        <p:sp>
          <p:nvSpPr>
            <p:cNvPr id="199" name="Oval 198">
              <a:extLst>
                <a:ext uri="{FF2B5EF4-FFF2-40B4-BE49-F238E27FC236}">
                  <a16:creationId xmlns:a16="http://schemas.microsoft.com/office/drawing/2014/main" xmlns="" id="{D6AAEB1F-06BD-414B-AE5D-D522723D4029}"/>
                </a:ext>
              </a:extLst>
            </p:cNvPr>
            <p:cNvSpPr/>
            <p:nvPr/>
          </p:nvSpPr>
          <p:spPr bwMode="auto">
            <a:xfrm>
              <a:off x="5930901" y="4029979"/>
              <a:ext cx="566058" cy="56605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0" name="encrypt">
              <a:extLst>
                <a:ext uri="{FF2B5EF4-FFF2-40B4-BE49-F238E27FC236}">
                  <a16:creationId xmlns:a16="http://schemas.microsoft.com/office/drawing/2014/main" xmlns="" id="{7342001C-CF1A-428A-BE16-C99D3D4DF552}"/>
                </a:ext>
              </a:extLst>
            </p:cNvPr>
            <p:cNvSpPr>
              <a:spLocks noChangeAspect="1" noEditPoints="1"/>
            </p:cNvSpPr>
            <p:nvPr/>
          </p:nvSpPr>
          <p:spPr bwMode="auto">
            <a:xfrm>
              <a:off x="6093270" y="4218722"/>
              <a:ext cx="253848" cy="188572"/>
            </a:xfrm>
            <a:custGeom>
              <a:avLst/>
              <a:gdLst>
                <a:gd name="T0" fmla="*/ 216 w 339"/>
                <a:gd name="T1" fmla="*/ 183 h 250"/>
                <a:gd name="T2" fmla="*/ 0 w 339"/>
                <a:gd name="T3" fmla="*/ 183 h 250"/>
                <a:gd name="T4" fmla="*/ 0 w 339"/>
                <a:gd name="T5" fmla="*/ 68 h 250"/>
                <a:gd name="T6" fmla="*/ 216 w 339"/>
                <a:gd name="T7" fmla="*/ 68 h 250"/>
                <a:gd name="T8" fmla="*/ 282 w 339"/>
                <a:gd name="T9" fmla="*/ 183 h 250"/>
                <a:gd name="T10" fmla="*/ 339 w 339"/>
                <a:gd name="T11" fmla="*/ 183 h 250"/>
                <a:gd name="T12" fmla="*/ 339 w 339"/>
                <a:gd name="T13" fmla="*/ 68 h 250"/>
                <a:gd name="T14" fmla="*/ 282 w 339"/>
                <a:gd name="T15" fmla="*/ 68 h 250"/>
                <a:gd name="T16" fmla="*/ 171 w 339"/>
                <a:gd name="T17" fmla="*/ 104 h 250"/>
                <a:gd name="T18" fmla="*/ 36 w 339"/>
                <a:gd name="T19" fmla="*/ 104 h 250"/>
                <a:gd name="T20" fmla="*/ 36 w 339"/>
                <a:gd name="T21" fmla="*/ 148 h 250"/>
                <a:gd name="T22" fmla="*/ 171 w 339"/>
                <a:gd name="T23" fmla="*/ 148 h 250"/>
                <a:gd name="T24" fmla="*/ 171 w 339"/>
                <a:gd name="T25" fmla="*/ 104 h 250"/>
                <a:gd name="T26" fmla="*/ 249 w 339"/>
                <a:gd name="T27" fmla="*/ 25 h 250"/>
                <a:gd name="T28" fmla="*/ 225 w 339"/>
                <a:gd name="T29" fmla="*/ 7 h 250"/>
                <a:gd name="T30" fmla="*/ 193 w 339"/>
                <a:gd name="T31" fmla="*/ 2 h 250"/>
                <a:gd name="T32" fmla="*/ 305 w 339"/>
                <a:gd name="T33" fmla="*/ 2 h 250"/>
                <a:gd name="T34" fmla="*/ 273 w 339"/>
                <a:gd name="T35" fmla="*/ 7 h 250"/>
                <a:gd name="T36" fmla="*/ 249 w 339"/>
                <a:gd name="T37" fmla="*/ 25 h 250"/>
                <a:gd name="T38" fmla="*/ 249 w 339"/>
                <a:gd name="T39" fmla="*/ 225 h 250"/>
                <a:gd name="T40" fmla="*/ 273 w 339"/>
                <a:gd name="T41" fmla="*/ 243 h 250"/>
                <a:gd name="T42" fmla="*/ 305 w 339"/>
                <a:gd name="T43" fmla="*/ 248 h 250"/>
                <a:gd name="T44" fmla="*/ 193 w 339"/>
                <a:gd name="T45" fmla="*/ 248 h 250"/>
                <a:gd name="T46" fmla="*/ 225 w 339"/>
                <a:gd name="T47" fmla="*/ 243 h 250"/>
                <a:gd name="T48" fmla="*/ 249 w 339"/>
                <a:gd name="T49" fmla="*/ 225 h 250"/>
                <a:gd name="T50" fmla="*/ 249 w 339"/>
                <a:gd name="T51" fmla="*/ 225 h 250"/>
                <a:gd name="T52" fmla="*/ 249 w 339"/>
                <a:gd name="T53" fmla="*/ 25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39" h="250">
                  <a:moveTo>
                    <a:pt x="216" y="183"/>
                  </a:moveTo>
                  <a:cubicBezTo>
                    <a:pt x="0" y="183"/>
                    <a:pt x="0" y="183"/>
                    <a:pt x="0" y="183"/>
                  </a:cubicBezTo>
                  <a:cubicBezTo>
                    <a:pt x="0" y="68"/>
                    <a:pt x="0" y="68"/>
                    <a:pt x="0" y="68"/>
                  </a:cubicBezTo>
                  <a:cubicBezTo>
                    <a:pt x="216" y="68"/>
                    <a:pt x="216" y="68"/>
                    <a:pt x="216" y="68"/>
                  </a:cubicBezTo>
                  <a:moveTo>
                    <a:pt x="282" y="183"/>
                  </a:moveTo>
                  <a:cubicBezTo>
                    <a:pt x="339" y="183"/>
                    <a:pt x="339" y="183"/>
                    <a:pt x="339" y="183"/>
                  </a:cubicBezTo>
                  <a:cubicBezTo>
                    <a:pt x="339" y="68"/>
                    <a:pt x="339" y="68"/>
                    <a:pt x="339" y="68"/>
                  </a:cubicBezTo>
                  <a:cubicBezTo>
                    <a:pt x="282" y="68"/>
                    <a:pt x="282" y="68"/>
                    <a:pt x="282" y="68"/>
                  </a:cubicBezTo>
                  <a:moveTo>
                    <a:pt x="171" y="104"/>
                  </a:moveTo>
                  <a:cubicBezTo>
                    <a:pt x="36" y="104"/>
                    <a:pt x="36" y="104"/>
                    <a:pt x="36" y="104"/>
                  </a:cubicBezTo>
                  <a:cubicBezTo>
                    <a:pt x="36" y="148"/>
                    <a:pt x="36" y="148"/>
                    <a:pt x="36" y="148"/>
                  </a:cubicBezTo>
                  <a:cubicBezTo>
                    <a:pt x="171" y="148"/>
                    <a:pt x="171" y="148"/>
                    <a:pt x="171" y="148"/>
                  </a:cubicBezTo>
                  <a:lnTo>
                    <a:pt x="171" y="104"/>
                  </a:lnTo>
                  <a:close/>
                  <a:moveTo>
                    <a:pt x="249" y="25"/>
                  </a:moveTo>
                  <a:cubicBezTo>
                    <a:pt x="249" y="25"/>
                    <a:pt x="243" y="14"/>
                    <a:pt x="225" y="7"/>
                  </a:cubicBezTo>
                  <a:cubicBezTo>
                    <a:pt x="207" y="0"/>
                    <a:pt x="193" y="2"/>
                    <a:pt x="193" y="2"/>
                  </a:cubicBezTo>
                  <a:moveTo>
                    <a:pt x="305" y="2"/>
                  </a:moveTo>
                  <a:cubicBezTo>
                    <a:pt x="305" y="2"/>
                    <a:pt x="291" y="0"/>
                    <a:pt x="273" y="7"/>
                  </a:cubicBezTo>
                  <a:cubicBezTo>
                    <a:pt x="255" y="14"/>
                    <a:pt x="249" y="25"/>
                    <a:pt x="249" y="25"/>
                  </a:cubicBezTo>
                  <a:moveTo>
                    <a:pt x="249" y="225"/>
                  </a:moveTo>
                  <a:cubicBezTo>
                    <a:pt x="249" y="225"/>
                    <a:pt x="255" y="237"/>
                    <a:pt x="273" y="243"/>
                  </a:cubicBezTo>
                  <a:cubicBezTo>
                    <a:pt x="291" y="250"/>
                    <a:pt x="305" y="248"/>
                    <a:pt x="305" y="248"/>
                  </a:cubicBezTo>
                  <a:moveTo>
                    <a:pt x="193" y="248"/>
                  </a:moveTo>
                  <a:cubicBezTo>
                    <a:pt x="193" y="248"/>
                    <a:pt x="207" y="250"/>
                    <a:pt x="225" y="243"/>
                  </a:cubicBezTo>
                  <a:cubicBezTo>
                    <a:pt x="243" y="237"/>
                    <a:pt x="249" y="225"/>
                    <a:pt x="249" y="225"/>
                  </a:cubicBezTo>
                  <a:moveTo>
                    <a:pt x="249" y="225"/>
                  </a:moveTo>
                  <a:cubicBezTo>
                    <a:pt x="249" y="25"/>
                    <a:pt x="249" y="25"/>
                    <a:pt x="249" y="25"/>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sp>
        <p:nvSpPr>
          <p:cNvPr id="204" name="Freeform: Shape 203">
            <a:extLst>
              <a:ext uri="{FF2B5EF4-FFF2-40B4-BE49-F238E27FC236}">
                <a16:creationId xmlns:a16="http://schemas.microsoft.com/office/drawing/2014/main" xmlns="" id="{96ADAD3E-9362-49A1-B55D-E29E094BB978}"/>
              </a:ext>
            </a:extLst>
          </p:cNvPr>
          <p:cNvSpPr/>
          <p:nvPr/>
        </p:nvSpPr>
        <p:spPr>
          <a:xfrm rot="5400000">
            <a:off x="8665984" y="4014277"/>
            <a:ext cx="191382" cy="382764"/>
          </a:xfrm>
          <a:custGeom>
            <a:avLst/>
            <a:gdLst>
              <a:gd name="connsiteX0" fmla="*/ 144085 w 191382"/>
              <a:gd name="connsiteY0" fmla="*/ 138802 h 382764"/>
              <a:gd name="connsiteX1" fmla="*/ 140347 w 191382"/>
              <a:gd name="connsiteY1" fmla="*/ 129775 h 382764"/>
              <a:gd name="connsiteX2" fmla="*/ 140347 w 191382"/>
              <a:gd name="connsiteY2" fmla="*/ 0 h 382764"/>
              <a:gd name="connsiteX3" fmla="*/ 114829 w 191382"/>
              <a:gd name="connsiteY3" fmla="*/ 0 h 382764"/>
              <a:gd name="connsiteX4" fmla="*/ 114829 w 191382"/>
              <a:gd name="connsiteY4" fmla="*/ 129775 h 382764"/>
              <a:gd name="connsiteX5" fmla="*/ 126043 w 191382"/>
              <a:gd name="connsiteY5" fmla="*/ 156844 h 382764"/>
              <a:gd name="connsiteX6" fmla="*/ 162126 w 191382"/>
              <a:gd name="connsiteY6" fmla="*/ 192927 h 382764"/>
              <a:gd name="connsiteX7" fmla="*/ 165865 w 191382"/>
              <a:gd name="connsiteY7" fmla="*/ 201954 h 382764"/>
              <a:gd name="connsiteX8" fmla="*/ 165865 w 191382"/>
              <a:gd name="connsiteY8" fmla="*/ 267935 h 382764"/>
              <a:gd name="connsiteX9" fmla="*/ 127588 w 191382"/>
              <a:gd name="connsiteY9" fmla="*/ 267935 h 382764"/>
              <a:gd name="connsiteX10" fmla="*/ 63794 w 191382"/>
              <a:gd name="connsiteY10" fmla="*/ 267935 h 382764"/>
              <a:gd name="connsiteX11" fmla="*/ 51035 w 191382"/>
              <a:gd name="connsiteY11" fmla="*/ 267935 h 382764"/>
              <a:gd name="connsiteX12" fmla="*/ 25518 w 191382"/>
              <a:gd name="connsiteY12" fmla="*/ 267935 h 382764"/>
              <a:gd name="connsiteX13" fmla="*/ 25518 w 191382"/>
              <a:gd name="connsiteY13" fmla="*/ 201954 h 382764"/>
              <a:gd name="connsiteX14" fmla="*/ 29256 w 191382"/>
              <a:gd name="connsiteY14" fmla="*/ 192927 h 382764"/>
              <a:gd name="connsiteX15" fmla="*/ 65339 w 191382"/>
              <a:gd name="connsiteY15" fmla="*/ 156844 h 382764"/>
              <a:gd name="connsiteX16" fmla="*/ 76553 w 191382"/>
              <a:gd name="connsiteY16" fmla="*/ 129775 h 382764"/>
              <a:gd name="connsiteX17" fmla="*/ 76553 w 191382"/>
              <a:gd name="connsiteY17" fmla="*/ 0 h 382764"/>
              <a:gd name="connsiteX18" fmla="*/ 51035 w 191382"/>
              <a:gd name="connsiteY18" fmla="*/ 0 h 382764"/>
              <a:gd name="connsiteX19" fmla="*/ 51035 w 191382"/>
              <a:gd name="connsiteY19" fmla="*/ 129775 h 382764"/>
              <a:gd name="connsiteX20" fmla="*/ 47297 w 191382"/>
              <a:gd name="connsiteY20" fmla="*/ 138802 h 382764"/>
              <a:gd name="connsiteX21" fmla="*/ 11214 w 191382"/>
              <a:gd name="connsiteY21" fmla="*/ 174885 h 382764"/>
              <a:gd name="connsiteX22" fmla="*/ 0 w 191382"/>
              <a:gd name="connsiteY22" fmla="*/ 201954 h 382764"/>
              <a:gd name="connsiteX23" fmla="*/ 0 w 191382"/>
              <a:gd name="connsiteY23" fmla="*/ 293453 h 382764"/>
              <a:gd name="connsiteX24" fmla="*/ 12759 w 191382"/>
              <a:gd name="connsiteY24" fmla="*/ 293453 h 382764"/>
              <a:gd name="connsiteX25" fmla="*/ 25518 w 191382"/>
              <a:gd name="connsiteY25" fmla="*/ 293453 h 382764"/>
              <a:gd name="connsiteX26" fmla="*/ 25518 w 191382"/>
              <a:gd name="connsiteY26" fmla="*/ 350867 h 382764"/>
              <a:gd name="connsiteX27" fmla="*/ 57415 w 191382"/>
              <a:gd name="connsiteY27" fmla="*/ 382764 h 382764"/>
              <a:gd name="connsiteX28" fmla="*/ 89312 w 191382"/>
              <a:gd name="connsiteY28" fmla="*/ 350867 h 382764"/>
              <a:gd name="connsiteX29" fmla="*/ 89312 w 191382"/>
              <a:gd name="connsiteY29" fmla="*/ 293453 h 382764"/>
              <a:gd name="connsiteX30" fmla="*/ 102071 w 191382"/>
              <a:gd name="connsiteY30" fmla="*/ 293453 h 382764"/>
              <a:gd name="connsiteX31" fmla="*/ 102071 w 191382"/>
              <a:gd name="connsiteY31" fmla="*/ 350867 h 382764"/>
              <a:gd name="connsiteX32" fmla="*/ 134205 w 191382"/>
              <a:gd name="connsiteY32" fmla="*/ 382764 h 382764"/>
              <a:gd name="connsiteX33" fmla="*/ 166102 w 191382"/>
              <a:gd name="connsiteY33" fmla="*/ 351265 h 382764"/>
              <a:gd name="connsiteX34" fmla="*/ 166824 w 191382"/>
              <a:gd name="connsiteY34" fmla="*/ 293564 h 382764"/>
              <a:gd name="connsiteX35" fmla="*/ 191382 w 191382"/>
              <a:gd name="connsiteY35" fmla="*/ 293340 h 382764"/>
              <a:gd name="connsiteX36" fmla="*/ 191382 w 191382"/>
              <a:gd name="connsiteY36" fmla="*/ 201954 h 382764"/>
              <a:gd name="connsiteX37" fmla="*/ 180168 w 191382"/>
              <a:gd name="connsiteY37" fmla="*/ 174885 h 382764"/>
              <a:gd name="connsiteX38" fmla="*/ 144085 w 191382"/>
              <a:gd name="connsiteY38" fmla="*/ 138802 h 382764"/>
              <a:gd name="connsiteX39" fmla="*/ 63794 w 191382"/>
              <a:gd name="connsiteY39" fmla="*/ 350867 h 382764"/>
              <a:gd name="connsiteX40" fmla="*/ 57415 w 191382"/>
              <a:gd name="connsiteY40" fmla="*/ 357247 h 382764"/>
              <a:gd name="connsiteX41" fmla="*/ 51035 w 191382"/>
              <a:gd name="connsiteY41" fmla="*/ 350867 h 382764"/>
              <a:gd name="connsiteX42" fmla="*/ 51035 w 191382"/>
              <a:gd name="connsiteY42" fmla="*/ 293453 h 382764"/>
              <a:gd name="connsiteX43" fmla="*/ 63794 w 191382"/>
              <a:gd name="connsiteY43" fmla="*/ 293453 h 382764"/>
              <a:gd name="connsiteX44" fmla="*/ 63794 w 191382"/>
              <a:gd name="connsiteY44" fmla="*/ 350867 h 382764"/>
              <a:gd name="connsiteX45" fmla="*/ 133968 w 191382"/>
              <a:gd name="connsiteY45" fmla="*/ 357247 h 382764"/>
              <a:gd name="connsiteX46" fmla="*/ 127588 w 191382"/>
              <a:gd name="connsiteY46" fmla="*/ 350867 h 382764"/>
              <a:gd name="connsiteX47" fmla="*/ 127588 w 191382"/>
              <a:gd name="connsiteY47" fmla="*/ 293453 h 382764"/>
              <a:gd name="connsiteX48" fmla="*/ 141303 w 191382"/>
              <a:gd name="connsiteY48" fmla="*/ 293453 h 382764"/>
              <a:gd name="connsiteX49" fmla="*/ 140584 w 191382"/>
              <a:gd name="connsiteY49" fmla="*/ 350943 h 382764"/>
              <a:gd name="connsiteX50" fmla="*/ 133968 w 191382"/>
              <a:gd name="connsiteY50" fmla="*/ 357247 h 382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91382" h="382764">
                <a:moveTo>
                  <a:pt x="144085" y="138802"/>
                </a:moveTo>
                <a:cubicBezTo>
                  <a:pt x="141674" y="136390"/>
                  <a:pt x="140347" y="133183"/>
                  <a:pt x="140347" y="129775"/>
                </a:cubicBezTo>
                <a:lnTo>
                  <a:pt x="140347" y="0"/>
                </a:lnTo>
                <a:lnTo>
                  <a:pt x="114829" y="0"/>
                </a:lnTo>
                <a:lnTo>
                  <a:pt x="114829" y="129775"/>
                </a:lnTo>
                <a:cubicBezTo>
                  <a:pt x="114829" y="139999"/>
                  <a:pt x="118810" y="149617"/>
                  <a:pt x="126043" y="156844"/>
                </a:cubicBezTo>
                <a:lnTo>
                  <a:pt x="162126" y="192927"/>
                </a:lnTo>
                <a:cubicBezTo>
                  <a:pt x="164538" y="195339"/>
                  <a:pt x="165865" y="198546"/>
                  <a:pt x="165865" y="201954"/>
                </a:cubicBezTo>
                <a:lnTo>
                  <a:pt x="165865" y="267935"/>
                </a:lnTo>
                <a:lnTo>
                  <a:pt x="127588" y="267935"/>
                </a:lnTo>
                <a:lnTo>
                  <a:pt x="63794" y="267935"/>
                </a:lnTo>
                <a:lnTo>
                  <a:pt x="51035" y="267935"/>
                </a:lnTo>
                <a:lnTo>
                  <a:pt x="25518" y="267935"/>
                </a:lnTo>
                <a:lnTo>
                  <a:pt x="25518" y="201954"/>
                </a:lnTo>
                <a:cubicBezTo>
                  <a:pt x="25518" y="198546"/>
                  <a:pt x="26845" y="195337"/>
                  <a:pt x="29256" y="192927"/>
                </a:cubicBezTo>
                <a:lnTo>
                  <a:pt x="65339" y="156844"/>
                </a:lnTo>
                <a:cubicBezTo>
                  <a:pt x="72572" y="149617"/>
                  <a:pt x="76553" y="139999"/>
                  <a:pt x="76553" y="129775"/>
                </a:cubicBezTo>
                <a:lnTo>
                  <a:pt x="76553" y="0"/>
                </a:lnTo>
                <a:lnTo>
                  <a:pt x="51035" y="0"/>
                </a:lnTo>
                <a:lnTo>
                  <a:pt x="51035" y="129775"/>
                </a:lnTo>
                <a:cubicBezTo>
                  <a:pt x="51035" y="133183"/>
                  <a:pt x="49708" y="136392"/>
                  <a:pt x="47297" y="138802"/>
                </a:cubicBezTo>
                <a:lnTo>
                  <a:pt x="11214" y="174885"/>
                </a:lnTo>
                <a:cubicBezTo>
                  <a:pt x="3981" y="182112"/>
                  <a:pt x="0" y="191731"/>
                  <a:pt x="0" y="201954"/>
                </a:cubicBezTo>
                <a:lnTo>
                  <a:pt x="0" y="293453"/>
                </a:lnTo>
                <a:lnTo>
                  <a:pt x="12759" y="293453"/>
                </a:lnTo>
                <a:lnTo>
                  <a:pt x="25518" y="293453"/>
                </a:lnTo>
                <a:lnTo>
                  <a:pt x="25518" y="350867"/>
                </a:lnTo>
                <a:cubicBezTo>
                  <a:pt x="25518" y="368460"/>
                  <a:pt x="39828" y="382764"/>
                  <a:pt x="57415" y="382764"/>
                </a:cubicBezTo>
                <a:cubicBezTo>
                  <a:pt x="75001" y="382764"/>
                  <a:pt x="89312" y="368460"/>
                  <a:pt x="89312" y="350867"/>
                </a:cubicBezTo>
                <a:lnTo>
                  <a:pt x="89312" y="293453"/>
                </a:lnTo>
                <a:lnTo>
                  <a:pt x="102071" y="293453"/>
                </a:lnTo>
                <a:lnTo>
                  <a:pt x="102071" y="350867"/>
                </a:lnTo>
                <a:cubicBezTo>
                  <a:pt x="102071" y="368460"/>
                  <a:pt x="116381" y="382764"/>
                  <a:pt x="134205" y="382764"/>
                </a:cubicBezTo>
                <a:cubicBezTo>
                  <a:pt x="151573" y="382764"/>
                  <a:pt x="165884" y="368635"/>
                  <a:pt x="166102" y="351265"/>
                </a:cubicBezTo>
                <a:lnTo>
                  <a:pt x="166824" y="293564"/>
                </a:lnTo>
                <a:lnTo>
                  <a:pt x="191382" y="293340"/>
                </a:lnTo>
                <a:lnTo>
                  <a:pt x="191382" y="201954"/>
                </a:lnTo>
                <a:cubicBezTo>
                  <a:pt x="191382" y="191731"/>
                  <a:pt x="187401" y="182112"/>
                  <a:pt x="180168" y="174885"/>
                </a:cubicBezTo>
                <a:lnTo>
                  <a:pt x="144085" y="138802"/>
                </a:lnTo>
                <a:close/>
                <a:moveTo>
                  <a:pt x="63794" y="350867"/>
                </a:moveTo>
                <a:cubicBezTo>
                  <a:pt x="63794" y="354381"/>
                  <a:pt x="60935" y="357247"/>
                  <a:pt x="57415" y="357247"/>
                </a:cubicBezTo>
                <a:cubicBezTo>
                  <a:pt x="53895" y="357247"/>
                  <a:pt x="51035" y="354381"/>
                  <a:pt x="51035" y="350867"/>
                </a:cubicBezTo>
                <a:lnTo>
                  <a:pt x="51035" y="293453"/>
                </a:lnTo>
                <a:lnTo>
                  <a:pt x="63794" y="293453"/>
                </a:lnTo>
                <a:lnTo>
                  <a:pt x="63794" y="350867"/>
                </a:lnTo>
                <a:close/>
                <a:moveTo>
                  <a:pt x="133968" y="357247"/>
                </a:moveTo>
                <a:cubicBezTo>
                  <a:pt x="130447" y="357247"/>
                  <a:pt x="127588" y="354381"/>
                  <a:pt x="127588" y="350867"/>
                </a:cubicBezTo>
                <a:lnTo>
                  <a:pt x="127588" y="293453"/>
                </a:lnTo>
                <a:lnTo>
                  <a:pt x="141303" y="293453"/>
                </a:lnTo>
                <a:lnTo>
                  <a:pt x="140584" y="350943"/>
                </a:lnTo>
                <a:cubicBezTo>
                  <a:pt x="140540" y="354418"/>
                  <a:pt x="137680" y="357247"/>
                  <a:pt x="133968" y="357247"/>
                </a:cubicBezTo>
                <a:close/>
              </a:path>
            </a:pathLst>
          </a:custGeom>
          <a:noFill/>
          <a:ln w="12502" cap="flat">
            <a:noFill/>
            <a:prstDash val="solid"/>
            <a:miter/>
          </a:ln>
        </p:spPr>
        <p:txBody>
          <a:bodyPr rtlCol="0" anchor="ctr"/>
          <a:lstStyle/>
          <a:p>
            <a:endParaRPr lang="en-US"/>
          </a:p>
        </p:txBody>
      </p:sp>
      <p:sp>
        <p:nvSpPr>
          <p:cNvPr id="205" name="Freeform: Shape 204">
            <a:extLst>
              <a:ext uri="{FF2B5EF4-FFF2-40B4-BE49-F238E27FC236}">
                <a16:creationId xmlns:a16="http://schemas.microsoft.com/office/drawing/2014/main" xmlns="" id="{DC1ADD8E-B5CC-40A6-8607-EB3F142434C2}"/>
              </a:ext>
            </a:extLst>
          </p:cNvPr>
          <p:cNvSpPr/>
          <p:nvPr/>
        </p:nvSpPr>
        <p:spPr>
          <a:xfrm rot="5400000">
            <a:off x="7912413" y="4224768"/>
            <a:ext cx="204141" cy="382764"/>
          </a:xfrm>
          <a:custGeom>
            <a:avLst/>
            <a:gdLst>
              <a:gd name="connsiteX0" fmla="*/ 204175 w 204141"/>
              <a:gd name="connsiteY0" fmla="*/ 216900 h 382764"/>
              <a:gd name="connsiteX1" fmla="*/ 204175 w 204141"/>
              <a:gd name="connsiteY1" fmla="*/ 102071 h 382764"/>
              <a:gd name="connsiteX2" fmla="*/ 178657 w 204141"/>
              <a:gd name="connsiteY2" fmla="*/ 102071 h 382764"/>
              <a:gd name="connsiteX3" fmla="*/ 178657 w 204141"/>
              <a:gd name="connsiteY3" fmla="*/ 25518 h 382764"/>
              <a:gd name="connsiteX4" fmla="*/ 153140 w 204141"/>
              <a:gd name="connsiteY4" fmla="*/ 0 h 382764"/>
              <a:gd name="connsiteX5" fmla="*/ 51069 w 204141"/>
              <a:gd name="connsiteY5" fmla="*/ 0 h 382764"/>
              <a:gd name="connsiteX6" fmla="*/ 25552 w 204141"/>
              <a:gd name="connsiteY6" fmla="*/ 25518 h 382764"/>
              <a:gd name="connsiteX7" fmla="*/ 25552 w 204141"/>
              <a:gd name="connsiteY7" fmla="*/ 102071 h 382764"/>
              <a:gd name="connsiteX8" fmla="*/ 34 w 204141"/>
              <a:gd name="connsiteY8" fmla="*/ 102071 h 382764"/>
              <a:gd name="connsiteX9" fmla="*/ 47 w 204141"/>
              <a:gd name="connsiteY9" fmla="*/ 216277 h 382764"/>
              <a:gd name="connsiteX10" fmla="*/ 13877 w 204141"/>
              <a:gd name="connsiteY10" fmla="*/ 273169 h 382764"/>
              <a:gd name="connsiteX11" fmla="*/ 46273 w 204141"/>
              <a:gd name="connsiteY11" fmla="*/ 309215 h 382764"/>
              <a:gd name="connsiteX12" fmla="*/ 51069 w 204141"/>
              <a:gd name="connsiteY12" fmla="*/ 319157 h 382764"/>
              <a:gd name="connsiteX13" fmla="*/ 51069 w 204141"/>
              <a:gd name="connsiteY13" fmla="*/ 382764 h 382764"/>
              <a:gd name="connsiteX14" fmla="*/ 76587 w 204141"/>
              <a:gd name="connsiteY14" fmla="*/ 382764 h 382764"/>
              <a:gd name="connsiteX15" fmla="*/ 76587 w 204141"/>
              <a:gd name="connsiteY15" fmla="*/ 319157 h 382764"/>
              <a:gd name="connsiteX16" fmla="*/ 62146 w 204141"/>
              <a:gd name="connsiteY16" fmla="*/ 289228 h 382764"/>
              <a:gd name="connsiteX17" fmla="*/ 35981 w 204141"/>
              <a:gd name="connsiteY17" fmla="*/ 260434 h 382764"/>
              <a:gd name="connsiteX18" fmla="*/ 25552 w 204141"/>
              <a:gd name="connsiteY18" fmla="*/ 216900 h 382764"/>
              <a:gd name="connsiteX19" fmla="*/ 25552 w 204141"/>
              <a:gd name="connsiteY19" fmla="*/ 127588 h 382764"/>
              <a:gd name="connsiteX20" fmla="*/ 178657 w 204141"/>
              <a:gd name="connsiteY20" fmla="*/ 127588 h 382764"/>
              <a:gd name="connsiteX21" fmla="*/ 178670 w 204141"/>
              <a:gd name="connsiteY21" fmla="*/ 217498 h 382764"/>
              <a:gd name="connsiteX22" fmla="*/ 170584 w 204141"/>
              <a:gd name="connsiteY22" fmla="*/ 255961 h 382764"/>
              <a:gd name="connsiteX23" fmla="*/ 141827 w 204141"/>
              <a:gd name="connsiteY23" fmla="*/ 289141 h 382764"/>
              <a:gd name="connsiteX24" fmla="*/ 127622 w 204141"/>
              <a:gd name="connsiteY24" fmla="*/ 318895 h 382764"/>
              <a:gd name="connsiteX25" fmla="*/ 127622 w 204141"/>
              <a:gd name="connsiteY25" fmla="*/ 382764 h 382764"/>
              <a:gd name="connsiteX26" fmla="*/ 153140 w 204141"/>
              <a:gd name="connsiteY26" fmla="*/ 382764 h 382764"/>
              <a:gd name="connsiteX27" fmla="*/ 153140 w 204141"/>
              <a:gd name="connsiteY27" fmla="*/ 318895 h 382764"/>
              <a:gd name="connsiteX28" fmla="*/ 157875 w 204141"/>
              <a:gd name="connsiteY28" fmla="*/ 308978 h 382764"/>
              <a:gd name="connsiteX29" fmla="*/ 194033 w 204141"/>
              <a:gd name="connsiteY29" fmla="*/ 266016 h 382764"/>
              <a:gd name="connsiteX30" fmla="*/ 204175 w 204141"/>
              <a:gd name="connsiteY30" fmla="*/ 216900 h 382764"/>
              <a:gd name="connsiteX31" fmla="*/ 51069 w 204141"/>
              <a:gd name="connsiteY31" fmla="*/ 25518 h 382764"/>
              <a:gd name="connsiteX32" fmla="*/ 153140 w 204141"/>
              <a:gd name="connsiteY32" fmla="*/ 25518 h 382764"/>
              <a:gd name="connsiteX33" fmla="*/ 153140 w 204141"/>
              <a:gd name="connsiteY33" fmla="*/ 102071 h 382764"/>
              <a:gd name="connsiteX34" fmla="*/ 51069 w 204141"/>
              <a:gd name="connsiteY34" fmla="*/ 102071 h 382764"/>
              <a:gd name="connsiteX35" fmla="*/ 51069 w 204141"/>
              <a:gd name="connsiteY35" fmla="*/ 25518 h 382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04141" h="382764">
                <a:moveTo>
                  <a:pt x="204175" y="216900"/>
                </a:moveTo>
                <a:lnTo>
                  <a:pt x="204175" y="102071"/>
                </a:lnTo>
                <a:lnTo>
                  <a:pt x="178657" y="102071"/>
                </a:lnTo>
                <a:lnTo>
                  <a:pt x="178657" y="25518"/>
                </a:lnTo>
                <a:cubicBezTo>
                  <a:pt x="178657" y="11424"/>
                  <a:pt x="167233" y="0"/>
                  <a:pt x="153140" y="0"/>
                </a:cubicBezTo>
                <a:lnTo>
                  <a:pt x="51069" y="0"/>
                </a:lnTo>
                <a:cubicBezTo>
                  <a:pt x="36976" y="0"/>
                  <a:pt x="25552" y="11424"/>
                  <a:pt x="25552" y="25518"/>
                </a:cubicBezTo>
                <a:lnTo>
                  <a:pt x="25552" y="102071"/>
                </a:lnTo>
                <a:lnTo>
                  <a:pt x="34" y="102071"/>
                </a:lnTo>
                <a:lnTo>
                  <a:pt x="47" y="216277"/>
                </a:lnTo>
                <a:cubicBezTo>
                  <a:pt x="-9" y="217511"/>
                  <a:pt x="-1261" y="246891"/>
                  <a:pt x="13877" y="273169"/>
                </a:cubicBezTo>
                <a:cubicBezTo>
                  <a:pt x="22911" y="288856"/>
                  <a:pt x="36480" y="301427"/>
                  <a:pt x="46273" y="309215"/>
                </a:cubicBezTo>
                <a:cubicBezTo>
                  <a:pt x="49325" y="311631"/>
                  <a:pt x="51069" y="315258"/>
                  <a:pt x="51069" y="319157"/>
                </a:cubicBezTo>
                <a:lnTo>
                  <a:pt x="51069" y="382764"/>
                </a:lnTo>
                <a:lnTo>
                  <a:pt x="76587" y="382764"/>
                </a:lnTo>
                <a:lnTo>
                  <a:pt x="76587" y="319157"/>
                </a:lnTo>
                <a:cubicBezTo>
                  <a:pt x="76587" y="307420"/>
                  <a:pt x="71316" y="296517"/>
                  <a:pt x="62146" y="289228"/>
                </a:cubicBezTo>
                <a:cubicBezTo>
                  <a:pt x="54097" y="282823"/>
                  <a:pt x="43008" y="272632"/>
                  <a:pt x="35981" y="260434"/>
                </a:cubicBezTo>
                <a:cubicBezTo>
                  <a:pt x="24679" y="240810"/>
                  <a:pt x="25526" y="217710"/>
                  <a:pt x="25552" y="216900"/>
                </a:cubicBezTo>
                <a:lnTo>
                  <a:pt x="25552" y="127588"/>
                </a:lnTo>
                <a:lnTo>
                  <a:pt x="178657" y="127588"/>
                </a:lnTo>
                <a:lnTo>
                  <a:pt x="178670" y="217498"/>
                </a:lnTo>
                <a:cubicBezTo>
                  <a:pt x="178683" y="217673"/>
                  <a:pt x="179331" y="235552"/>
                  <a:pt x="170584" y="255961"/>
                </a:cubicBezTo>
                <a:cubicBezTo>
                  <a:pt x="166385" y="265742"/>
                  <a:pt x="156180" y="277528"/>
                  <a:pt x="141827" y="289141"/>
                </a:cubicBezTo>
                <a:cubicBezTo>
                  <a:pt x="132793" y="296443"/>
                  <a:pt x="127622" y="307296"/>
                  <a:pt x="127622" y="318895"/>
                </a:cubicBezTo>
                <a:lnTo>
                  <a:pt x="127622" y="382764"/>
                </a:lnTo>
                <a:lnTo>
                  <a:pt x="153140" y="382764"/>
                </a:lnTo>
                <a:lnTo>
                  <a:pt x="153140" y="318895"/>
                </a:lnTo>
                <a:cubicBezTo>
                  <a:pt x="153140" y="315033"/>
                  <a:pt x="154871" y="311420"/>
                  <a:pt x="157875" y="308978"/>
                </a:cubicBezTo>
                <a:cubicBezTo>
                  <a:pt x="170272" y="298948"/>
                  <a:pt x="186595" y="283348"/>
                  <a:pt x="194033" y="266016"/>
                </a:cubicBezTo>
                <a:cubicBezTo>
                  <a:pt x="205234" y="239913"/>
                  <a:pt x="204212" y="217198"/>
                  <a:pt x="204175" y="216900"/>
                </a:cubicBezTo>
                <a:close/>
                <a:moveTo>
                  <a:pt x="51069" y="25518"/>
                </a:moveTo>
                <a:lnTo>
                  <a:pt x="153140" y="25518"/>
                </a:lnTo>
                <a:lnTo>
                  <a:pt x="153140" y="102071"/>
                </a:lnTo>
                <a:lnTo>
                  <a:pt x="51069" y="102071"/>
                </a:lnTo>
                <a:lnTo>
                  <a:pt x="51069" y="25518"/>
                </a:lnTo>
                <a:close/>
              </a:path>
            </a:pathLst>
          </a:custGeom>
          <a:noFill/>
          <a:ln w="12502" cap="flat">
            <a:noFill/>
            <a:prstDash val="solid"/>
            <a:miter/>
          </a:ln>
        </p:spPr>
        <p:txBody>
          <a:bodyPr rtlCol="0" anchor="ctr"/>
          <a:lstStyle/>
          <a:p>
            <a:endParaRPr lang="en-US"/>
          </a:p>
        </p:txBody>
      </p:sp>
      <p:sp>
        <p:nvSpPr>
          <p:cNvPr id="211" name="announcing title">
            <a:extLst>
              <a:ext uri="{FF2B5EF4-FFF2-40B4-BE49-F238E27FC236}">
                <a16:creationId xmlns:a16="http://schemas.microsoft.com/office/drawing/2014/main" xmlns="" id="{AEED51C1-9B54-4ADF-ACAD-AB6ECA2D0C96}"/>
              </a:ext>
            </a:extLst>
          </p:cNvPr>
          <p:cNvSpPr txBox="1"/>
          <p:nvPr/>
        </p:nvSpPr>
        <p:spPr>
          <a:xfrm>
            <a:off x="492203" y="3567616"/>
            <a:ext cx="1155622" cy="849453"/>
          </a:xfrm>
          <a:custGeom>
            <a:avLst/>
            <a:gdLst>
              <a:gd name="connsiteX0" fmla="*/ 0 w 3940659"/>
              <a:gd name="connsiteY0" fmla="*/ 0 h 1320361"/>
              <a:gd name="connsiteX1" fmla="*/ 3940659 w 3940659"/>
              <a:gd name="connsiteY1" fmla="*/ 0 h 1320361"/>
              <a:gd name="connsiteX2" fmla="*/ 3940659 w 3940659"/>
              <a:gd name="connsiteY2" fmla="*/ 1320361 h 1320361"/>
              <a:gd name="connsiteX3" fmla="*/ 0 w 3940659"/>
              <a:gd name="connsiteY3" fmla="*/ 1320361 h 1320361"/>
              <a:gd name="connsiteX4" fmla="*/ 0 w 3940659"/>
              <a:gd name="connsiteY4" fmla="*/ 0 h 13203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0659" h="1320361">
                <a:moveTo>
                  <a:pt x="0" y="0"/>
                </a:moveTo>
                <a:lnTo>
                  <a:pt x="3940659" y="0"/>
                </a:lnTo>
                <a:lnTo>
                  <a:pt x="3940659" y="1320361"/>
                </a:lnTo>
                <a:lnTo>
                  <a:pt x="0" y="1320361"/>
                </a:lnTo>
                <a:lnTo>
                  <a:pt x="0" y="0"/>
                </a:lnTo>
                <a:close/>
              </a:path>
            </a:pathLst>
          </a:custGeom>
          <a:noFill/>
        </p:spPr>
        <p:txBody>
          <a:bodyPr wrap="square" lIns="0" tIns="0" rIns="0" bIns="0" rtlCol="0" anchor="ctr" anchorCtr="0">
            <a:noAutofit/>
          </a:bodyPr>
          <a:lstStyle/>
          <a:p>
            <a:pPr algn="ctr">
              <a:lnSpc>
                <a:spcPct val="90000"/>
              </a:lnSpc>
            </a:pPr>
            <a:r>
              <a:rPr lang="en-US" sz="4000" spc="-87">
                <a:noFill/>
                <a:latin typeface="+mj-lt"/>
              </a:rPr>
              <a:t>data</a:t>
            </a:r>
          </a:p>
        </p:txBody>
      </p:sp>
      <p:sp>
        <p:nvSpPr>
          <p:cNvPr id="212" name="announcing title">
            <a:extLst>
              <a:ext uri="{FF2B5EF4-FFF2-40B4-BE49-F238E27FC236}">
                <a16:creationId xmlns:a16="http://schemas.microsoft.com/office/drawing/2014/main" xmlns="" id="{5DB4889E-0651-4ECF-A756-8847286A9C40}"/>
              </a:ext>
            </a:extLst>
          </p:cNvPr>
          <p:cNvSpPr txBox="1"/>
          <p:nvPr/>
        </p:nvSpPr>
        <p:spPr>
          <a:xfrm>
            <a:off x="1673999" y="3567616"/>
            <a:ext cx="1906702" cy="849453"/>
          </a:xfrm>
          <a:custGeom>
            <a:avLst/>
            <a:gdLst>
              <a:gd name="connsiteX0" fmla="*/ 0 w 3940659"/>
              <a:gd name="connsiteY0" fmla="*/ 0 h 1320361"/>
              <a:gd name="connsiteX1" fmla="*/ 3940659 w 3940659"/>
              <a:gd name="connsiteY1" fmla="*/ 0 h 1320361"/>
              <a:gd name="connsiteX2" fmla="*/ 3940659 w 3940659"/>
              <a:gd name="connsiteY2" fmla="*/ 1320361 h 1320361"/>
              <a:gd name="connsiteX3" fmla="*/ 0 w 3940659"/>
              <a:gd name="connsiteY3" fmla="*/ 1320361 h 1320361"/>
              <a:gd name="connsiteX4" fmla="*/ 0 w 3940659"/>
              <a:gd name="connsiteY4" fmla="*/ 0 h 13203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0659" h="1320361">
                <a:moveTo>
                  <a:pt x="0" y="0"/>
                </a:moveTo>
                <a:lnTo>
                  <a:pt x="3940659" y="0"/>
                </a:lnTo>
                <a:lnTo>
                  <a:pt x="3940659" y="1320361"/>
                </a:lnTo>
                <a:lnTo>
                  <a:pt x="0" y="1320361"/>
                </a:lnTo>
                <a:lnTo>
                  <a:pt x="0" y="0"/>
                </a:lnTo>
                <a:close/>
              </a:path>
            </a:pathLst>
          </a:custGeom>
          <a:noFill/>
        </p:spPr>
        <p:txBody>
          <a:bodyPr wrap="square" lIns="0" tIns="0" rIns="0" bIns="0" rtlCol="0" anchor="ctr" anchorCtr="0">
            <a:noAutofit/>
          </a:bodyPr>
          <a:lstStyle/>
          <a:p>
            <a:pPr algn="ctr">
              <a:lnSpc>
                <a:spcPct val="90000"/>
              </a:lnSpc>
            </a:pPr>
            <a:r>
              <a:rPr lang="en-US" sz="4000" spc="-87">
                <a:noFill/>
                <a:latin typeface="+mj-lt"/>
              </a:rPr>
              <a:t>connect</a:t>
            </a:r>
          </a:p>
        </p:txBody>
      </p:sp>
      <p:grpSp>
        <p:nvGrpSpPr>
          <p:cNvPr id="213" name="Group 212">
            <a:extLst>
              <a:ext uri="{FF2B5EF4-FFF2-40B4-BE49-F238E27FC236}">
                <a16:creationId xmlns:a16="http://schemas.microsoft.com/office/drawing/2014/main" xmlns="" id="{87EE920B-FEF8-4D99-B11C-5AFE3DF2400E}"/>
              </a:ext>
            </a:extLst>
          </p:cNvPr>
          <p:cNvGrpSpPr/>
          <p:nvPr/>
        </p:nvGrpSpPr>
        <p:grpSpPr>
          <a:xfrm>
            <a:off x="11053459" y="4176891"/>
            <a:ext cx="472276" cy="472276"/>
            <a:chOff x="9713748" y="3598031"/>
            <a:chExt cx="510158" cy="510158"/>
          </a:xfrm>
        </p:grpSpPr>
        <p:sp>
          <p:nvSpPr>
            <p:cNvPr id="214" name="Oval 213">
              <a:extLst>
                <a:ext uri="{FF2B5EF4-FFF2-40B4-BE49-F238E27FC236}">
                  <a16:creationId xmlns:a16="http://schemas.microsoft.com/office/drawing/2014/main" xmlns="" id="{246BD993-BAAA-4EB6-8103-01959BE3046F}"/>
                </a:ext>
              </a:extLst>
            </p:cNvPr>
            <p:cNvSpPr/>
            <p:nvPr/>
          </p:nvSpPr>
          <p:spPr bwMode="auto">
            <a:xfrm>
              <a:off x="9713748" y="3598031"/>
              <a:ext cx="510158" cy="510158"/>
            </a:xfrm>
            <a:prstGeom prst="ellipse">
              <a:avLst/>
            </a:prstGeom>
            <a:solidFill>
              <a:schemeClr val="tx1">
                <a:lumMod val="65000"/>
                <a:lumOff val="35000"/>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15" name="graph_3">
              <a:extLst>
                <a:ext uri="{FF2B5EF4-FFF2-40B4-BE49-F238E27FC236}">
                  <a16:creationId xmlns:a16="http://schemas.microsoft.com/office/drawing/2014/main" xmlns="" id="{0A1F0BEA-E31B-4B75-AAA1-236A8FEEBE5F}"/>
                </a:ext>
              </a:extLst>
            </p:cNvPr>
            <p:cNvSpPr>
              <a:spLocks noChangeAspect="1" noEditPoints="1"/>
            </p:cNvSpPr>
            <p:nvPr/>
          </p:nvSpPr>
          <p:spPr bwMode="auto">
            <a:xfrm>
              <a:off x="9839354" y="3765183"/>
              <a:ext cx="258946" cy="165964"/>
            </a:xfrm>
            <a:custGeom>
              <a:avLst/>
              <a:gdLst>
                <a:gd name="T0" fmla="*/ 126 w 358"/>
                <a:gd name="T1" fmla="*/ 27 h 228"/>
                <a:gd name="T2" fmla="*/ 72 w 358"/>
                <a:gd name="T3" fmla="*/ 27 h 228"/>
                <a:gd name="T4" fmla="*/ 51 w 358"/>
                <a:gd name="T5" fmla="*/ 48 h 228"/>
                <a:gd name="T6" fmla="*/ 72 w 358"/>
                <a:gd name="T7" fmla="*/ 68 h 228"/>
                <a:gd name="T8" fmla="*/ 107 w 358"/>
                <a:gd name="T9" fmla="*/ 69 h 228"/>
                <a:gd name="T10" fmla="*/ 127 w 358"/>
                <a:gd name="T11" fmla="*/ 90 h 228"/>
                <a:gd name="T12" fmla="*/ 107 w 358"/>
                <a:gd name="T13" fmla="*/ 110 h 228"/>
                <a:gd name="T14" fmla="*/ 51 w 358"/>
                <a:gd name="T15" fmla="*/ 110 h 228"/>
                <a:gd name="T16" fmla="*/ 89 w 358"/>
                <a:gd name="T17" fmla="*/ 0 h 228"/>
                <a:gd name="T18" fmla="*/ 89 w 358"/>
                <a:gd name="T19" fmla="*/ 138 h 228"/>
                <a:gd name="T20" fmla="*/ 0 w 358"/>
                <a:gd name="T21" fmla="*/ 184 h 228"/>
                <a:gd name="T22" fmla="*/ 45 w 358"/>
                <a:gd name="T23" fmla="*/ 184 h 228"/>
                <a:gd name="T24" fmla="*/ 67 w 358"/>
                <a:gd name="T25" fmla="*/ 184 h 228"/>
                <a:gd name="T26" fmla="*/ 112 w 358"/>
                <a:gd name="T27" fmla="*/ 184 h 228"/>
                <a:gd name="T28" fmla="*/ 134 w 358"/>
                <a:gd name="T29" fmla="*/ 184 h 228"/>
                <a:gd name="T30" fmla="*/ 191 w 358"/>
                <a:gd name="T31" fmla="*/ 184 h 228"/>
                <a:gd name="T32" fmla="*/ 349 w 358"/>
                <a:gd name="T33" fmla="*/ 27 h 228"/>
                <a:gd name="T34" fmla="*/ 279 w 358"/>
                <a:gd name="T35" fmla="*/ 27 h 228"/>
                <a:gd name="T36" fmla="*/ 279 w 358"/>
                <a:gd name="T37" fmla="*/ 27 h 228"/>
                <a:gd name="T38" fmla="*/ 349 w 358"/>
                <a:gd name="T39" fmla="*/ 93 h 228"/>
                <a:gd name="T40" fmla="*/ 349 w 358"/>
                <a:gd name="T41" fmla="*/ 27 h 228"/>
                <a:gd name="T42" fmla="*/ 283 w 358"/>
                <a:gd name="T43" fmla="*/ 27 h 228"/>
                <a:gd name="T44" fmla="*/ 0 w 358"/>
                <a:gd name="T45" fmla="*/ 228 h 228"/>
                <a:gd name="T46" fmla="*/ 358 w 358"/>
                <a:gd name="T47" fmla="*/ 228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58" h="228">
                  <a:moveTo>
                    <a:pt x="126" y="27"/>
                  </a:moveTo>
                  <a:cubicBezTo>
                    <a:pt x="72" y="27"/>
                    <a:pt x="72" y="27"/>
                    <a:pt x="72" y="27"/>
                  </a:cubicBezTo>
                  <a:cubicBezTo>
                    <a:pt x="61" y="27"/>
                    <a:pt x="51" y="37"/>
                    <a:pt x="51" y="48"/>
                  </a:cubicBezTo>
                  <a:cubicBezTo>
                    <a:pt x="51" y="59"/>
                    <a:pt x="61" y="68"/>
                    <a:pt x="72" y="68"/>
                  </a:cubicBezTo>
                  <a:cubicBezTo>
                    <a:pt x="107" y="69"/>
                    <a:pt x="107" y="69"/>
                    <a:pt x="107" y="69"/>
                  </a:cubicBezTo>
                  <a:cubicBezTo>
                    <a:pt x="118" y="69"/>
                    <a:pt x="127" y="78"/>
                    <a:pt x="127" y="90"/>
                  </a:cubicBezTo>
                  <a:cubicBezTo>
                    <a:pt x="127" y="101"/>
                    <a:pt x="118" y="110"/>
                    <a:pt x="107" y="110"/>
                  </a:cubicBezTo>
                  <a:cubicBezTo>
                    <a:pt x="51" y="110"/>
                    <a:pt x="51" y="110"/>
                    <a:pt x="51" y="110"/>
                  </a:cubicBezTo>
                  <a:moveTo>
                    <a:pt x="89" y="0"/>
                  </a:moveTo>
                  <a:cubicBezTo>
                    <a:pt x="89" y="138"/>
                    <a:pt x="89" y="138"/>
                    <a:pt x="89" y="138"/>
                  </a:cubicBezTo>
                  <a:moveTo>
                    <a:pt x="0" y="184"/>
                  </a:moveTo>
                  <a:cubicBezTo>
                    <a:pt x="45" y="184"/>
                    <a:pt x="45" y="184"/>
                    <a:pt x="45" y="184"/>
                  </a:cubicBezTo>
                  <a:moveTo>
                    <a:pt x="67" y="184"/>
                  </a:moveTo>
                  <a:cubicBezTo>
                    <a:pt x="112" y="184"/>
                    <a:pt x="112" y="184"/>
                    <a:pt x="112" y="184"/>
                  </a:cubicBezTo>
                  <a:moveTo>
                    <a:pt x="134" y="184"/>
                  </a:moveTo>
                  <a:cubicBezTo>
                    <a:pt x="191" y="184"/>
                    <a:pt x="191" y="184"/>
                    <a:pt x="191" y="184"/>
                  </a:cubicBezTo>
                  <a:cubicBezTo>
                    <a:pt x="349" y="27"/>
                    <a:pt x="349" y="27"/>
                    <a:pt x="349" y="27"/>
                  </a:cubicBezTo>
                  <a:moveTo>
                    <a:pt x="279" y="27"/>
                  </a:moveTo>
                  <a:cubicBezTo>
                    <a:pt x="279" y="27"/>
                    <a:pt x="279" y="27"/>
                    <a:pt x="279" y="27"/>
                  </a:cubicBezTo>
                  <a:moveTo>
                    <a:pt x="349" y="93"/>
                  </a:moveTo>
                  <a:cubicBezTo>
                    <a:pt x="349" y="27"/>
                    <a:pt x="349" y="27"/>
                    <a:pt x="349" y="27"/>
                  </a:cubicBezTo>
                  <a:cubicBezTo>
                    <a:pt x="283" y="27"/>
                    <a:pt x="283" y="27"/>
                    <a:pt x="283" y="27"/>
                  </a:cubicBezTo>
                  <a:moveTo>
                    <a:pt x="0" y="228"/>
                  </a:moveTo>
                  <a:cubicBezTo>
                    <a:pt x="358" y="228"/>
                    <a:pt x="358" y="228"/>
                    <a:pt x="358" y="228"/>
                  </a:cubicBezTo>
                </a:path>
              </a:pathLst>
            </a:custGeom>
            <a:noFill/>
            <a:ln w="12700" cap="flat">
              <a:solidFill>
                <a:srgbClr val="FFFFFF">
                  <a:alpha val="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216" name="Group 215">
            <a:extLst>
              <a:ext uri="{FF2B5EF4-FFF2-40B4-BE49-F238E27FC236}">
                <a16:creationId xmlns:a16="http://schemas.microsoft.com/office/drawing/2014/main" xmlns="" id="{5ACA5C82-A523-4BC7-A17D-AF1C456C9CAD}"/>
              </a:ext>
            </a:extLst>
          </p:cNvPr>
          <p:cNvGrpSpPr/>
          <p:nvPr/>
        </p:nvGrpSpPr>
        <p:grpSpPr>
          <a:xfrm>
            <a:off x="11053459" y="4176891"/>
            <a:ext cx="472276" cy="472276"/>
            <a:chOff x="9713748" y="4239373"/>
            <a:chExt cx="510158" cy="510158"/>
          </a:xfrm>
        </p:grpSpPr>
        <p:sp>
          <p:nvSpPr>
            <p:cNvPr id="217" name="Oval 216">
              <a:extLst>
                <a:ext uri="{FF2B5EF4-FFF2-40B4-BE49-F238E27FC236}">
                  <a16:creationId xmlns:a16="http://schemas.microsoft.com/office/drawing/2014/main" xmlns="" id="{738C7D31-90DA-417A-8AD2-3CD4A6A9F843}"/>
                </a:ext>
              </a:extLst>
            </p:cNvPr>
            <p:cNvSpPr/>
            <p:nvPr/>
          </p:nvSpPr>
          <p:spPr bwMode="auto">
            <a:xfrm>
              <a:off x="9713748" y="4239373"/>
              <a:ext cx="510158" cy="510158"/>
            </a:xfrm>
            <a:prstGeom prst="ellipse">
              <a:avLst/>
            </a:prstGeom>
            <a:solidFill>
              <a:schemeClr val="tx1">
                <a:lumMod val="65000"/>
                <a:lumOff val="35000"/>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gradFill>
                  <a:gsLst>
                    <a:gs pos="0">
                      <a:srgbClr val="FFFFFF"/>
                    </a:gs>
                    <a:gs pos="100000">
                      <a:srgbClr val="FFFFFF"/>
                    </a:gs>
                  </a:gsLst>
                  <a:lin ang="5400000" scaled="0"/>
                </a:gradFill>
                <a:cs typeface="Segoe UI" pitchFamily="34" charset="0"/>
              </a:endParaRPr>
            </a:p>
          </p:txBody>
        </p:sp>
        <p:sp>
          <p:nvSpPr>
            <p:cNvPr id="218" name="graph_6">
              <a:extLst>
                <a:ext uri="{FF2B5EF4-FFF2-40B4-BE49-F238E27FC236}">
                  <a16:creationId xmlns:a16="http://schemas.microsoft.com/office/drawing/2014/main" xmlns="" id="{A7DEBEB2-2847-43AD-AA4D-0015917DC488}"/>
                </a:ext>
              </a:extLst>
            </p:cNvPr>
            <p:cNvSpPr>
              <a:spLocks noChangeAspect="1" noEditPoints="1"/>
            </p:cNvSpPr>
            <p:nvPr/>
          </p:nvSpPr>
          <p:spPr bwMode="auto">
            <a:xfrm>
              <a:off x="9845852" y="4386062"/>
              <a:ext cx="245950" cy="195960"/>
            </a:xfrm>
            <a:custGeom>
              <a:avLst/>
              <a:gdLst>
                <a:gd name="T0" fmla="*/ 63 w 246"/>
                <a:gd name="T1" fmla="*/ 196 h 196"/>
                <a:gd name="T2" fmla="*/ 0 w 246"/>
                <a:gd name="T3" fmla="*/ 196 h 196"/>
                <a:gd name="T4" fmla="*/ 0 w 246"/>
                <a:gd name="T5" fmla="*/ 107 h 196"/>
                <a:gd name="T6" fmla="*/ 63 w 246"/>
                <a:gd name="T7" fmla="*/ 107 h 196"/>
                <a:gd name="T8" fmla="*/ 63 w 246"/>
                <a:gd name="T9" fmla="*/ 196 h 196"/>
                <a:gd name="T10" fmla="*/ 154 w 246"/>
                <a:gd name="T11" fmla="*/ 54 h 196"/>
                <a:gd name="T12" fmla="*/ 91 w 246"/>
                <a:gd name="T13" fmla="*/ 54 h 196"/>
                <a:gd name="T14" fmla="*/ 91 w 246"/>
                <a:gd name="T15" fmla="*/ 196 h 196"/>
                <a:gd name="T16" fmla="*/ 154 w 246"/>
                <a:gd name="T17" fmla="*/ 196 h 196"/>
                <a:gd name="T18" fmla="*/ 154 w 246"/>
                <a:gd name="T19" fmla="*/ 54 h 196"/>
                <a:gd name="T20" fmla="*/ 246 w 246"/>
                <a:gd name="T21" fmla="*/ 0 h 196"/>
                <a:gd name="T22" fmla="*/ 182 w 246"/>
                <a:gd name="T23" fmla="*/ 0 h 196"/>
                <a:gd name="T24" fmla="*/ 182 w 246"/>
                <a:gd name="T25" fmla="*/ 196 h 196"/>
                <a:gd name="T26" fmla="*/ 246 w 246"/>
                <a:gd name="T27" fmla="*/ 196 h 196"/>
                <a:gd name="T28" fmla="*/ 246 w 246"/>
                <a:gd name="T29" fmla="*/ 0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6" h="196">
                  <a:moveTo>
                    <a:pt x="63" y="196"/>
                  </a:moveTo>
                  <a:lnTo>
                    <a:pt x="0" y="196"/>
                  </a:lnTo>
                  <a:lnTo>
                    <a:pt x="0" y="107"/>
                  </a:lnTo>
                  <a:lnTo>
                    <a:pt x="63" y="107"/>
                  </a:lnTo>
                  <a:lnTo>
                    <a:pt x="63" y="196"/>
                  </a:lnTo>
                  <a:close/>
                  <a:moveTo>
                    <a:pt x="154" y="54"/>
                  </a:moveTo>
                  <a:lnTo>
                    <a:pt x="91" y="54"/>
                  </a:lnTo>
                  <a:lnTo>
                    <a:pt x="91" y="196"/>
                  </a:lnTo>
                  <a:lnTo>
                    <a:pt x="154" y="196"/>
                  </a:lnTo>
                  <a:lnTo>
                    <a:pt x="154" y="54"/>
                  </a:lnTo>
                  <a:close/>
                  <a:moveTo>
                    <a:pt x="246" y="0"/>
                  </a:moveTo>
                  <a:lnTo>
                    <a:pt x="182" y="0"/>
                  </a:lnTo>
                  <a:lnTo>
                    <a:pt x="182" y="196"/>
                  </a:lnTo>
                  <a:lnTo>
                    <a:pt x="246" y="196"/>
                  </a:lnTo>
                  <a:lnTo>
                    <a:pt x="246" y="0"/>
                  </a:lnTo>
                  <a:close/>
                </a:path>
              </a:pathLst>
            </a:custGeom>
            <a:noFill/>
            <a:ln w="12700" cap="flat">
              <a:solidFill>
                <a:srgbClr val="FFFFFF">
                  <a:alpha val="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219" name="Group 218">
            <a:extLst>
              <a:ext uri="{FF2B5EF4-FFF2-40B4-BE49-F238E27FC236}">
                <a16:creationId xmlns:a16="http://schemas.microsoft.com/office/drawing/2014/main" xmlns="" id="{B3763493-9D0E-43EB-9A14-9BD100B42EC2}"/>
              </a:ext>
            </a:extLst>
          </p:cNvPr>
          <p:cNvGrpSpPr/>
          <p:nvPr/>
        </p:nvGrpSpPr>
        <p:grpSpPr>
          <a:xfrm>
            <a:off x="11053459" y="4176891"/>
            <a:ext cx="472276" cy="472276"/>
            <a:chOff x="10368451" y="3598031"/>
            <a:chExt cx="510158" cy="510158"/>
          </a:xfrm>
        </p:grpSpPr>
        <p:sp>
          <p:nvSpPr>
            <p:cNvPr id="220" name="Oval 219">
              <a:extLst>
                <a:ext uri="{FF2B5EF4-FFF2-40B4-BE49-F238E27FC236}">
                  <a16:creationId xmlns:a16="http://schemas.microsoft.com/office/drawing/2014/main" xmlns="" id="{3CE31389-DC3D-42CA-965A-A6BA78853CF2}"/>
                </a:ext>
              </a:extLst>
            </p:cNvPr>
            <p:cNvSpPr/>
            <p:nvPr/>
          </p:nvSpPr>
          <p:spPr bwMode="auto">
            <a:xfrm>
              <a:off x="10368451" y="3598031"/>
              <a:ext cx="510158" cy="510158"/>
            </a:xfrm>
            <a:prstGeom prst="ellipse">
              <a:avLst/>
            </a:prstGeom>
            <a:solidFill>
              <a:schemeClr val="tx1">
                <a:lumMod val="65000"/>
                <a:lumOff val="35000"/>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gradFill>
                  <a:gsLst>
                    <a:gs pos="0">
                      <a:srgbClr val="FFFFFF"/>
                    </a:gs>
                    <a:gs pos="100000">
                      <a:srgbClr val="FFFFFF"/>
                    </a:gs>
                  </a:gsLst>
                  <a:lin ang="5400000" scaled="0"/>
                </a:gradFill>
                <a:cs typeface="Segoe UI" pitchFamily="34" charset="0"/>
              </a:endParaRPr>
            </a:p>
          </p:txBody>
        </p:sp>
        <p:sp>
          <p:nvSpPr>
            <p:cNvPr id="221" name="graph_4">
              <a:extLst>
                <a:ext uri="{FF2B5EF4-FFF2-40B4-BE49-F238E27FC236}">
                  <a16:creationId xmlns:a16="http://schemas.microsoft.com/office/drawing/2014/main" xmlns="" id="{99604241-236E-43A2-9202-C95F4C3C952E}"/>
                </a:ext>
              </a:extLst>
            </p:cNvPr>
            <p:cNvSpPr>
              <a:spLocks noChangeAspect="1" noEditPoints="1"/>
            </p:cNvSpPr>
            <p:nvPr/>
          </p:nvSpPr>
          <p:spPr bwMode="auto">
            <a:xfrm>
              <a:off x="10496205" y="3727689"/>
              <a:ext cx="241950" cy="240950"/>
            </a:xfrm>
            <a:custGeom>
              <a:avLst/>
              <a:gdLst>
                <a:gd name="T0" fmla="*/ 310 w 334"/>
                <a:gd name="T1" fmla="*/ 178 h 333"/>
                <a:gd name="T2" fmla="*/ 155 w 334"/>
                <a:gd name="T3" fmla="*/ 333 h 333"/>
                <a:gd name="T4" fmla="*/ 0 w 334"/>
                <a:gd name="T5" fmla="*/ 178 h 333"/>
                <a:gd name="T6" fmla="*/ 155 w 334"/>
                <a:gd name="T7" fmla="*/ 23 h 333"/>
                <a:gd name="T8" fmla="*/ 155 w 334"/>
                <a:gd name="T9" fmla="*/ 178 h 333"/>
                <a:gd name="T10" fmla="*/ 310 w 334"/>
                <a:gd name="T11" fmla="*/ 178 h 333"/>
                <a:gd name="T12" fmla="*/ 334 w 334"/>
                <a:gd name="T13" fmla="*/ 139 h 333"/>
                <a:gd name="T14" fmla="*/ 195 w 334"/>
                <a:gd name="T15" fmla="*/ 0 h 333"/>
                <a:gd name="T16" fmla="*/ 195 w 334"/>
                <a:gd name="T17" fmla="*/ 139 h 333"/>
                <a:gd name="T18" fmla="*/ 334 w 334"/>
                <a:gd name="T19" fmla="*/ 139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4" h="333">
                  <a:moveTo>
                    <a:pt x="310" y="178"/>
                  </a:moveTo>
                  <a:cubicBezTo>
                    <a:pt x="310" y="264"/>
                    <a:pt x="241" y="333"/>
                    <a:pt x="155" y="333"/>
                  </a:cubicBezTo>
                  <a:cubicBezTo>
                    <a:pt x="69" y="333"/>
                    <a:pt x="0" y="264"/>
                    <a:pt x="0" y="178"/>
                  </a:cubicBezTo>
                  <a:cubicBezTo>
                    <a:pt x="0" y="93"/>
                    <a:pt x="69" y="23"/>
                    <a:pt x="155" y="23"/>
                  </a:cubicBezTo>
                  <a:cubicBezTo>
                    <a:pt x="155" y="178"/>
                    <a:pt x="155" y="178"/>
                    <a:pt x="155" y="178"/>
                  </a:cubicBezTo>
                  <a:lnTo>
                    <a:pt x="310" y="178"/>
                  </a:lnTo>
                  <a:close/>
                  <a:moveTo>
                    <a:pt x="334" y="139"/>
                  </a:moveTo>
                  <a:cubicBezTo>
                    <a:pt x="334" y="62"/>
                    <a:pt x="272" y="0"/>
                    <a:pt x="195" y="0"/>
                  </a:cubicBezTo>
                  <a:cubicBezTo>
                    <a:pt x="195" y="139"/>
                    <a:pt x="195" y="139"/>
                    <a:pt x="195" y="139"/>
                  </a:cubicBezTo>
                  <a:lnTo>
                    <a:pt x="334" y="139"/>
                  </a:lnTo>
                  <a:close/>
                </a:path>
              </a:pathLst>
            </a:custGeom>
            <a:noFill/>
            <a:ln w="12700" cap="flat">
              <a:solidFill>
                <a:srgbClr val="FFFFFF">
                  <a:alpha val="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222" name="Group 221">
            <a:extLst>
              <a:ext uri="{FF2B5EF4-FFF2-40B4-BE49-F238E27FC236}">
                <a16:creationId xmlns:a16="http://schemas.microsoft.com/office/drawing/2014/main" xmlns="" id="{1ED42306-FAD2-4F01-849E-801A8B949CD0}"/>
              </a:ext>
            </a:extLst>
          </p:cNvPr>
          <p:cNvGrpSpPr/>
          <p:nvPr/>
        </p:nvGrpSpPr>
        <p:grpSpPr>
          <a:xfrm>
            <a:off x="11053459" y="4176891"/>
            <a:ext cx="472276" cy="472276"/>
            <a:chOff x="10368451" y="4239373"/>
            <a:chExt cx="510158" cy="510158"/>
          </a:xfrm>
        </p:grpSpPr>
        <p:sp>
          <p:nvSpPr>
            <p:cNvPr id="223" name="Oval 222">
              <a:extLst>
                <a:ext uri="{FF2B5EF4-FFF2-40B4-BE49-F238E27FC236}">
                  <a16:creationId xmlns:a16="http://schemas.microsoft.com/office/drawing/2014/main" xmlns="" id="{05248A3B-CD5B-401D-8D9C-B46A3FCEB379}"/>
                </a:ext>
              </a:extLst>
            </p:cNvPr>
            <p:cNvSpPr/>
            <p:nvPr/>
          </p:nvSpPr>
          <p:spPr bwMode="auto">
            <a:xfrm>
              <a:off x="10368451" y="4239373"/>
              <a:ext cx="510158" cy="510158"/>
            </a:xfrm>
            <a:prstGeom prst="ellipse">
              <a:avLst/>
            </a:prstGeom>
            <a:solidFill>
              <a:schemeClr val="tx1">
                <a:lumMod val="65000"/>
                <a:lumOff val="35000"/>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gradFill>
                  <a:gsLst>
                    <a:gs pos="0">
                      <a:srgbClr val="FFFFFF"/>
                    </a:gs>
                    <a:gs pos="100000">
                      <a:srgbClr val="FFFFFF"/>
                    </a:gs>
                  </a:gsLst>
                  <a:lin ang="5400000" scaled="0"/>
                </a:gradFill>
                <a:cs typeface="Segoe UI" pitchFamily="34" charset="0"/>
              </a:endParaRPr>
            </a:p>
          </p:txBody>
        </p:sp>
        <p:sp>
          <p:nvSpPr>
            <p:cNvPr id="224" name="graph_7">
              <a:extLst>
                <a:ext uri="{FF2B5EF4-FFF2-40B4-BE49-F238E27FC236}">
                  <a16:creationId xmlns:a16="http://schemas.microsoft.com/office/drawing/2014/main" xmlns="" id="{5ABDF1ED-8F82-4CC8-8A18-6CDE2337A94B}"/>
                </a:ext>
              </a:extLst>
            </p:cNvPr>
            <p:cNvSpPr>
              <a:spLocks noChangeAspect="1" noEditPoints="1"/>
            </p:cNvSpPr>
            <p:nvPr/>
          </p:nvSpPr>
          <p:spPr bwMode="auto">
            <a:xfrm>
              <a:off x="10498556" y="4356440"/>
              <a:ext cx="249948" cy="248948"/>
            </a:xfrm>
            <a:custGeom>
              <a:avLst/>
              <a:gdLst>
                <a:gd name="T0" fmla="*/ 250 w 250"/>
                <a:gd name="T1" fmla="*/ 249 h 249"/>
                <a:gd name="T2" fmla="*/ 0 w 250"/>
                <a:gd name="T3" fmla="*/ 249 h 249"/>
                <a:gd name="T4" fmla="*/ 0 w 250"/>
                <a:gd name="T5" fmla="*/ 0 h 249"/>
                <a:gd name="T6" fmla="*/ 250 w 250"/>
                <a:gd name="T7" fmla="*/ 125 h 249"/>
                <a:gd name="T8" fmla="*/ 250 w 250"/>
                <a:gd name="T9" fmla="*/ 60 h 249"/>
                <a:gd name="T10" fmla="*/ 185 w 250"/>
                <a:gd name="T11" fmla="*/ 60 h 249"/>
                <a:gd name="T12" fmla="*/ 40 w 250"/>
                <a:gd name="T13" fmla="*/ 202 h 249"/>
                <a:gd name="T14" fmla="*/ 123 w 250"/>
                <a:gd name="T15" fmla="*/ 125 h 249"/>
                <a:gd name="T16" fmla="*/ 147 w 250"/>
                <a:gd name="T17" fmla="*/ 154 h 249"/>
                <a:gd name="T18" fmla="*/ 250 w 250"/>
                <a:gd name="T19" fmla="*/ 60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0" h="249">
                  <a:moveTo>
                    <a:pt x="250" y="249"/>
                  </a:moveTo>
                  <a:lnTo>
                    <a:pt x="0" y="249"/>
                  </a:lnTo>
                  <a:lnTo>
                    <a:pt x="0" y="0"/>
                  </a:lnTo>
                  <a:moveTo>
                    <a:pt x="250" y="125"/>
                  </a:moveTo>
                  <a:lnTo>
                    <a:pt x="250" y="60"/>
                  </a:lnTo>
                  <a:lnTo>
                    <a:pt x="185" y="60"/>
                  </a:lnTo>
                  <a:moveTo>
                    <a:pt x="40" y="202"/>
                  </a:moveTo>
                  <a:lnTo>
                    <a:pt x="123" y="125"/>
                  </a:lnTo>
                  <a:lnTo>
                    <a:pt x="147" y="154"/>
                  </a:lnTo>
                  <a:lnTo>
                    <a:pt x="250" y="60"/>
                  </a:lnTo>
                </a:path>
              </a:pathLst>
            </a:custGeom>
            <a:noFill/>
            <a:ln w="12700" cap="flat">
              <a:solidFill>
                <a:srgbClr val="FFFFFF">
                  <a:alpha val="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sp>
        <p:nvSpPr>
          <p:cNvPr id="225" name="TextBox 224">
            <a:extLst>
              <a:ext uri="{FF2B5EF4-FFF2-40B4-BE49-F238E27FC236}">
                <a16:creationId xmlns:a16="http://schemas.microsoft.com/office/drawing/2014/main" xmlns="" id="{F5B0FD6E-4F5B-4B98-9788-160143FE69B7}"/>
              </a:ext>
            </a:extLst>
          </p:cNvPr>
          <p:cNvSpPr txBox="1"/>
          <p:nvPr/>
        </p:nvSpPr>
        <p:spPr>
          <a:xfrm>
            <a:off x="9873739" y="5529623"/>
            <a:ext cx="1769754" cy="215444"/>
          </a:xfrm>
          <a:prstGeom prst="rect">
            <a:avLst/>
          </a:prstGeom>
          <a:noFill/>
        </p:spPr>
        <p:txBody>
          <a:bodyPr wrap="square" lIns="0" tIns="0" rIns="0" bIns="0" rtlCol="0">
            <a:spAutoFit/>
          </a:bodyPr>
          <a:lstStyle/>
          <a:p>
            <a:pPr algn="ctr"/>
            <a:r>
              <a:rPr lang="en-US" sz="1400" b="1">
                <a:noFill/>
              </a:rPr>
              <a:t>Data From Your app</a:t>
            </a:r>
          </a:p>
        </p:txBody>
      </p:sp>
      <p:grpSp>
        <p:nvGrpSpPr>
          <p:cNvPr id="226" name="Group 225">
            <a:extLst>
              <a:ext uri="{FF2B5EF4-FFF2-40B4-BE49-F238E27FC236}">
                <a16:creationId xmlns:a16="http://schemas.microsoft.com/office/drawing/2014/main" xmlns="" id="{C9C9E23C-3264-4B92-A25D-146D887C9AB5}"/>
              </a:ext>
            </a:extLst>
          </p:cNvPr>
          <p:cNvGrpSpPr/>
          <p:nvPr/>
        </p:nvGrpSpPr>
        <p:grpSpPr>
          <a:xfrm>
            <a:off x="11053459" y="4038455"/>
            <a:ext cx="472276" cy="472276"/>
            <a:chOff x="9713748" y="4239373"/>
            <a:chExt cx="510158" cy="510158"/>
          </a:xfrm>
        </p:grpSpPr>
        <p:sp>
          <p:nvSpPr>
            <p:cNvPr id="227" name="Oval 226">
              <a:extLst>
                <a:ext uri="{FF2B5EF4-FFF2-40B4-BE49-F238E27FC236}">
                  <a16:creationId xmlns:a16="http://schemas.microsoft.com/office/drawing/2014/main" xmlns="" id="{CE6F10C6-4349-42FE-8F0A-F87999F4DCAD}"/>
                </a:ext>
              </a:extLst>
            </p:cNvPr>
            <p:cNvSpPr/>
            <p:nvPr/>
          </p:nvSpPr>
          <p:spPr bwMode="auto">
            <a:xfrm>
              <a:off x="9713748" y="4239373"/>
              <a:ext cx="510158" cy="510158"/>
            </a:xfrm>
            <a:prstGeom prst="ellipse">
              <a:avLst/>
            </a:prstGeom>
            <a:solidFill>
              <a:schemeClr val="tx1">
                <a:lumMod val="65000"/>
                <a:lumOff val="35000"/>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gradFill>
                  <a:gsLst>
                    <a:gs pos="0">
                      <a:srgbClr val="FFFFFF"/>
                    </a:gs>
                    <a:gs pos="100000">
                      <a:srgbClr val="FFFFFF"/>
                    </a:gs>
                  </a:gsLst>
                  <a:lin ang="5400000" scaled="0"/>
                </a:gradFill>
                <a:cs typeface="Segoe UI" pitchFamily="34" charset="0"/>
              </a:endParaRPr>
            </a:p>
          </p:txBody>
        </p:sp>
        <p:sp>
          <p:nvSpPr>
            <p:cNvPr id="228" name="graph_6">
              <a:extLst>
                <a:ext uri="{FF2B5EF4-FFF2-40B4-BE49-F238E27FC236}">
                  <a16:creationId xmlns:a16="http://schemas.microsoft.com/office/drawing/2014/main" xmlns="" id="{6C8391E0-9A4C-4EC6-9F64-AF144CA2516C}"/>
                </a:ext>
              </a:extLst>
            </p:cNvPr>
            <p:cNvSpPr>
              <a:spLocks noChangeAspect="1" noEditPoints="1"/>
            </p:cNvSpPr>
            <p:nvPr/>
          </p:nvSpPr>
          <p:spPr bwMode="auto">
            <a:xfrm>
              <a:off x="9845852" y="4386062"/>
              <a:ext cx="245950" cy="195960"/>
            </a:xfrm>
            <a:custGeom>
              <a:avLst/>
              <a:gdLst>
                <a:gd name="T0" fmla="*/ 63 w 246"/>
                <a:gd name="T1" fmla="*/ 196 h 196"/>
                <a:gd name="T2" fmla="*/ 0 w 246"/>
                <a:gd name="T3" fmla="*/ 196 h 196"/>
                <a:gd name="T4" fmla="*/ 0 w 246"/>
                <a:gd name="T5" fmla="*/ 107 h 196"/>
                <a:gd name="T6" fmla="*/ 63 w 246"/>
                <a:gd name="T7" fmla="*/ 107 h 196"/>
                <a:gd name="T8" fmla="*/ 63 w 246"/>
                <a:gd name="T9" fmla="*/ 196 h 196"/>
                <a:gd name="T10" fmla="*/ 154 w 246"/>
                <a:gd name="T11" fmla="*/ 54 h 196"/>
                <a:gd name="T12" fmla="*/ 91 w 246"/>
                <a:gd name="T13" fmla="*/ 54 h 196"/>
                <a:gd name="T14" fmla="*/ 91 w 246"/>
                <a:gd name="T15" fmla="*/ 196 h 196"/>
                <a:gd name="T16" fmla="*/ 154 w 246"/>
                <a:gd name="T17" fmla="*/ 196 h 196"/>
                <a:gd name="T18" fmla="*/ 154 w 246"/>
                <a:gd name="T19" fmla="*/ 54 h 196"/>
                <a:gd name="T20" fmla="*/ 246 w 246"/>
                <a:gd name="T21" fmla="*/ 0 h 196"/>
                <a:gd name="T22" fmla="*/ 182 w 246"/>
                <a:gd name="T23" fmla="*/ 0 h 196"/>
                <a:gd name="T24" fmla="*/ 182 w 246"/>
                <a:gd name="T25" fmla="*/ 196 h 196"/>
                <a:gd name="T26" fmla="*/ 246 w 246"/>
                <a:gd name="T27" fmla="*/ 196 h 196"/>
                <a:gd name="T28" fmla="*/ 246 w 246"/>
                <a:gd name="T29" fmla="*/ 0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6" h="196">
                  <a:moveTo>
                    <a:pt x="63" y="196"/>
                  </a:moveTo>
                  <a:lnTo>
                    <a:pt x="0" y="196"/>
                  </a:lnTo>
                  <a:lnTo>
                    <a:pt x="0" y="107"/>
                  </a:lnTo>
                  <a:lnTo>
                    <a:pt x="63" y="107"/>
                  </a:lnTo>
                  <a:lnTo>
                    <a:pt x="63" y="196"/>
                  </a:lnTo>
                  <a:close/>
                  <a:moveTo>
                    <a:pt x="154" y="54"/>
                  </a:moveTo>
                  <a:lnTo>
                    <a:pt x="91" y="54"/>
                  </a:lnTo>
                  <a:lnTo>
                    <a:pt x="91" y="196"/>
                  </a:lnTo>
                  <a:lnTo>
                    <a:pt x="154" y="196"/>
                  </a:lnTo>
                  <a:lnTo>
                    <a:pt x="154" y="54"/>
                  </a:lnTo>
                  <a:close/>
                  <a:moveTo>
                    <a:pt x="246" y="0"/>
                  </a:moveTo>
                  <a:lnTo>
                    <a:pt x="182" y="0"/>
                  </a:lnTo>
                  <a:lnTo>
                    <a:pt x="182" y="196"/>
                  </a:lnTo>
                  <a:lnTo>
                    <a:pt x="246" y="196"/>
                  </a:lnTo>
                  <a:lnTo>
                    <a:pt x="246" y="0"/>
                  </a:lnTo>
                  <a:close/>
                </a:path>
              </a:pathLst>
            </a:custGeom>
            <a:noFill/>
            <a:ln w="12700" cap="flat">
              <a:solidFill>
                <a:srgbClr val="FFFFFF">
                  <a:alpha val="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233" name="Group 232">
            <a:extLst>
              <a:ext uri="{FF2B5EF4-FFF2-40B4-BE49-F238E27FC236}">
                <a16:creationId xmlns:a16="http://schemas.microsoft.com/office/drawing/2014/main" xmlns="" id="{D568609E-0114-43D2-8F01-A8981B7EA03B}"/>
              </a:ext>
            </a:extLst>
          </p:cNvPr>
          <p:cNvGrpSpPr/>
          <p:nvPr/>
        </p:nvGrpSpPr>
        <p:grpSpPr>
          <a:xfrm>
            <a:off x="7281208" y="751759"/>
            <a:ext cx="2178050" cy="2339229"/>
            <a:chOff x="7281208" y="593441"/>
            <a:chExt cx="2178050" cy="2339229"/>
          </a:xfrm>
        </p:grpSpPr>
        <p:grpSp>
          <p:nvGrpSpPr>
            <p:cNvPr id="18" name="Group 17">
              <a:extLst>
                <a:ext uri="{FF2B5EF4-FFF2-40B4-BE49-F238E27FC236}">
                  <a16:creationId xmlns:a16="http://schemas.microsoft.com/office/drawing/2014/main" xmlns="" id="{C1E3A88F-FEF7-43A4-B2E6-25E98D0CE238}"/>
                </a:ext>
              </a:extLst>
            </p:cNvPr>
            <p:cNvGrpSpPr/>
            <p:nvPr/>
          </p:nvGrpSpPr>
          <p:grpSpPr>
            <a:xfrm>
              <a:off x="7571775" y="593441"/>
              <a:ext cx="1596916" cy="651190"/>
              <a:chOff x="5297542" y="1487373"/>
              <a:chExt cx="1596916" cy="651190"/>
            </a:xfrm>
          </p:grpSpPr>
          <p:sp>
            <p:nvSpPr>
              <p:cNvPr id="17" name="professional services">
                <a:extLst>
                  <a:ext uri="{FF2B5EF4-FFF2-40B4-BE49-F238E27FC236}">
                    <a16:creationId xmlns:a16="http://schemas.microsoft.com/office/drawing/2014/main" xmlns="" id="{563065B4-12AD-46D9-8E41-897F0ADA19A6}"/>
                  </a:ext>
                </a:extLst>
              </p:cNvPr>
              <p:cNvSpPr>
                <a:spLocks noChangeAspect="1" noEditPoints="1"/>
              </p:cNvSpPr>
              <p:nvPr/>
            </p:nvSpPr>
            <p:spPr bwMode="auto">
              <a:xfrm>
                <a:off x="5899141" y="1487373"/>
                <a:ext cx="393718" cy="346882"/>
              </a:xfrm>
              <a:custGeom>
                <a:avLst/>
                <a:gdLst>
                  <a:gd name="T0" fmla="*/ 0 w 269"/>
                  <a:gd name="T1" fmla="*/ 192 h 237"/>
                  <a:gd name="T2" fmla="*/ 269 w 269"/>
                  <a:gd name="T3" fmla="*/ 192 h 237"/>
                  <a:gd name="T4" fmla="*/ 65 w 269"/>
                  <a:gd name="T5" fmla="*/ 109 h 237"/>
                  <a:gd name="T6" fmla="*/ 65 w 269"/>
                  <a:gd name="T7" fmla="*/ 154 h 237"/>
                  <a:gd name="T8" fmla="*/ 225 w 269"/>
                  <a:gd name="T9" fmla="*/ 154 h 237"/>
                  <a:gd name="T10" fmla="*/ 225 w 269"/>
                  <a:gd name="T11" fmla="*/ 70 h 237"/>
                  <a:gd name="T12" fmla="*/ 141 w 269"/>
                  <a:gd name="T13" fmla="*/ 70 h 237"/>
                  <a:gd name="T14" fmla="*/ 141 w 269"/>
                  <a:gd name="T15" fmla="*/ 109 h 237"/>
                  <a:gd name="T16" fmla="*/ 141 w 269"/>
                  <a:gd name="T17" fmla="*/ 109 h 237"/>
                  <a:gd name="T18" fmla="*/ 141 w 269"/>
                  <a:gd name="T19" fmla="*/ 39 h 237"/>
                  <a:gd name="T20" fmla="*/ 38 w 269"/>
                  <a:gd name="T21" fmla="*/ 39 h 237"/>
                  <a:gd name="T22" fmla="*/ 38 w 269"/>
                  <a:gd name="T23" fmla="*/ 109 h 237"/>
                  <a:gd name="T24" fmla="*/ 60 w 269"/>
                  <a:gd name="T25" fmla="*/ 109 h 237"/>
                  <a:gd name="T26" fmla="*/ 141 w 269"/>
                  <a:gd name="T27" fmla="*/ 109 h 237"/>
                  <a:gd name="T28" fmla="*/ 141 w 269"/>
                  <a:gd name="T29" fmla="*/ 109 h 237"/>
                  <a:gd name="T30" fmla="*/ 0 w 269"/>
                  <a:gd name="T31" fmla="*/ 0 h 237"/>
                  <a:gd name="T32" fmla="*/ 0 w 269"/>
                  <a:gd name="T33" fmla="*/ 237 h 237"/>
                  <a:gd name="T34" fmla="*/ 269 w 269"/>
                  <a:gd name="T35" fmla="*/ 237 h 237"/>
                  <a:gd name="T36" fmla="*/ 269 w 269"/>
                  <a:gd name="T37" fmla="*/ 0 h 237"/>
                  <a:gd name="T38" fmla="*/ 0 w 269"/>
                  <a:gd name="T39" fmla="*/ 0 h 237"/>
                  <a:gd name="T40" fmla="*/ 0 w 269"/>
                  <a:gd name="T41" fmla="*/ 0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9" h="237">
                    <a:moveTo>
                      <a:pt x="0" y="192"/>
                    </a:moveTo>
                    <a:lnTo>
                      <a:pt x="269" y="192"/>
                    </a:lnTo>
                    <a:moveTo>
                      <a:pt x="65" y="109"/>
                    </a:moveTo>
                    <a:lnTo>
                      <a:pt x="65" y="154"/>
                    </a:lnTo>
                    <a:lnTo>
                      <a:pt x="225" y="154"/>
                    </a:lnTo>
                    <a:lnTo>
                      <a:pt x="225" y="70"/>
                    </a:lnTo>
                    <a:lnTo>
                      <a:pt x="141" y="70"/>
                    </a:lnTo>
                    <a:moveTo>
                      <a:pt x="141" y="109"/>
                    </a:moveTo>
                    <a:lnTo>
                      <a:pt x="141" y="109"/>
                    </a:lnTo>
                    <a:lnTo>
                      <a:pt x="141" y="39"/>
                    </a:lnTo>
                    <a:lnTo>
                      <a:pt x="38" y="39"/>
                    </a:lnTo>
                    <a:lnTo>
                      <a:pt x="38" y="109"/>
                    </a:lnTo>
                    <a:lnTo>
                      <a:pt x="60" y="109"/>
                    </a:lnTo>
                    <a:lnTo>
                      <a:pt x="141" y="109"/>
                    </a:lnTo>
                    <a:lnTo>
                      <a:pt x="141" y="109"/>
                    </a:lnTo>
                    <a:moveTo>
                      <a:pt x="0" y="0"/>
                    </a:moveTo>
                    <a:lnTo>
                      <a:pt x="0" y="237"/>
                    </a:lnTo>
                    <a:lnTo>
                      <a:pt x="269" y="237"/>
                    </a:lnTo>
                    <a:lnTo>
                      <a:pt x="269" y="0"/>
                    </a:lnTo>
                    <a:lnTo>
                      <a:pt x="0" y="0"/>
                    </a:lnTo>
                    <a:lnTo>
                      <a:pt x="0" y="0"/>
                    </a:lnTo>
                  </a:path>
                </a:pathLst>
              </a:custGeom>
              <a:noFill/>
              <a:ln w="22225" cap="sq">
                <a:solidFill>
                  <a:srgbClr val="52525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110" name="TextBox 109">
                <a:extLst>
                  <a:ext uri="{FF2B5EF4-FFF2-40B4-BE49-F238E27FC236}">
                    <a16:creationId xmlns:a16="http://schemas.microsoft.com/office/drawing/2014/main" xmlns="" id="{3187E16F-999B-4355-A6F3-7140F8BEC32B}"/>
                  </a:ext>
                </a:extLst>
              </p:cNvPr>
              <p:cNvSpPr txBox="1"/>
              <p:nvPr/>
            </p:nvSpPr>
            <p:spPr>
              <a:xfrm>
                <a:off x="5297542" y="1923119"/>
                <a:ext cx="1596916" cy="215444"/>
              </a:xfrm>
              <a:prstGeom prst="rect">
                <a:avLst/>
              </a:prstGeom>
              <a:noFill/>
            </p:spPr>
            <p:txBody>
              <a:bodyPr wrap="square" lIns="0" tIns="0" rIns="0" bIns="0" rtlCol="0">
                <a:spAutoFit/>
              </a:bodyPr>
              <a:lstStyle/>
              <a:p>
                <a:pPr algn="ctr"/>
                <a:r>
                  <a:rPr lang="en-US" sz="1400" b="1">
                    <a:gradFill>
                      <a:gsLst>
                        <a:gs pos="2917">
                          <a:schemeClr val="tx1"/>
                        </a:gs>
                        <a:gs pos="30000">
                          <a:schemeClr val="tx1"/>
                        </a:gs>
                      </a:gsLst>
                      <a:lin ang="5400000" scaled="0"/>
                    </a:gradFill>
                  </a:rPr>
                  <a:t>Interactive apps</a:t>
                </a:r>
              </a:p>
            </p:txBody>
          </p:sp>
        </p:grpSp>
        <p:grpSp>
          <p:nvGrpSpPr>
            <p:cNvPr id="16" name="Group 15">
              <a:extLst>
                <a:ext uri="{FF2B5EF4-FFF2-40B4-BE49-F238E27FC236}">
                  <a16:creationId xmlns:a16="http://schemas.microsoft.com/office/drawing/2014/main" xmlns="" id="{A78A30A8-D40F-4F27-9C1D-D62AAF72FC58}"/>
                </a:ext>
              </a:extLst>
            </p:cNvPr>
            <p:cNvGrpSpPr/>
            <p:nvPr/>
          </p:nvGrpSpPr>
          <p:grpSpPr>
            <a:xfrm>
              <a:off x="7281208" y="1644255"/>
              <a:ext cx="2178050" cy="853063"/>
              <a:chOff x="5006975" y="2562901"/>
              <a:chExt cx="2178050" cy="853063"/>
            </a:xfrm>
          </p:grpSpPr>
          <p:sp>
            <p:nvSpPr>
              <p:cNvPr id="14" name="Freeform 5">
                <a:extLst>
                  <a:ext uri="{FF2B5EF4-FFF2-40B4-BE49-F238E27FC236}">
                    <a16:creationId xmlns:a16="http://schemas.microsoft.com/office/drawing/2014/main" xmlns="" id="{95E64F5B-8D1F-4FE1-8AD7-1C8D150BC617}"/>
                  </a:ext>
                </a:extLst>
              </p:cNvPr>
              <p:cNvSpPr>
                <a:spLocks noEditPoints="1"/>
              </p:cNvSpPr>
              <p:nvPr/>
            </p:nvSpPr>
            <p:spPr bwMode="auto">
              <a:xfrm>
                <a:off x="5810250" y="2562901"/>
                <a:ext cx="571500" cy="571498"/>
              </a:xfrm>
              <a:custGeom>
                <a:avLst/>
                <a:gdLst>
                  <a:gd name="T0" fmla="*/ 555 w 723"/>
                  <a:gd name="T1" fmla="*/ 195 h 723"/>
                  <a:gd name="T2" fmla="*/ 175 w 723"/>
                  <a:gd name="T3" fmla="*/ 518 h 723"/>
                  <a:gd name="T4" fmla="*/ 175 w 723"/>
                  <a:gd name="T5" fmla="*/ 267 h 723"/>
                  <a:gd name="T6" fmla="*/ 507 w 723"/>
                  <a:gd name="T7" fmla="*/ 236 h 723"/>
                  <a:gd name="T8" fmla="*/ 507 w 723"/>
                  <a:gd name="T9" fmla="*/ 225 h 723"/>
                  <a:gd name="T10" fmla="*/ 507 w 723"/>
                  <a:gd name="T11" fmla="*/ 236 h 723"/>
                  <a:gd name="T12" fmla="*/ 453 w 723"/>
                  <a:gd name="T13" fmla="*/ 230 h 723"/>
                  <a:gd name="T14" fmla="*/ 442 w 723"/>
                  <a:gd name="T15" fmla="*/ 230 h 723"/>
                  <a:gd name="T16" fmla="*/ 387 w 723"/>
                  <a:gd name="T17" fmla="*/ 236 h 723"/>
                  <a:gd name="T18" fmla="*/ 387 w 723"/>
                  <a:gd name="T19" fmla="*/ 225 h 723"/>
                  <a:gd name="T20" fmla="*/ 387 w 723"/>
                  <a:gd name="T21" fmla="*/ 236 h 723"/>
                  <a:gd name="T22" fmla="*/ 636 w 723"/>
                  <a:gd name="T23" fmla="*/ 362 h 723"/>
                  <a:gd name="T24" fmla="*/ 175 w 723"/>
                  <a:gd name="T25" fmla="*/ 362 h 723"/>
                  <a:gd name="T26" fmla="*/ 361 w 723"/>
                  <a:gd name="T27" fmla="*/ 636 h 723"/>
                  <a:gd name="T28" fmla="*/ 361 w 723"/>
                  <a:gd name="T29" fmla="*/ 195 h 723"/>
                  <a:gd name="T30" fmla="*/ 318 w 723"/>
                  <a:gd name="T31" fmla="*/ 43 h 723"/>
                  <a:gd name="T32" fmla="*/ 405 w 723"/>
                  <a:gd name="T33" fmla="*/ 43 h 723"/>
                  <a:gd name="T34" fmla="*/ 361 w 723"/>
                  <a:gd name="T35" fmla="*/ 636 h 723"/>
                  <a:gd name="T36" fmla="*/ 361 w 723"/>
                  <a:gd name="T37" fmla="*/ 723 h 723"/>
                  <a:gd name="T38" fmla="*/ 361 w 723"/>
                  <a:gd name="T39" fmla="*/ 636 h 723"/>
                  <a:gd name="T40" fmla="*/ 679 w 723"/>
                  <a:gd name="T41" fmla="*/ 318 h 723"/>
                  <a:gd name="T42" fmla="*/ 679 w 723"/>
                  <a:gd name="T43" fmla="*/ 405 h 723"/>
                  <a:gd name="T44" fmla="*/ 87 w 723"/>
                  <a:gd name="T45" fmla="*/ 361 h 723"/>
                  <a:gd name="T46" fmla="*/ 0 w 723"/>
                  <a:gd name="T47" fmla="*/ 361 h 723"/>
                  <a:gd name="T48" fmla="*/ 87 w 723"/>
                  <a:gd name="T49" fmla="*/ 361 h 723"/>
                  <a:gd name="T50" fmla="*/ 134 w 723"/>
                  <a:gd name="T51" fmla="*/ 160 h 723"/>
                  <a:gd name="T52" fmla="*/ 555 w 723"/>
                  <a:gd name="T53" fmla="*/ 518 h 723"/>
                  <a:gd name="T54" fmla="*/ 657 w 723"/>
                  <a:gd name="T55" fmla="*/ 546 h 723"/>
                  <a:gd name="T56" fmla="*/ 600 w 723"/>
                  <a:gd name="T57" fmla="*/ 612 h 723"/>
                  <a:gd name="T58" fmla="*/ 134 w 723"/>
                  <a:gd name="T59" fmla="*/ 159 h 723"/>
                  <a:gd name="T60" fmla="*/ 69 w 723"/>
                  <a:gd name="T61" fmla="*/ 102 h 723"/>
                  <a:gd name="T62" fmla="*/ 134 w 723"/>
                  <a:gd name="T63" fmla="*/ 159 h 723"/>
                  <a:gd name="T64" fmla="*/ 599 w 723"/>
                  <a:gd name="T65" fmla="*/ 157 h 723"/>
                  <a:gd name="T66" fmla="*/ 135 w 723"/>
                  <a:gd name="T67" fmla="*/ 552 h 723"/>
                  <a:gd name="T68" fmla="*/ 131 w 723"/>
                  <a:gd name="T69" fmla="*/ 615 h 723"/>
                  <a:gd name="T70" fmla="*/ 75 w 723"/>
                  <a:gd name="T71" fmla="*/ 549 h 723"/>
                  <a:gd name="T72" fmla="*/ 598 w 723"/>
                  <a:gd name="T73" fmla="*/ 157 h 723"/>
                  <a:gd name="T74" fmla="*/ 665 w 723"/>
                  <a:gd name="T75" fmla="*/ 101 h 723"/>
                  <a:gd name="T76" fmla="*/ 598 w 723"/>
                  <a:gd name="T77" fmla="*/ 157 h 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23" h="723">
                    <a:moveTo>
                      <a:pt x="175" y="195"/>
                    </a:moveTo>
                    <a:cubicBezTo>
                      <a:pt x="555" y="195"/>
                      <a:pt x="555" y="195"/>
                      <a:pt x="555" y="195"/>
                    </a:cubicBezTo>
                    <a:cubicBezTo>
                      <a:pt x="555" y="518"/>
                      <a:pt x="555" y="518"/>
                      <a:pt x="555" y="518"/>
                    </a:cubicBezTo>
                    <a:cubicBezTo>
                      <a:pt x="175" y="518"/>
                      <a:pt x="175" y="518"/>
                      <a:pt x="175" y="518"/>
                    </a:cubicBezTo>
                    <a:cubicBezTo>
                      <a:pt x="175" y="195"/>
                      <a:pt x="175" y="195"/>
                      <a:pt x="175" y="195"/>
                    </a:cubicBezTo>
                    <a:close/>
                    <a:moveTo>
                      <a:pt x="175" y="267"/>
                    </a:moveTo>
                    <a:cubicBezTo>
                      <a:pt x="555" y="267"/>
                      <a:pt x="555" y="267"/>
                      <a:pt x="555" y="267"/>
                    </a:cubicBezTo>
                    <a:moveTo>
                      <a:pt x="507" y="236"/>
                    </a:moveTo>
                    <a:cubicBezTo>
                      <a:pt x="511" y="236"/>
                      <a:pt x="513" y="233"/>
                      <a:pt x="513" y="230"/>
                    </a:cubicBezTo>
                    <a:cubicBezTo>
                      <a:pt x="513" y="228"/>
                      <a:pt x="511" y="225"/>
                      <a:pt x="507" y="225"/>
                    </a:cubicBezTo>
                    <a:cubicBezTo>
                      <a:pt x="505" y="225"/>
                      <a:pt x="503" y="228"/>
                      <a:pt x="503" y="230"/>
                    </a:cubicBezTo>
                    <a:cubicBezTo>
                      <a:pt x="503" y="233"/>
                      <a:pt x="505" y="236"/>
                      <a:pt x="507" y="236"/>
                    </a:cubicBezTo>
                    <a:close/>
                    <a:moveTo>
                      <a:pt x="447" y="236"/>
                    </a:moveTo>
                    <a:cubicBezTo>
                      <a:pt x="451" y="236"/>
                      <a:pt x="453" y="233"/>
                      <a:pt x="453" y="230"/>
                    </a:cubicBezTo>
                    <a:cubicBezTo>
                      <a:pt x="453" y="228"/>
                      <a:pt x="451" y="225"/>
                      <a:pt x="447" y="225"/>
                    </a:cubicBezTo>
                    <a:cubicBezTo>
                      <a:pt x="445" y="225"/>
                      <a:pt x="442" y="228"/>
                      <a:pt x="442" y="230"/>
                    </a:cubicBezTo>
                    <a:cubicBezTo>
                      <a:pt x="442" y="233"/>
                      <a:pt x="445" y="236"/>
                      <a:pt x="447" y="236"/>
                    </a:cubicBezTo>
                    <a:close/>
                    <a:moveTo>
                      <a:pt x="387" y="236"/>
                    </a:moveTo>
                    <a:cubicBezTo>
                      <a:pt x="390" y="236"/>
                      <a:pt x="393" y="233"/>
                      <a:pt x="393" y="230"/>
                    </a:cubicBezTo>
                    <a:cubicBezTo>
                      <a:pt x="393" y="228"/>
                      <a:pt x="390" y="225"/>
                      <a:pt x="387" y="225"/>
                    </a:cubicBezTo>
                    <a:cubicBezTo>
                      <a:pt x="384" y="225"/>
                      <a:pt x="382" y="228"/>
                      <a:pt x="382" y="230"/>
                    </a:cubicBezTo>
                    <a:cubicBezTo>
                      <a:pt x="382" y="233"/>
                      <a:pt x="384" y="236"/>
                      <a:pt x="387" y="236"/>
                    </a:cubicBezTo>
                    <a:close/>
                    <a:moveTo>
                      <a:pt x="555" y="362"/>
                    </a:moveTo>
                    <a:cubicBezTo>
                      <a:pt x="636" y="362"/>
                      <a:pt x="636" y="362"/>
                      <a:pt x="636" y="362"/>
                    </a:cubicBezTo>
                    <a:moveTo>
                      <a:pt x="86" y="362"/>
                    </a:moveTo>
                    <a:cubicBezTo>
                      <a:pt x="175" y="362"/>
                      <a:pt x="175" y="362"/>
                      <a:pt x="175" y="362"/>
                    </a:cubicBezTo>
                    <a:moveTo>
                      <a:pt x="361" y="518"/>
                    </a:moveTo>
                    <a:cubicBezTo>
                      <a:pt x="361" y="636"/>
                      <a:pt x="361" y="636"/>
                      <a:pt x="361" y="636"/>
                    </a:cubicBezTo>
                    <a:moveTo>
                      <a:pt x="361" y="87"/>
                    </a:moveTo>
                    <a:cubicBezTo>
                      <a:pt x="361" y="195"/>
                      <a:pt x="361" y="195"/>
                      <a:pt x="361" y="195"/>
                    </a:cubicBezTo>
                    <a:moveTo>
                      <a:pt x="361" y="0"/>
                    </a:moveTo>
                    <a:cubicBezTo>
                      <a:pt x="337" y="0"/>
                      <a:pt x="318" y="19"/>
                      <a:pt x="318" y="43"/>
                    </a:cubicBezTo>
                    <a:cubicBezTo>
                      <a:pt x="318" y="67"/>
                      <a:pt x="337" y="87"/>
                      <a:pt x="361" y="87"/>
                    </a:cubicBezTo>
                    <a:cubicBezTo>
                      <a:pt x="385" y="87"/>
                      <a:pt x="405" y="67"/>
                      <a:pt x="405" y="43"/>
                    </a:cubicBezTo>
                    <a:cubicBezTo>
                      <a:pt x="405" y="19"/>
                      <a:pt x="385" y="0"/>
                      <a:pt x="361" y="0"/>
                    </a:cubicBezTo>
                    <a:close/>
                    <a:moveTo>
                      <a:pt x="361" y="636"/>
                    </a:moveTo>
                    <a:cubicBezTo>
                      <a:pt x="337" y="636"/>
                      <a:pt x="318" y="655"/>
                      <a:pt x="318" y="679"/>
                    </a:cubicBezTo>
                    <a:cubicBezTo>
                      <a:pt x="318" y="703"/>
                      <a:pt x="337" y="723"/>
                      <a:pt x="361" y="723"/>
                    </a:cubicBezTo>
                    <a:cubicBezTo>
                      <a:pt x="385" y="723"/>
                      <a:pt x="405" y="703"/>
                      <a:pt x="405" y="679"/>
                    </a:cubicBezTo>
                    <a:cubicBezTo>
                      <a:pt x="405" y="655"/>
                      <a:pt x="385" y="636"/>
                      <a:pt x="361" y="636"/>
                    </a:cubicBezTo>
                    <a:close/>
                    <a:moveTo>
                      <a:pt x="723" y="361"/>
                    </a:moveTo>
                    <a:cubicBezTo>
                      <a:pt x="723" y="337"/>
                      <a:pt x="703" y="318"/>
                      <a:pt x="679" y="318"/>
                    </a:cubicBezTo>
                    <a:cubicBezTo>
                      <a:pt x="655" y="318"/>
                      <a:pt x="636" y="337"/>
                      <a:pt x="636" y="361"/>
                    </a:cubicBezTo>
                    <a:cubicBezTo>
                      <a:pt x="636" y="385"/>
                      <a:pt x="655" y="405"/>
                      <a:pt x="679" y="405"/>
                    </a:cubicBezTo>
                    <a:cubicBezTo>
                      <a:pt x="703" y="405"/>
                      <a:pt x="723" y="385"/>
                      <a:pt x="723" y="361"/>
                    </a:cubicBezTo>
                    <a:close/>
                    <a:moveTo>
                      <a:pt x="87" y="361"/>
                    </a:moveTo>
                    <a:cubicBezTo>
                      <a:pt x="87" y="337"/>
                      <a:pt x="67" y="318"/>
                      <a:pt x="43" y="318"/>
                    </a:cubicBezTo>
                    <a:cubicBezTo>
                      <a:pt x="19" y="318"/>
                      <a:pt x="0" y="337"/>
                      <a:pt x="0" y="361"/>
                    </a:cubicBezTo>
                    <a:cubicBezTo>
                      <a:pt x="0" y="385"/>
                      <a:pt x="19" y="405"/>
                      <a:pt x="43" y="405"/>
                    </a:cubicBezTo>
                    <a:cubicBezTo>
                      <a:pt x="67" y="405"/>
                      <a:pt x="87" y="385"/>
                      <a:pt x="87" y="361"/>
                    </a:cubicBezTo>
                    <a:close/>
                    <a:moveTo>
                      <a:pt x="176" y="195"/>
                    </a:moveTo>
                    <a:cubicBezTo>
                      <a:pt x="134" y="160"/>
                      <a:pt x="134" y="160"/>
                      <a:pt x="134" y="160"/>
                    </a:cubicBezTo>
                    <a:moveTo>
                      <a:pt x="595" y="552"/>
                    </a:moveTo>
                    <a:cubicBezTo>
                      <a:pt x="555" y="518"/>
                      <a:pt x="555" y="518"/>
                      <a:pt x="555" y="518"/>
                    </a:cubicBezTo>
                    <a:moveTo>
                      <a:pt x="661" y="608"/>
                    </a:moveTo>
                    <a:cubicBezTo>
                      <a:pt x="677" y="590"/>
                      <a:pt x="675" y="562"/>
                      <a:pt x="657" y="546"/>
                    </a:cubicBezTo>
                    <a:cubicBezTo>
                      <a:pt x="639" y="531"/>
                      <a:pt x="611" y="532"/>
                      <a:pt x="595" y="551"/>
                    </a:cubicBezTo>
                    <a:cubicBezTo>
                      <a:pt x="580" y="569"/>
                      <a:pt x="582" y="596"/>
                      <a:pt x="600" y="612"/>
                    </a:cubicBezTo>
                    <a:cubicBezTo>
                      <a:pt x="618" y="628"/>
                      <a:pt x="645" y="626"/>
                      <a:pt x="661" y="608"/>
                    </a:cubicBezTo>
                    <a:close/>
                    <a:moveTo>
                      <a:pt x="134" y="159"/>
                    </a:moveTo>
                    <a:cubicBezTo>
                      <a:pt x="150" y="141"/>
                      <a:pt x="148" y="114"/>
                      <a:pt x="130" y="98"/>
                    </a:cubicBezTo>
                    <a:cubicBezTo>
                      <a:pt x="112" y="82"/>
                      <a:pt x="85" y="84"/>
                      <a:pt x="69" y="102"/>
                    </a:cubicBezTo>
                    <a:cubicBezTo>
                      <a:pt x="53" y="120"/>
                      <a:pt x="55" y="148"/>
                      <a:pt x="73" y="164"/>
                    </a:cubicBezTo>
                    <a:cubicBezTo>
                      <a:pt x="91" y="179"/>
                      <a:pt x="119" y="178"/>
                      <a:pt x="134" y="159"/>
                    </a:cubicBezTo>
                    <a:close/>
                    <a:moveTo>
                      <a:pt x="555" y="195"/>
                    </a:moveTo>
                    <a:cubicBezTo>
                      <a:pt x="599" y="157"/>
                      <a:pt x="599" y="157"/>
                      <a:pt x="599" y="157"/>
                    </a:cubicBezTo>
                    <a:moveTo>
                      <a:pt x="176" y="517"/>
                    </a:moveTo>
                    <a:cubicBezTo>
                      <a:pt x="135" y="552"/>
                      <a:pt x="135" y="552"/>
                      <a:pt x="135" y="552"/>
                    </a:cubicBezTo>
                    <a:moveTo>
                      <a:pt x="70" y="610"/>
                    </a:moveTo>
                    <a:cubicBezTo>
                      <a:pt x="85" y="628"/>
                      <a:pt x="113" y="630"/>
                      <a:pt x="131" y="615"/>
                    </a:cubicBezTo>
                    <a:cubicBezTo>
                      <a:pt x="150" y="600"/>
                      <a:pt x="152" y="572"/>
                      <a:pt x="136" y="554"/>
                    </a:cubicBezTo>
                    <a:cubicBezTo>
                      <a:pt x="121" y="535"/>
                      <a:pt x="94" y="533"/>
                      <a:pt x="75" y="549"/>
                    </a:cubicBezTo>
                    <a:cubicBezTo>
                      <a:pt x="57" y="564"/>
                      <a:pt x="54" y="591"/>
                      <a:pt x="70" y="610"/>
                    </a:cubicBezTo>
                    <a:close/>
                    <a:moveTo>
                      <a:pt x="598" y="157"/>
                    </a:moveTo>
                    <a:cubicBezTo>
                      <a:pt x="614" y="176"/>
                      <a:pt x="641" y="178"/>
                      <a:pt x="660" y="162"/>
                    </a:cubicBezTo>
                    <a:cubicBezTo>
                      <a:pt x="678" y="147"/>
                      <a:pt x="680" y="120"/>
                      <a:pt x="665" y="101"/>
                    </a:cubicBezTo>
                    <a:cubicBezTo>
                      <a:pt x="649" y="83"/>
                      <a:pt x="622" y="80"/>
                      <a:pt x="604" y="96"/>
                    </a:cubicBezTo>
                    <a:cubicBezTo>
                      <a:pt x="585" y="111"/>
                      <a:pt x="583" y="139"/>
                      <a:pt x="598" y="157"/>
                    </a:cubicBezTo>
                    <a:close/>
                  </a:path>
                </a:pathLst>
              </a:custGeom>
              <a:noFill/>
              <a:ln w="22225" cap="sq">
                <a:solidFill>
                  <a:srgbClr val="52525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111" name="TextBox 110">
                <a:extLst>
                  <a:ext uri="{FF2B5EF4-FFF2-40B4-BE49-F238E27FC236}">
                    <a16:creationId xmlns:a16="http://schemas.microsoft.com/office/drawing/2014/main" xmlns="" id="{6FD25A6D-342D-4C1C-990C-29E63A325C4B}"/>
                  </a:ext>
                </a:extLst>
              </p:cNvPr>
              <p:cNvSpPr txBox="1"/>
              <p:nvPr/>
            </p:nvSpPr>
            <p:spPr>
              <a:xfrm>
                <a:off x="5006975" y="3200520"/>
                <a:ext cx="2178050" cy="215444"/>
              </a:xfrm>
              <a:prstGeom prst="rect">
                <a:avLst/>
              </a:prstGeom>
              <a:noFill/>
            </p:spPr>
            <p:txBody>
              <a:bodyPr wrap="square" lIns="0" tIns="0" rIns="0" bIns="0" rtlCol="0">
                <a:spAutoFit/>
              </a:bodyPr>
              <a:lstStyle/>
              <a:p>
                <a:pPr algn="ctr"/>
                <a:r>
                  <a:rPr lang="en-US" sz="1400" b="1">
                    <a:gradFill>
                      <a:gsLst>
                        <a:gs pos="2917">
                          <a:schemeClr val="tx1"/>
                        </a:gs>
                        <a:gs pos="30000">
                          <a:schemeClr val="tx1"/>
                        </a:gs>
                      </a:gsLst>
                      <a:lin ang="5400000" scaled="0"/>
                    </a:gradFill>
                  </a:rPr>
                  <a:t>REST APIs and Webhooks</a:t>
                </a:r>
              </a:p>
            </p:txBody>
          </p:sp>
        </p:grpSp>
        <p:grpSp>
          <p:nvGrpSpPr>
            <p:cNvPr id="230" name="Group 229">
              <a:extLst>
                <a:ext uri="{FF2B5EF4-FFF2-40B4-BE49-F238E27FC236}">
                  <a16:creationId xmlns:a16="http://schemas.microsoft.com/office/drawing/2014/main" xmlns="" id="{16AA4349-F747-47CC-A334-D16DDB3CC9D4}"/>
                </a:ext>
              </a:extLst>
            </p:cNvPr>
            <p:cNvGrpSpPr/>
            <p:nvPr/>
          </p:nvGrpSpPr>
          <p:grpSpPr>
            <a:xfrm>
              <a:off x="8370233" y="1268730"/>
              <a:ext cx="0" cy="1663940"/>
              <a:chOff x="8370233" y="1268730"/>
              <a:chExt cx="0" cy="1663940"/>
            </a:xfrm>
          </p:grpSpPr>
          <p:cxnSp>
            <p:nvCxnSpPr>
              <p:cNvPr id="231" name="Straight Connector 230">
                <a:extLst>
                  <a:ext uri="{FF2B5EF4-FFF2-40B4-BE49-F238E27FC236}">
                    <a16:creationId xmlns:a16="http://schemas.microsoft.com/office/drawing/2014/main" xmlns="" id="{4131B6D8-D8AE-4847-AD93-BA8D967903B1}"/>
                  </a:ext>
                </a:extLst>
              </p:cNvPr>
              <p:cNvCxnSpPr>
                <a:cxnSpLocks/>
              </p:cNvCxnSpPr>
              <p:nvPr/>
            </p:nvCxnSpPr>
            <p:spPr>
              <a:xfrm>
                <a:off x="8370233" y="2590800"/>
                <a:ext cx="0" cy="341870"/>
              </a:xfrm>
              <a:prstGeom prst="line">
                <a:avLst/>
              </a:prstGeom>
              <a:ln w="19050">
                <a:solidFill>
                  <a:schemeClr val="bg2">
                    <a:lumMod val="75000"/>
                  </a:schemeClr>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xmlns="" id="{EB79FC9A-4D20-430B-A372-3D5624C6FEF4}"/>
                  </a:ext>
                </a:extLst>
              </p:cNvPr>
              <p:cNvCxnSpPr>
                <a:cxnSpLocks/>
              </p:cNvCxnSpPr>
              <p:nvPr/>
            </p:nvCxnSpPr>
            <p:spPr>
              <a:xfrm>
                <a:off x="8370233" y="1268730"/>
                <a:ext cx="0" cy="274320"/>
              </a:xfrm>
              <a:prstGeom prst="line">
                <a:avLst/>
              </a:prstGeom>
              <a:ln w="19050">
                <a:solidFill>
                  <a:schemeClr val="bg2">
                    <a:lumMod val="75000"/>
                  </a:schemeClr>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sp>
        <p:nvSpPr>
          <p:cNvPr id="108" name="TextBox 107">
            <a:extLst>
              <a:ext uri="{FF2B5EF4-FFF2-40B4-BE49-F238E27FC236}">
                <a16:creationId xmlns:a16="http://schemas.microsoft.com/office/drawing/2014/main" xmlns="" id="{891BF4BB-62B0-4A0A-95B5-3670B62344E5}"/>
              </a:ext>
            </a:extLst>
          </p:cNvPr>
          <p:cNvSpPr txBox="1"/>
          <p:nvPr/>
        </p:nvSpPr>
        <p:spPr>
          <a:xfrm>
            <a:off x="8296811" y="3009491"/>
            <a:ext cx="146362" cy="138548"/>
          </a:xfrm>
          <a:prstGeom prst="ellipse">
            <a:avLst/>
          </a:prstGeom>
          <a:noFill/>
          <a:ln>
            <a:noFill/>
          </a:ln>
          <a:effectLst>
            <a:outerShdw blurRad="254000" dist="50800" dir="2700000" algn="tl" rotWithShape="0">
              <a:prstClr val="black">
                <a:alpha val="3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defPPr>
              <a:defRPr lang="en-US"/>
            </a:defPPr>
            <a:lvl1pPr defTabSz="932472" fontAlgn="base">
              <a:spcBef>
                <a:spcPct val="0"/>
              </a:spcBef>
              <a:spcAft>
                <a:spcPct val="0"/>
              </a:spcAft>
              <a:defRPr sz="2000">
                <a:gradFill>
                  <a:gsLst>
                    <a:gs pos="0">
                      <a:srgbClr val="FFFFFF"/>
                    </a:gs>
                    <a:gs pos="100000">
                      <a:srgbClr val="FFFFFF"/>
                    </a:gs>
                  </a:gsLst>
                  <a:lin ang="5400000" scaled="0"/>
                </a:gra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ctr"/>
            <a:r>
              <a:rPr lang="en-US" sz="1000" b="1">
                <a:noFill/>
              </a:rPr>
              <a:t>1</a:t>
            </a:r>
          </a:p>
        </p:txBody>
      </p:sp>
      <p:grpSp>
        <p:nvGrpSpPr>
          <p:cNvPr id="109" name="Group 108">
            <a:extLst>
              <a:ext uri="{FF2B5EF4-FFF2-40B4-BE49-F238E27FC236}">
                <a16:creationId xmlns:a16="http://schemas.microsoft.com/office/drawing/2014/main" xmlns="" id="{607B1743-4A8E-4EB2-BBE0-60B5A8FF51D3}"/>
              </a:ext>
            </a:extLst>
          </p:cNvPr>
          <p:cNvGrpSpPr/>
          <p:nvPr/>
        </p:nvGrpSpPr>
        <p:grpSpPr>
          <a:xfrm>
            <a:off x="1390144" y="481012"/>
            <a:ext cx="670146" cy="187072"/>
            <a:chOff x="1787641" y="-189373"/>
            <a:chExt cx="4555893" cy="582175"/>
          </a:xfrm>
          <a:effectLst>
            <a:outerShdw blurRad="76200" dir="18900000" sy="23000" kx="-1200000" algn="bl" rotWithShape="0">
              <a:prstClr val="black">
                <a:alpha val="75000"/>
              </a:prstClr>
            </a:outerShdw>
          </a:effectLst>
        </p:grpSpPr>
        <p:sp>
          <p:nvSpPr>
            <p:cNvPr id="113" name="Rectangle 112">
              <a:extLst>
                <a:ext uri="{FF2B5EF4-FFF2-40B4-BE49-F238E27FC236}">
                  <a16:creationId xmlns:a16="http://schemas.microsoft.com/office/drawing/2014/main" xmlns="" id="{297B7484-FF64-45A3-A8BD-055884FD4EB9}"/>
                </a:ext>
              </a:extLst>
            </p:cNvPr>
            <p:cNvSpPr/>
            <p:nvPr/>
          </p:nvSpPr>
          <p:spPr bwMode="auto">
            <a:xfrm>
              <a:off x="1787641" y="-189373"/>
              <a:ext cx="4555893" cy="582175"/>
            </a:xfrm>
            <a:prstGeom prst="rect">
              <a:avLst/>
            </a:prstGeom>
            <a:solidFill>
              <a:schemeClr val="bg1">
                <a:alpha val="25000"/>
              </a:schemeClr>
            </a:solidFill>
            <a:ln>
              <a:noFill/>
              <a:headEnd type="none" w="med" len="med"/>
              <a:tailEnd type="none" w="med" len="med"/>
            </a:ln>
            <a:effectLst>
              <a:outerShdw blurRad="1143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gradFill>
                  <a:gsLst>
                    <a:gs pos="0">
                      <a:srgbClr val="FFFFFF"/>
                    </a:gs>
                    <a:gs pos="100000">
                      <a:srgbClr val="FFFFFF"/>
                    </a:gs>
                  </a:gsLst>
                  <a:lin ang="5400000" scaled="0"/>
                </a:gradFill>
                <a:cs typeface="Segoe UI" pitchFamily="34" charset="0"/>
              </a:endParaRPr>
            </a:p>
          </p:txBody>
        </p:sp>
        <p:sp>
          <p:nvSpPr>
            <p:cNvPr id="114" name="Rectangle 113">
              <a:extLst>
                <a:ext uri="{FF2B5EF4-FFF2-40B4-BE49-F238E27FC236}">
                  <a16:creationId xmlns:a16="http://schemas.microsoft.com/office/drawing/2014/main" xmlns="" id="{A37BAFBD-D01F-4FE0-B213-A5463DBF20EC}"/>
                </a:ext>
              </a:extLst>
            </p:cNvPr>
            <p:cNvSpPr/>
            <p:nvPr/>
          </p:nvSpPr>
          <p:spPr bwMode="auto">
            <a:xfrm>
              <a:off x="1793490" y="-189373"/>
              <a:ext cx="4550044" cy="582175"/>
            </a:xfrm>
            <a:prstGeom prst="rect">
              <a:avLst/>
            </a:prstGeom>
            <a:solidFill>
              <a:schemeClr val="accent3"/>
            </a:solidFill>
            <a:ln>
              <a:noFill/>
              <a:headEnd type="none" w="med" len="med"/>
              <a:tailEnd type="none" w="med" len="med"/>
            </a:ln>
            <a:effectLst>
              <a:outerShdw blurRad="1143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2000">
                  <a:noFill/>
                  <a:cs typeface="Segoe UI" pitchFamily="34" charset="0"/>
                </a:rPr>
                <a:t>2</a:t>
              </a:r>
            </a:p>
          </p:txBody>
        </p:sp>
      </p:grpSp>
      <p:grpSp>
        <p:nvGrpSpPr>
          <p:cNvPr id="115" name="MS Identity">
            <a:extLst>
              <a:ext uri="{FF2B5EF4-FFF2-40B4-BE49-F238E27FC236}">
                <a16:creationId xmlns:a16="http://schemas.microsoft.com/office/drawing/2014/main" xmlns="" id="{125DC452-BAF5-4969-B750-7DC7CD2F3321}"/>
              </a:ext>
            </a:extLst>
          </p:cNvPr>
          <p:cNvGrpSpPr/>
          <p:nvPr/>
        </p:nvGrpSpPr>
        <p:grpSpPr>
          <a:xfrm>
            <a:off x="594523" y="585788"/>
            <a:ext cx="630630" cy="82296"/>
            <a:chOff x="6735847" y="5386727"/>
            <a:chExt cx="4555893" cy="585216"/>
          </a:xfrm>
          <a:effectLst>
            <a:outerShdw blurRad="76200" dir="18900000" sy="23000" kx="-1200000" algn="bl" rotWithShape="0">
              <a:prstClr val="black">
                <a:alpha val="75000"/>
              </a:prstClr>
            </a:outerShdw>
          </a:effectLst>
        </p:grpSpPr>
        <p:sp>
          <p:nvSpPr>
            <p:cNvPr id="116" name="Rectangle 115">
              <a:extLst>
                <a:ext uri="{FF2B5EF4-FFF2-40B4-BE49-F238E27FC236}">
                  <a16:creationId xmlns:a16="http://schemas.microsoft.com/office/drawing/2014/main" xmlns="" id="{DC8080F8-38BB-4317-A754-2661789CF139}"/>
                </a:ext>
              </a:extLst>
            </p:cNvPr>
            <p:cNvSpPr/>
            <p:nvPr/>
          </p:nvSpPr>
          <p:spPr bwMode="auto">
            <a:xfrm>
              <a:off x="6735847" y="5386727"/>
              <a:ext cx="4555893" cy="582175"/>
            </a:xfrm>
            <a:prstGeom prst="rect">
              <a:avLst/>
            </a:prstGeom>
            <a:solidFill>
              <a:schemeClr val="bg1">
                <a:alpha val="25000"/>
              </a:schemeClr>
            </a:solidFill>
            <a:ln>
              <a:noFill/>
              <a:headEnd type="none" w="med" len="med"/>
              <a:tailEnd type="none" w="med" len="med"/>
            </a:ln>
            <a:effectLst>
              <a:outerShdw blurRad="1143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gradFill>
                  <a:gsLst>
                    <a:gs pos="0">
                      <a:srgbClr val="FFFFFF"/>
                    </a:gs>
                    <a:gs pos="100000">
                      <a:srgbClr val="FFFFFF"/>
                    </a:gs>
                  </a:gsLst>
                  <a:lin ang="5400000" scaled="0"/>
                </a:gradFill>
                <a:cs typeface="Segoe UI" pitchFamily="34" charset="0"/>
              </a:endParaRPr>
            </a:p>
          </p:txBody>
        </p:sp>
        <p:sp>
          <p:nvSpPr>
            <p:cNvPr id="117" name="Rectangle 116">
              <a:extLst>
                <a:ext uri="{FF2B5EF4-FFF2-40B4-BE49-F238E27FC236}">
                  <a16:creationId xmlns:a16="http://schemas.microsoft.com/office/drawing/2014/main" xmlns="" id="{AFC87326-3BA1-445D-972D-9E21957DA47B}"/>
                </a:ext>
              </a:extLst>
            </p:cNvPr>
            <p:cNvSpPr/>
            <p:nvPr/>
          </p:nvSpPr>
          <p:spPr bwMode="auto">
            <a:xfrm>
              <a:off x="6735847" y="5386727"/>
              <a:ext cx="4548288" cy="585216"/>
            </a:xfrm>
            <a:prstGeom prst="rect">
              <a:avLst/>
            </a:prstGeom>
            <a:solidFill>
              <a:schemeClr val="accent2">
                <a:alpha val="25000"/>
              </a:schemeClr>
            </a:solidFill>
            <a:ln>
              <a:noFill/>
              <a:headEnd type="none" w="med" len="med"/>
              <a:tailEnd type="none" w="med" len="med"/>
            </a:ln>
            <a:effectLst>
              <a:outerShdw blurRad="1143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2000">
                  <a:noFill/>
                  <a:cs typeface="Segoe UI" pitchFamily="34" charset="0"/>
                </a:rPr>
                <a:t>1</a:t>
              </a:r>
            </a:p>
          </p:txBody>
        </p:sp>
      </p:grpSp>
      <p:grpSp>
        <p:nvGrpSpPr>
          <p:cNvPr id="118" name="Group 117">
            <a:extLst>
              <a:ext uri="{FF2B5EF4-FFF2-40B4-BE49-F238E27FC236}">
                <a16:creationId xmlns:a16="http://schemas.microsoft.com/office/drawing/2014/main" xmlns="" id="{BC6A705E-E2FC-4A49-BC1A-B6EE39442E80}"/>
              </a:ext>
            </a:extLst>
          </p:cNvPr>
          <p:cNvGrpSpPr/>
          <p:nvPr/>
        </p:nvGrpSpPr>
        <p:grpSpPr>
          <a:xfrm>
            <a:off x="2236107" y="585788"/>
            <a:ext cx="629318" cy="82296"/>
            <a:chOff x="6728240" y="3600643"/>
            <a:chExt cx="4555895" cy="582175"/>
          </a:xfrm>
          <a:effectLst>
            <a:outerShdw blurRad="76200" dir="18900000" sy="23000" kx="-1200000" algn="bl" rotWithShape="0">
              <a:prstClr val="black">
                <a:alpha val="75000"/>
              </a:prstClr>
            </a:outerShdw>
          </a:effectLst>
        </p:grpSpPr>
        <p:sp>
          <p:nvSpPr>
            <p:cNvPr id="119" name="Rectangle 118">
              <a:extLst>
                <a:ext uri="{FF2B5EF4-FFF2-40B4-BE49-F238E27FC236}">
                  <a16:creationId xmlns:a16="http://schemas.microsoft.com/office/drawing/2014/main" xmlns="" id="{1D043BA4-6B83-4FDA-BA86-1FC6022BC215}"/>
                </a:ext>
              </a:extLst>
            </p:cNvPr>
            <p:cNvSpPr/>
            <p:nvPr/>
          </p:nvSpPr>
          <p:spPr bwMode="auto">
            <a:xfrm>
              <a:off x="6728240" y="3600643"/>
              <a:ext cx="4555893" cy="582175"/>
            </a:xfrm>
            <a:prstGeom prst="rect">
              <a:avLst/>
            </a:prstGeom>
            <a:solidFill>
              <a:schemeClr val="bg1">
                <a:alpha val="25000"/>
              </a:schemeClr>
            </a:solidFill>
            <a:ln>
              <a:noFill/>
              <a:headEnd type="none" w="med" len="med"/>
              <a:tailEnd type="none" w="med" len="med"/>
            </a:ln>
            <a:effectLst>
              <a:outerShdw blurRad="1143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gradFill>
                  <a:gsLst>
                    <a:gs pos="0">
                      <a:srgbClr val="FFFFFF"/>
                    </a:gs>
                    <a:gs pos="100000">
                      <a:srgbClr val="FFFFFF"/>
                    </a:gs>
                  </a:gsLst>
                  <a:lin ang="5400000" scaled="0"/>
                </a:gradFill>
                <a:cs typeface="Segoe UI" pitchFamily="34" charset="0"/>
              </a:endParaRPr>
            </a:p>
          </p:txBody>
        </p:sp>
        <p:sp>
          <p:nvSpPr>
            <p:cNvPr id="120" name="Rectangle 119">
              <a:extLst>
                <a:ext uri="{FF2B5EF4-FFF2-40B4-BE49-F238E27FC236}">
                  <a16:creationId xmlns:a16="http://schemas.microsoft.com/office/drawing/2014/main" xmlns="" id="{29F8FBE4-C7DB-4CB0-B4FF-FAE7829DB045}"/>
                </a:ext>
              </a:extLst>
            </p:cNvPr>
            <p:cNvSpPr/>
            <p:nvPr/>
          </p:nvSpPr>
          <p:spPr bwMode="auto">
            <a:xfrm>
              <a:off x="6728240" y="3600643"/>
              <a:ext cx="4555895" cy="582175"/>
            </a:xfrm>
            <a:prstGeom prst="rect">
              <a:avLst/>
            </a:prstGeom>
            <a:solidFill>
              <a:schemeClr val="accent1">
                <a:alpha val="25000"/>
              </a:schemeClr>
            </a:solidFill>
            <a:ln>
              <a:noFill/>
              <a:headEnd type="none" w="med" len="med"/>
              <a:tailEnd type="none" w="med" len="med"/>
            </a:ln>
            <a:effectLst>
              <a:outerShdw blurRad="1143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2000">
                  <a:noFill/>
                  <a:cs typeface="Segoe UI" pitchFamily="34" charset="0"/>
                </a:rPr>
                <a:t>3</a:t>
              </a:r>
            </a:p>
          </p:txBody>
        </p:sp>
      </p:grpSp>
      <p:grpSp>
        <p:nvGrpSpPr>
          <p:cNvPr id="121" name="Group 120">
            <a:extLst>
              <a:ext uri="{FF2B5EF4-FFF2-40B4-BE49-F238E27FC236}">
                <a16:creationId xmlns:a16="http://schemas.microsoft.com/office/drawing/2014/main" xmlns="" id="{D7441F60-9535-4498-98DD-78C79F8A7458}"/>
              </a:ext>
            </a:extLst>
          </p:cNvPr>
          <p:cNvGrpSpPr/>
          <p:nvPr/>
        </p:nvGrpSpPr>
        <p:grpSpPr>
          <a:xfrm>
            <a:off x="3064106" y="585789"/>
            <a:ext cx="630936" cy="82296"/>
            <a:chOff x="6728241" y="2886753"/>
            <a:chExt cx="4555894" cy="582175"/>
          </a:xfrm>
          <a:effectLst>
            <a:outerShdw blurRad="76200" dir="18900000" sy="23000" kx="-1200000" algn="bl" rotWithShape="0">
              <a:prstClr val="black">
                <a:alpha val="75000"/>
              </a:prstClr>
            </a:outerShdw>
          </a:effectLst>
        </p:grpSpPr>
        <p:sp>
          <p:nvSpPr>
            <p:cNvPr id="122" name="Rectangle 121">
              <a:extLst>
                <a:ext uri="{FF2B5EF4-FFF2-40B4-BE49-F238E27FC236}">
                  <a16:creationId xmlns:a16="http://schemas.microsoft.com/office/drawing/2014/main" xmlns="" id="{CB49D127-168C-4FDA-9640-DB2A17A740F9}"/>
                </a:ext>
              </a:extLst>
            </p:cNvPr>
            <p:cNvSpPr/>
            <p:nvPr/>
          </p:nvSpPr>
          <p:spPr bwMode="auto">
            <a:xfrm>
              <a:off x="6728241" y="2886753"/>
              <a:ext cx="4555893" cy="582175"/>
            </a:xfrm>
            <a:prstGeom prst="rect">
              <a:avLst/>
            </a:prstGeom>
            <a:solidFill>
              <a:schemeClr val="bg1">
                <a:alpha val="25000"/>
              </a:schemeClr>
            </a:solidFill>
            <a:ln>
              <a:noFill/>
              <a:headEnd type="none" w="med" len="med"/>
              <a:tailEnd type="none" w="med" len="med"/>
            </a:ln>
            <a:effectLst>
              <a:outerShdw blurRad="1143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gradFill>
                  <a:gsLst>
                    <a:gs pos="0">
                      <a:srgbClr val="FFFFFF"/>
                    </a:gs>
                    <a:gs pos="100000">
                      <a:srgbClr val="FFFFFF"/>
                    </a:gs>
                  </a:gsLst>
                  <a:lin ang="5400000" scaled="0"/>
                </a:gradFill>
                <a:cs typeface="Segoe UI" pitchFamily="34" charset="0"/>
              </a:endParaRPr>
            </a:p>
          </p:txBody>
        </p:sp>
        <p:sp>
          <p:nvSpPr>
            <p:cNvPr id="123" name="Rectangle 122">
              <a:extLst>
                <a:ext uri="{FF2B5EF4-FFF2-40B4-BE49-F238E27FC236}">
                  <a16:creationId xmlns:a16="http://schemas.microsoft.com/office/drawing/2014/main" xmlns="" id="{1383EF55-C164-49E2-A7C8-2604D79EB50C}"/>
                </a:ext>
              </a:extLst>
            </p:cNvPr>
            <p:cNvSpPr/>
            <p:nvPr/>
          </p:nvSpPr>
          <p:spPr bwMode="auto">
            <a:xfrm>
              <a:off x="6728241" y="2886753"/>
              <a:ext cx="4555894" cy="582175"/>
            </a:xfrm>
            <a:prstGeom prst="rect">
              <a:avLst/>
            </a:prstGeom>
            <a:solidFill>
              <a:srgbClr val="30E5D0">
                <a:alpha val="25000"/>
              </a:srgbClr>
            </a:solidFill>
            <a:ln>
              <a:noFill/>
              <a:headEnd type="none" w="med" len="med"/>
              <a:tailEnd type="none" w="med" len="med"/>
            </a:ln>
            <a:effectLst>
              <a:outerShdw blurRad="1143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2000">
                  <a:noFill/>
                  <a:cs typeface="Segoe UI" pitchFamily="34" charset="0"/>
                </a:rPr>
                <a:t>4</a:t>
              </a:r>
            </a:p>
          </p:txBody>
        </p:sp>
      </p:grpSp>
      <p:grpSp>
        <p:nvGrpSpPr>
          <p:cNvPr id="124" name="Group 123">
            <a:extLst>
              <a:ext uri="{FF2B5EF4-FFF2-40B4-BE49-F238E27FC236}">
                <a16:creationId xmlns:a16="http://schemas.microsoft.com/office/drawing/2014/main" xmlns="" id="{FA8D5D7D-A1F3-406C-8AEB-C71BAC6CDEF8}"/>
              </a:ext>
            </a:extLst>
          </p:cNvPr>
          <p:cNvGrpSpPr/>
          <p:nvPr/>
        </p:nvGrpSpPr>
        <p:grpSpPr>
          <a:xfrm>
            <a:off x="3892105" y="585789"/>
            <a:ext cx="630936" cy="82296"/>
            <a:chOff x="6724086" y="2163591"/>
            <a:chExt cx="2304683" cy="582176"/>
          </a:xfrm>
          <a:effectLst>
            <a:outerShdw blurRad="76200" dir="18900000" sy="23000" kx="-1200000" algn="bl" rotWithShape="0">
              <a:prstClr val="black">
                <a:alpha val="75000"/>
              </a:prstClr>
            </a:outerShdw>
          </a:effectLst>
        </p:grpSpPr>
        <p:sp>
          <p:nvSpPr>
            <p:cNvPr id="125" name="Rectangle 124">
              <a:extLst>
                <a:ext uri="{FF2B5EF4-FFF2-40B4-BE49-F238E27FC236}">
                  <a16:creationId xmlns:a16="http://schemas.microsoft.com/office/drawing/2014/main" xmlns="" id="{DFD0EDDC-72E4-4954-90B2-153FED97FF1F}"/>
                </a:ext>
              </a:extLst>
            </p:cNvPr>
            <p:cNvSpPr/>
            <p:nvPr/>
          </p:nvSpPr>
          <p:spPr bwMode="auto">
            <a:xfrm>
              <a:off x="6728242" y="2163591"/>
              <a:ext cx="2300527" cy="582175"/>
            </a:xfrm>
            <a:prstGeom prst="rect">
              <a:avLst/>
            </a:prstGeom>
            <a:solidFill>
              <a:schemeClr val="bg1">
                <a:alpha val="25000"/>
              </a:schemeClr>
            </a:solidFill>
            <a:ln>
              <a:noFill/>
              <a:headEnd type="none" w="med" len="med"/>
              <a:tailEnd type="none" w="med" len="med"/>
            </a:ln>
            <a:effectLst>
              <a:outerShdw blurRad="1143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gradFill>
                  <a:gsLst>
                    <a:gs pos="0">
                      <a:srgbClr val="FFFFFF"/>
                    </a:gs>
                    <a:gs pos="100000">
                      <a:srgbClr val="FFFFFF"/>
                    </a:gs>
                  </a:gsLst>
                  <a:lin ang="5400000" scaled="0"/>
                </a:gradFill>
                <a:cs typeface="Segoe UI" pitchFamily="34" charset="0"/>
              </a:endParaRPr>
            </a:p>
          </p:txBody>
        </p:sp>
        <p:sp>
          <p:nvSpPr>
            <p:cNvPr id="126" name="Orange Bar 1">
              <a:extLst>
                <a:ext uri="{FF2B5EF4-FFF2-40B4-BE49-F238E27FC236}">
                  <a16:creationId xmlns:a16="http://schemas.microsoft.com/office/drawing/2014/main" xmlns="" id="{7C3EC72E-E271-439D-893A-3F6387A89741}"/>
                </a:ext>
              </a:extLst>
            </p:cNvPr>
            <p:cNvSpPr/>
            <p:nvPr/>
          </p:nvSpPr>
          <p:spPr bwMode="auto">
            <a:xfrm>
              <a:off x="6724086" y="2163591"/>
              <a:ext cx="2300528" cy="582176"/>
            </a:xfrm>
            <a:prstGeom prst="rect">
              <a:avLst/>
            </a:prstGeom>
            <a:solidFill>
              <a:srgbClr val="8661C5">
                <a:alpha val="25000"/>
              </a:srgbClr>
            </a:solidFill>
            <a:ln>
              <a:noFill/>
              <a:headEnd type="none" w="med" len="med"/>
              <a:tailEnd type="none" w="med" len="med"/>
            </a:ln>
            <a:effectLst>
              <a:outerShdw blurRad="1143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2000">
                  <a:noFill/>
                  <a:cs typeface="Segoe UI" pitchFamily="34" charset="0"/>
                </a:rPr>
                <a:t>5</a:t>
              </a:r>
            </a:p>
          </p:txBody>
        </p:sp>
      </p:grpSp>
      <p:grpSp>
        <p:nvGrpSpPr>
          <p:cNvPr id="127" name="Group 126">
            <a:extLst>
              <a:ext uri="{FF2B5EF4-FFF2-40B4-BE49-F238E27FC236}">
                <a16:creationId xmlns:a16="http://schemas.microsoft.com/office/drawing/2014/main" xmlns="" id="{397C6E4D-7DB8-4DD5-9CF3-157F3FADDA1D}"/>
              </a:ext>
            </a:extLst>
          </p:cNvPr>
          <p:cNvGrpSpPr/>
          <p:nvPr/>
        </p:nvGrpSpPr>
        <p:grpSpPr>
          <a:xfrm>
            <a:off x="4723007" y="585789"/>
            <a:ext cx="629319" cy="82295"/>
            <a:chOff x="9023070" y="2163591"/>
            <a:chExt cx="2261063" cy="582176"/>
          </a:xfrm>
          <a:effectLst>
            <a:outerShdw blurRad="76200" dir="18900000" sy="23000" kx="-1200000" algn="bl" rotWithShape="0">
              <a:prstClr val="black">
                <a:alpha val="75000"/>
              </a:prstClr>
            </a:outerShdw>
          </a:effectLst>
        </p:grpSpPr>
        <p:sp>
          <p:nvSpPr>
            <p:cNvPr id="128" name="Rectangle 127">
              <a:extLst>
                <a:ext uri="{FF2B5EF4-FFF2-40B4-BE49-F238E27FC236}">
                  <a16:creationId xmlns:a16="http://schemas.microsoft.com/office/drawing/2014/main" xmlns="" id="{72FCFDAA-76D0-4503-A1DF-470A9C7A815C}"/>
                </a:ext>
              </a:extLst>
            </p:cNvPr>
            <p:cNvSpPr/>
            <p:nvPr/>
          </p:nvSpPr>
          <p:spPr bwMode="auto">
            <a:xfrm>
              <a:off x="9027226" y="2163591"/>
              <a:ext cx="2256907" cy="582175"/>
            </a:xfrm>
            <a:prstGeom prst="rect">
              <a:avLst/>
            </a:prstGeom>
            <a:solidFill>
              <a:schemeClr val="bg1">
                <a:alpha val="25000"/>
              </a:schemeClr>
            </a:solidFill>
            <a:ln>
              <a:noFill/>
              <a:headEnd type="none" w="med" len="med"/>
              <a:tailEnd type="none" w="med" len="med"/>
            </a:ln>
            <a:effectLst>
              <a:outerShdw blurRad="1143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gradFill>
                  <a:gsLst>
                    <a:gs pos="0">
                      <a:srgbClr val="FFFFFF"/>
                    </a:gs>
                    <a:gs pos="100000">
                      <a:srgbClr val="FFFFFF"/>
                    </a:gs>
                  </a:gsLst>
                  <a:lin ang="5400000" scaled="0"/>
                </a:gradFill>
                <a:cs typeface="Segoe UI" pitchFamily="34" charset="0"/>
              </a:endParaRPr>
            </a:p>
          </p:txBody>
        </p:sp>
        <p:sp>
          <p:nvSpPr>
            <p:cNvPr id="129" name="Orange Bar 1">
              <a:extLst>
                <a:ext uri="{FF2B5EF4-FFF2-40B4-BE49-F238E27FC236}">
                  <a16:creationId xmlns:a16="http://schemas.microsoft.com/office/drawing/2014/main" xmlns="" id="{B499CB03-B6A2-42BE-961F-103900F10FF4}"/>
                </a:ext>
              </a:extLst>
            </p:cNvPr>
            <p:cNvSpPr/>
            <p:nvPr/>
          </p:nvSpPr>
          <p:spPr bwMode="auto">
            <a:xfrm>
              <a:off x="9023070" y="2163591"/>
              <a:ext cx="2256908" cy="582176"/>
            </a:xfrm>
            <a:prstGeom prst="rect">
              <a:avLst/>
            </a:prstGeom>
            <a:solidFill>
              <a:schemeClr val="accent5">
                <a:alpha val="25000"/>
              </a:schemeClr>
            </a:solidFill>
            <a:ln>
              <a:noFill/>
              <a:headEnd type="none" w="med" len="med"/>
              <a:tailEnd type="none" w="med" len="med"/>
            </a:ln>
            <a:effectLst>
              <a:outerShdw blurRad="1143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2000">
                  <a:noFill/>
                  <a:cs typeface="Segoe UI" pitchFamily="34" charset="0"/>
                </a:rPr>
                <a:t>6</a:t>
              </a:r>
            </a:p>
          </p:txBody>
        </p:sp>
      </p:grpSp>
      <p:sp>
        <p:nvSpPr>
          <p:cNvPr id="130" name="TextBox 129">
            <a:extLst>
              <a:ext uri="{FF2B5EF4-FFF2-40B4-BE49-F238E27FC236}">
                <a16:creationId xmlns:a16="http://schemas.microsoft.com/office/drawing/2014/main" xmlns="" id="{8D63D9E1-5B40-4817-8D01-26F04C684EE0}"/>
              </a:ext>
            </a:extLst>
          </p:cNvPr>
          <p:cNvSpPr txBox="1"/>
          <p:nvPr/>
        </p:nvSpPr>
        <p:spPr>
          <a:xfrm>
            <a:off x="1387061" y="751759"/>
            <a:ext cx="673229" cy="333425"/>
          </a:xfrm>
          <a:prstGeom prst="rect">
            <a:avLst/>
          </a:prstGeom>
          <a:noFill/>
        </p:spPr>
        <p:txBody>
          <a:bodyPr wrap="square" lIns="0" tIns="0" rIns="0" bIns="0" rtlCol="0">
            <a:spAutoFit/>
          </a:bodyPr>
          <a:lstStyle>
            <a:defPPr>
              <a:defRPr lang="en-US"/>
            </a:defPPr>
            <a:lvl1pPr algn="ctr" defTabSz="430252">
              <a:lnSpc>
                <a:spcPts val="1300"/>
              </a:lnSpc>
              <a:defRPr sz="1200" kern="0" spc="-24">
                <a:latin typeface="Segoe UI Semibold"/>
                <a:cs typeface="Segoe UI Semilight" panose="020B0402040204020203" pitchFamily="34" charset="0"/>
              </a:defRPr>
            </a:lvl1pPr>
          </a:lstStyle>
          <a:p>
            <a:r>
              <a:rPr lang="en-US" dirty="0"/>
              <a:t>Microsoft Graph</a:t>
            </a:r>
          </a:p>
        </p:txBody>
      </p:sp>
      <p:sp>
        <p:nvSpPr>
          <p:cNvPr id="131" name="TextBox 130">
            <a:extLst>
              <a:ext uri="{FF2B5EF4-FFF2-40B4-BE49-F238E27FC236}">
                <a16:creationId xmlns:a16="http://schemas.microsoft.com/office/drawing/2014/main" xmlns="" id="{9E802BBF-11DD-4F6F-AAE9-0BB13A246152}"/>
              </a:ext>
            </a:extLst>
          </p:cNvPr>
          <p:cNvSpPr txBox="1"/>
          <p:nvPr/>
        </p:nvSpPr>
        <p:spPr>
          <a:xfrm>
            <a:off x="561109" y="751759"/>
            <a:ext cx="673229" cy="333425"/>
          </a:xfrm>
          <a:prstGeom prst="rect">
            <a:avLst/>
          </a:prstGeom>
          <a:noFill/>
        </p:spPr>
        <p:txBody>
          <a:bodyPr wrap="square" lIns="0" tIns="0" rIns="0" bIns="0" rtlCol="0">
            <a:spAutoFit/>
          </a:bodyPr>
          <a:lstStyle>
            <a:defPPr>
              <a:defRPr lang="en-US"/>
            </a:defPPr>
            <a:lvl1pPr algn="ctr" defTabSz="430252">
              <a:lnSpc>
                <a:spcPts val="1300"/>
              </a:lnSpc>
              <a:defRPr sz="1100" kern="0" spc="-24">
                <a:solidFill>
                  <a:schemeClr val="tx1">
                    <a:alpha val="25000"/>
                  </a:schemeClr>
                </a:solidFill>
                <a:latin typeface="Segoe UI Semibold"/>
                <a:cs typeface="Segoe UI Semilight" panose="020B0402040204020203" pitchFamily="34" charset="0"/>
              </a:defRPr>
            </a:lvl1pPr>
          </a:lstStyle>
          <a:p>
            <a:r>
              <a:rPr lang="en-US" dirty="0">
                <a:solidFill>
                  <a:schemeClr val="tx1">
                    <a:alpha val="10000"/>
                  </a:schemeClr>
                </a:solidFill>
              </a:rPr>
              <a:t>Microsoft Identity</a:t>
            </a:r>
          </a:p>
        </p:txBody>
      </p:sp>
      <p:sp>
        <p:nvSpPr>
          <p:cNvPr id="132" name="TextBox 131">
            <a:extLst>
              <a:ext uri="{FF2B5EF4-FFF2-40B4-BE49-F238E27FC236}">
                <a16:creationId xmlns:a16="http://schemas.microsoft.com/office/drawing/2014/main" xmlns="" id="{55404D2C-1E7A-4352-970B-BAD001EFFB56}"/>
              </a:ext>
            </a:extLst>
          </p:cNvPr>
          <p:cNvSpPr txBox="1"/>
          <p:nvPr/>
        </p:nvSpPr>
        <p:spPr>
          <a:xfrm>
            <a:off x="3040257" y="751759"/>
            <a:ext cx="673229" cy="333425"/>
          </a:xfrm>
          <a:prstGeom prst="rect">
            <a:avLst/>
          </a:prstGeom>
          <a:noFill/>
        </p:spPr>
        <p:txBody>
          <a:bodyPr wrap="square" lIns="0" tIns="0" rIns="0" bIns="0" rtlCol="0">
            <a:spAutoFit/>
          </a:bodyPr>
          <a:lstStyle/>
          <a:p>
            <a:pPr algn="ctr" defTabSz="430252">
              <a:lnSpc>
                <a:spcPts val="1300"/>
              </a:lnSpc>
              <a:defRPr/>
            </a:pPr>
            <a:r>
              <a:rPr lang="en-US" sz="1100" kern="0" spc="-24" dirty="0">
                <a:solidFill>
                  <a:schemeClr val="tx1">
                    <a:alpha val="10000"/>
                  </a:schemeClr>
                </a:solidFill>
                <a:latin typeface="Segoe UI Semibold"/>
                <a:cs typeface="Segoe UI Semilight" panose="020B0402040204020203" pitchFamily="34" charset="0"/>
              </a:rPr>
              <a:t>Microsoft Edge</a:t>
            </a:r>
          </a:p>
        </p:txBody>
      </p:sp>
      <p:sp>
        <p:nvSpPr>
          <p:cNvPr id="133" name="TextBox 132">
            <a:extLst>
              <a:ext uri="{FF2B5EF4-FFF2-40B4-BE49-F238E27FC236}">
                <a16:creationId xmlns:a16="http://schemas.microsoft.com/office/drawing/2014/main" xmlns="" id="{33608973-8C0C-402C-AAEA-DBF74D56270E}"/>
              </a:ext>
            </a:extLst>
          </p:cNvPr>
          <p:cNvSpPr txBox="1"/>
          <p:nvPr/>
        </p:nvSpPr>
        <p:spPr>
          <a:xfrm>
            <a:off x="3866475" y="751759"/>
            <a:ext cx="673229" cy="333425"/>
          </a:xfrm>
          <a:prstGeom prst="rect">
            <a:avLst/>
          </a:prstGeom>
          <a:noFill/>
        </p:spPr>
        <p:txBody>
          <a:bodyPr wrap="square" lIns="0" tIns="0" rIns="0" bIns="0" rtlCol="0">
            <a:spAutoFit/>
          </a:bodyPr>
          <a:lstStyle/>
          <a:p>
            <a:pPr algn="ctr" defTabSz="430252">
              <a:lnSpc>
                <a:spcPts val="1300"/>
              </a:lnSpc>
              <a:defRPr/>
            </a:pPr>
            <a:r>
              <a:rPr lang="en-US" sz="1100" kern="0" spc="-24" dirty="0">
                <a:solidFill>
                  <a:schemeClr val="tx1">
                    <a:alpha val="10000"/>
                  </a:schemeClr>
                </a:solidFill>
                <a:latin typeface="Segoe UI Semibold"/>
                <a:cs typeface="Segoe UI Semilight" panose="020B0402040204020203" pitchFamily="34" charset="0"/>
              </a:rPr>
              <a:t>Microsoft Teams</a:t>
            </a:r>
          </a:p>
        </p:txBody>
      </p:sp>
      <p:sp>
        <p:nvSpPr>
          <p:cNvPr id="134" name="TextBox 133">
            <a:extLst>
              <a:ext uri="{FF2B5EF4-FFF2-40B4-BE49-F238E27FC236}">
                <a16:creationId xmlns:a16="http://schemas.microsoft.com/office/drawing/2014/main" xmlns="" id="{1BCAF5D9-B709-493F-8792-4BB4ADCCE72A}"/>
              </a:ext>
            </a:extLst>
          </p:cNvPr>
          <p:cNvSpPr txBox="1"/>
          <p:nvPr/>
        </p:nvSpPr>
        <p:spPr>
          <a:xfrm>
            <a:off x="4702706" y="751759"/>
            <a:ext cx="673229" cy="500137"/>
          </a:xfrm>
          <a:prstGeom prst="rect">
            <a:avLst/>
          </a:prstGeom>
          <a:noFill/>
        </p:spPr>
        <p:txBody>
          <a:bodyPr wrap="square" lIns="0" tIns="0" rIns="0" bIns="0" rtlCol="0">
            <a:spAutoFit/>
          </a:bodyPr>
          <a:lstStyle>
            <a:defPPr>
              <a:defRPr lang="en-US"/>
            </a:defPPr>
            <a:lvl1pPr algn="ctr" defTabSz="430252">
              <a:lnSpc>
                <a:spcPts val="1300"/>
              </a:lnSpc>
              <a:defRPr sz="1100" kern="0" spc="-24">
                <a:solidFill>
                  <a:schemeClr val="tx1">
                    <a:alpha val="25000"/>
                  </a:schemeClr>
                </a:solidFill>
                <a:latin typeface="Segoe UI Semibold"/>
                <a:cs typeface="Segoe UI Semilight" panose="020B0402040204020203" pitchFamily="34" charset="0"/>
              </a:defRPr>
            </a:lvl1pPr>
          </a:lstStyle>
          <a:p>
            <a:r>
              <a:rPr lang="en-US" dirty="0">
                <a:solidFill>
                  <a:schemeClr val="tx1">
                    <a:alpha val="10000"/>
                  </a:schemeClr>
                </a:solidFill>
              </a:rPr>
              <a:t>Microsoft Office &amp; SharePoint</a:t>
            </a:r>
          </a:p>
        </p:txBody>
      </p:sp>
      <p:sp>
        <p:nvSpPr>
          <p:cNvPr id="135" name="TextBox 134">
            <a:extLst>
              <a:ext uri="{FF2B5EF4-FFF2-40B4-BE49-F238E27FC236}">
                <a16:creationId xmlns:a16="http://schemas.microsoft.com/office/drawing/2014/main" xmlns="" id="{29688F97-FA1D-467B-B5BC-3660B98227DF}"/>
              </a:ext>
            </a:extLst>
          </p:cNvPr>
          <p:cNvSpPr txBox="1"/>
          <p:nvPr/>
        </p:nvSpPr>
        <p:spPr>
          <a:xfrm>
            <a:off x="2218285" y="751759"/>
            <a:ext cx="673229" cy="333425"/>
          </a:xfrm>
          <a:prstGeom prst="rect">
            <a:avLst/>
          </a:prstGeom>
          <a:noFill/>
        </p:spPr>
        <p:txBody>
          <a:bodyPr wrap="square" lIns="0" tIns="0" rIns="0" bIns="0" rtlCol="0">
            <a:spAutoFit/>
          </a:bodyPr>
          <a:lstStyle/>
          <a:p>
            <a:pPr algn="ctr" defTabSz="430252">
              <a:lnSpc>
                <a:spcPts val="1300"/>
              </a:lnSpc>
              <a:defRPr/>
            </a:pPr>
            <a:r>
              <a:rPr lang="en-US" sz="1100" kern="0" spc="-24" dirty="0">
                <a:solidFill>
                  <a:schemeClr val="tx1">
                    <a:alpha val="10000"/>
                  </a:schemeClr>
                </a:solidFill>
                <a:latin typeface="Segoe UI Semibold"/>
                <a:cs typeface="Segoe UI Semilight" panose="020B0402040204020203" pitchFamily="34" charset="0"/>
              </a:rPr>
              <a:t>Microsoft Windows</a:t>
            </a:r>
          </a:p>
        </p:txBody>
      </p:sp>
    </p:spTree>
    <p:extLst>
      <p:ext uri="{BB962C8B-B14F-4D97-AF65-F5344CB8AC3E}">
        <p14:creationId xmlns:p14="http://schemas.microsoft.com/office/powerpoint/2010/main" val="1617295308"/>
      </p:ext>
    </p:extLst>
  </p:cSld>
  <p:clrMapOvr>
    <a:masterClrMapping/>
  </p:clrMapOvr>
  <mc:AlternateContent xmlns:mc="http://schemas.openxmlformats.org/markup-compatibility/2006">
    <mc:Choice xmlns:p159="http://schemas.microsoft.com/office/powerpoint/2015/09/main" xmlns="" Requires="p159">
      <p:transition spd="slow">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Rectangle: Rounded Corners 66">
            <a:extLst>
              <a:ext uri="{FF2B5EF4-FFF2-40B4-BE49-F238E27FC236}">
                <a16:creationId xmlns:a16="http://schemas.microsoft.com/office/drawing/2014/main" xmlns="" id="{EAC4F4BF-E0C4-4A41-9516-E286AA0CD102}"/>
              </a:ext>
            </a:extLst>
          </p:cNvPr>
          <p:cNvSpPr/>
          <p:nvPr/>
        </p:nvSpPr>
        <p:spPr>
          <a:xfrm>
            <a:off x="5135676" y="3090988"/>
            <a:ext cx="6469114" cy="3050687"/>
          </a:xfrm>
          <a:prstGeom prst="roundRect">
            <a:avLst>
              <a:gd name="adj" fmla="val 8709"/>
            </a:avLst>
          </a:prstGeom>
          <a:ln w="19050">
            <a:solidFill>
              <a:schemeClr val="bg2">
                <a:lumMod val="75000"/>
              </a:schemeClr>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9" name="TextBox 98">
            <a:extLst>
              <a:ext uri="{FF2B5EF4-FFF2-40B4-BE49-F238E27FC236}">
                <a16:creationId xmlns:a16="http://schemas.microsoft.com/office/drawing/2014/main" xmlns="" id="{D810B460-7D42-4CDD-B619-8FD10BB1CDBE}"/>
              </a:ext>
            </a:extLst>
          </p:cNvPr>
          <p:cNvSpPr txBox="1"/>
          <p:nvPr/>
        </p:nvSpPr>
        <p:spPr>
          <a:xfrm>
            <a:off x="5625355" y="5421902"/>
            <a:ext cx="1769754" cy="430887"/>
          </a:xfrm>
          <a:prstGeom prst="rect">
            <a:avLst/>
          </a:prstGeom>
          <a:noFill/>
        </p:spPr>
        <p:txBody>
          <a:bodyPr wrap="square" lIns="0" tIns="0" rIns="0" bIns="0" rtlCol="0">
            <a:spAutoFit/>
          </a:bodyPr>
          <a:lstStyle/>
          <a:p>
            <a:pPr algn="ctr"/>
            <a:r>
              <a:rPr lang="en-US" sz="1400" b="1">
                <a:gradFill>
                  <a:gsLst>
                    <a:gs pos="2917">
                      <a:schemeClr val="tx1"/>
                    </a:gs>
                    <a:gs pos="30000">
                      <a:schemeClr val="tx1"/>
                    </a:gs>
                  </a:gsLst>
                  <a:lin ang="5400000" scaled="0"/>
                </a:gradFill>
              </a:rPr>
              <a:t>Microsoft Graph</a:t>
            </a:r>
            <a:br>
              <a:rPr lang="en-US" sz="1400" b="1">
                <a:gradFill>
                  <a:gsLst>
                    <a:gs pos="2917">
                      <a:schemeClr val="tx1"/>
                    </a:gs>
                    <a:gs pos="30000">
                      <a:schemeClr val="tx1"/>
                    </a:gs>
                  </a:gsLst>
                  <a:lin ang="5400000" scaled="0"/>
                </a:gradFill>
              </a:rPr>
            </a:br>
            <a:r>
              <a:rPr lang="en-US" sz="1400" b="1">
                <a:gradFill>
                  <a:gsLst>
                    <a:gs pos="2917">
                      <a:schemeClr val="tx1"/>
                    </a:gs>
                    <a:gs pos="30000">
                      <a:schemeClr val="tx1"/>
                    </a:gs>
                  </a:gsLst>
                  <a:lin ang="5400000" scaled="0"/>
                </a:gradFill>
              </a:rPr>
              <a:t>productivity data</a:t>
            </a:r>
          </a:p>
        </p:txBody>
      </p:sp>
      <p:sp>
        <p:nvSpPr>
          <p:cNvPr id="124" name="Oval 123">
            <a:extLst>
              <a:ext uri="{FF2B5EF4-FFF2-40B4-BE49-F238E27FC236}">
                <a16:creationId xmlns:a16="http://schemas.microsoft.com/office/drawing/2014/main" xmlns="" id="{A2A32A00-2757-4B25-BE49-B9C97B9AAC7D}"/>
              </a:ext>
            </a:extLst>
          </p:cNvPr>
          <p:cNvSpPr/>
          <p:nvPr/>
        </p:nvSpPr>
        <p:spPr bwMode="auto">
          <a:xfrm rot="1800176">
            <a:off x="7467589" y="3769876"/>
            <a:ext cx="119577" cy="11957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25" name="Oval 124">
            <a:extLst>
              <a:ext uri="{FF2B5EF4-FFF2-40B4-BE49-F238E27FC236}">
                <a16:creationId xmlns:a16="http://schemas.microsoft.com/office/drawing/2014/main" xmlns="" id="{10528610-64A9-4618-8BBB-1307F45D050D}"/>
              </a:ext>
            </a:extLst>
          </p:cNvPr>
          <p:cNvSpPr/>
          <p:nvPr/>
        </p:nvSpPr>
        <p:spPr bwMode="auto">
          <a:xfrm rot="20173698">
            <a:off x="5331984" y="4078318"/>
            <a:ext cx="119577" cy="11957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26" name="Oval 125">
            <a:extLst>
              <a:ext uri="{FF2B5EF4-FFF2-40B4-BE49-F238E27FC236}">
                <a16:creationId xmlns:a16="http://schemas.microsoft.com/office/drawing/2014/main" xmlns="" id="{5ECD83D2-AB17-41CA-B3A8-2118BA1D090E}"/>
              </a:ext>
            </a:extLst>
          </p:cNvPr>
          <p:cNvSpPr/>
          <p:nvPr/>
        </p:nvSpPr>
        <p:spPr bwMode="auto">
          <a:xfrm rot="4618962">
            <a:off x="6189314" y="3540895"/>
            <a:ext cx="119577" cy="11957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27" name="Oval 126">
            <a:extLst>
              <a:ext uri="{FF2B5EF4-FFF2-40B4-BE49-F238E27FC236}">
                <a16:creationId xmlns:a16="http://schemas.microsoft.com/office/drawing/2014/main" xmlns="" id="{89F80E4D-CEFB-49E5-BE59-242A4574EC6D}"/>
              </a:ext>
            </a:extLst>
          </p:cNvPr>
          <p:cNvSpPr/>
          <p:nvPr/>
        </p:nvSpPr>
        <p:spPr bwMode="auto">
          <a:xfrm rot="2634119">
            <a:off x="5485308" y="4932275"/>
            <a:ext cx="119577" cy="11957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28" name="Oval 127">
            <a:extLst>
              <a:ext uri="{FF2B5EF4-FFF2-40B4-BE49-F238E27FC236}">
                <a16:creationId xmlns:a16="http://schemas.microsoft.com/office/drawing/2014/main" xmlns="" id="{DE8C6A1D-D773-4EF3-BB43-DA63615608E2}"/>
              </a:ext>
            </a:extLst>
          </p:cNvPr>
          <p:cNvSpPr/>
          <p:nvPr/>
        </p:nvSpPr>
        <p:spPr bwMode="auto">
          <a:xfrm rot="19105711">
            <a:off x="6648819" y="4927906"/>
            <a:ext cx="119577" cy="11957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129" name="Straight Connector 128">
            <a:extLst>
              <a:ext uri="{FF2B5EF4-FFF2-40B4-BE49-F238E27FC236}">
                <a16:creationId xmlns:a16="http://schemas.microsoft.com/office/drawing/2014/main" xmlns="" id="{27149FD1-6591-4454-90BB-6E57EB923EA0}"/>
              </a:ext>
            </a:extLst>
          </p:cNvPr>
          <p:cNvCxnSpPr>
            <a:cxnSpLocks/>
            <a:stCxn id="125" idx="6"/>
            <a:endCxn id="170" idx="3"/>
          </p:cNvCxnSpPr>
          <p:nvPr/>
        </p:nvCxnSpPr>
        <p:spPr>
          <a:xfrm flipV="1">
            <a:off x="5446489" y="4031294"/>
            <a:ext cx="221290" cy="82713"/>
          </a:xfrm>
          <a:prstGeom prst="line">
            <a:avLst/>
          </a:prstGeom>
          <a:solidFill>
            <a:srgbClr val="FFFFFF"/>
          </a:solidFill>
          <a:ln w="15875" cap="rnd" cmpd="sng" algn="ctr">
            <a:solidFill>
              <a:schemeClr val="bg1">
                <a:lumMod val="65000"/>
              </a:schemeClr>
            </a:solidFill>
            <a:prstDash val="solid"/>
            <a:headEnd type="none" w="lg" len="med"/>
            <a:tailEnd type="none" w="lg" len="med"/>
          </a:ln>
          <a:effectLst/>
        </p:spPr>
      </p:cxnSp>
      <p:cxnSp>
        <p:nvCxnSpPr>
          <p:cNvPr id="130" name="Straight Connector 129">
            <a:extLst>
              <a:ext uri="{FF2B5EF4-FFF2-40B4-BE49-F238E27FC236}">
                <a16:creationId xmlns:a16="http://schemas.microsoft.com/office/drawing/2014/main" xmlns="" id="{0294F776-CCBE-497B-BEC8-0A7E1C0FCA9A}"/>
              </a:ext>
            </a:extLst>
          </p:cNvPr>
          <p:cNvCxnSpPr>
            <a:cxnSpLocks/>
            <a:stCxn id="171" idx="5"/>
            <a:endCxn id="159" idx="8"/>
          </p:cNvCxnSpPr>
          <p:nvPr/>
        </p:nvCxnSpPr>
        <p:spPr>
          <a:xfrm flipH="1">
            <a:off x="5659140" y="3940704"/>
            <a:ext cx="150723" cy="577885"/>
          </a:xfrm>
          <a:prstGeom prst="line">
            <a:avLst/>
          </a:prstGeom>
          <a:solidFill>
            <a:srgbClr val="FFFFFF"/>
          </a:solidFill>
          <a:ln w="15875" cap="rnd" cmpd="sng" algn="ctr">
            <a:solidFill>
              <a:schemeClr val="bg1">
                <a:lumMod val="65000"/>
              </a:schemeClr>
            </a:solidFill>
            <a:prstDash val="solid"/>
            <a:headEnd type="none" w="lg" len="med"/>
            <a:tailEnd type="none" w="lg" len="med"/>
          </a:ln>
          <a:effectLst/>
        </p:spPr>
      </p:cxnSp>
      <p:cxnSp>
        <p:nvCxnSpPr>
          <p:cNvPr id="131" name="Straight Connector 130">
            <a:extLst>
              <a:ext uri="{FF2B5EF4-FFF2-40B4-BE49-F238E27FC236}">
                <a16:creationId xmlns:a16="http://schemas.microsoft.com/office/drawing/2014/main" xmlns="" id="{058D2941-2E8B-499D-BEEC-60E80B8680A4}"/>
              </a:ext>
            </a:extLst>
          </p:cNvPr>
          <p:cNvCxnSpPr>
            <a:cxnSpLocks/>
            <a:stCxn id="170" idx="5"/>
            <a:endCxn id="173" idx="10"/>
          </p:cNvCxnSpPr>
          <p:nvPr/>
        </p:nvCxnSpPr>
        <p:spPr>
          <a:xfrm>
            <a:off x="5920138" y="4031294"/>
            <a:ext cx="246177" cy="725367"/>
          </a:xfrm>
          <a:prstGeom prst="line">
            <a:avLst/>
          </a:prstGeom>
          <a:solidFill>
            <a:srgbClr val="FFFFFF"/>
          </a:solidFill>
          <a:ln w="15875" cap="rnd" cmpd="sng" algn="ctr">
            <a:solidFill>
              <a:schemeClr val="bg1">
                <a:lumMod val="65000"/>
              </a:schemeClr>
            </a:solidFill>
            <a:prstDash val="solid"/>
            <a:headEnd type="none" w="lg" len="med"/>
            <a:tailEnd type="none" w="lg" len="med"/>
          </a:ln>
          <a:effectLst/>
        </p:spPr>
      </p:cxnSp>
      <p:cxnSp>
        <p:nvCxnSpPr>
          <p:cNvPr id="132" name="Straight Connector 131">
            <a:extLst>
              <a:ext uri="{FF2B5EF4-FFF2-40B4-BE49-F238E27FC236}">
                <a16:creationId xmlns:a16="http://schemas.microsoft.com/office/drawing/2014/main" xmlns="" id="{30F98CC0-D323-408B-B538-FBF3C023E59D}"/>
              </a:ext>
            </a:extLst>
          </p:cNvPr>
          <p:cNvCxnSpPr>
            <a:cxnSpLocks/>
            <a:stCxn id="159" idx="4"/>
            <a:endCxn id="173" idx="2"/>
          </p:cNvCxnSpPr>
          <p:nvPr/>
        </p:nvCxnSpPr>
        <p:spPr>
          <a:xfrm>
            <a:off x="5711106" y="4555844"/>
            <a:ext cx="455209" cy="330244"/>
          </a:xfrm>
          <a:prstGeom prst="line">
            <a:avLst/>
          </a:prstGeom>
          <a:solidFill>
            <a:srgbClr val="FFFFFF"/>
          </a:solidFill>
          <a:ln w="15875" cap="rnd" cmpd="sng" algn="ctr">
            <a:solidFill>
              <a:schemeClr val="bg1">
                <a:lumMod val="65000"/>
              </a:schemeClr>
            </a:solidFill>
            <a:prstDash val="solid"/>
            <a:headEnd type="none" w="lg" len="med"/>
            <a:tailEnd type="none" w="lg" len="med"/>
          </a:ln>
          <a:effectLst/>
        </p:spPr>
      </p:cxnSp>
      <p:cxnSp>
        <p:nvCxnSpPr>
          <p:cNvPr id="133" name="Straight Connector 132">
            <a:extLst>
              <a:ext uri="{FF2B5EF4-FFF2-40B4-BE49-F238E27FC236}">
                <a16:creationId xmlns:a16="http://schemas.microsoft.com/office/drawing/2014/main" xmlns="" id="{A6A77AF3-1B3B-4B3D-866F-E55C4B351F2E}"/>
              </a:ext>
            </a:extLst>
          </p:cNvPr>
          <p:cNvCxnSpPr>
            <a:stCxn id="159" idx="4"/>
            <a:endCxn id="127" idx="1"/>
          </p:cNvCxnSpPr>
          <p:nvPr/>
        </p:nvCxnSpPr>
        <p:spPr>
          <a:xfrm flipH="1">
            <a:off x="5543951" y="4555844"/>
            <a:ext cx="167155" cy="376442"/>
          </a:xfrm>
          <a:prstGeom prst="line">
            <a:avLst/>
          </a:prstGeom>
          <a:solidFill>
            <a:srgbClr val="FFFFFF"/>
          </a:solidFill>
          <a:ln w="15875" cap="rnd" cmpd="sng" algn="ctr">
            <a:solidFill>
              <a:schemeClr val="bg1">
                <a:lumMod val="65000"/>
              </a:schemeClr>
            </a:solidFill>
            <a:prstDash val="solid"/>
            <a:headEnd type="none" w="lg" len="med"/>
            <a:tailEnd type="none" w="lg" len="med"/>
          </a:ln>
          <a:effectLst/>
        </p:spPr>
      </p:cxnSp>
      <p:cxnSp>
        <p:nvCxnSpPr>
          <p:cNvPr id="134" name="Straight Connector 133">
            <a:extLst>
              <a:ext uri="{FF2B5EF4-FFF2-40B4-BE49-F238E27FC236}">
                <a16:creationId xmlns:a16="http://schemas.microsoft.com/office/drawing/2014/main" xmlns="" id="{F087BD32-FA30-4E0F-9915-EF8163BF2A79}"/>
              </a:ext>
            </a:extLst>
          </p:cNvPr>
          <p:cNvCxnSpPr>
            <a:cxnSpLocks/>
            <a:stCxn id="171" idx="21"/>
            <a:endCxn id="160" idx="2"/>
          </p:cNvCxnSpPr>
          <p:nvPr/>
        </p:nvCxnSpPr>
        <p:spPr>
          <a:xfrm>
            <a:off x="5833088" y="3930265"/>
            <a:ext cx="309299" cy="229043"/>
          </a:xfrm>
          <a:prstGeom prst="line">
            <a:avLst/>
          </a:prstGeom>
          <a:solidFill>
            <a:srgbClr val="FFFFFF"/>
          </a:solidFill>
          <a:ln w="15875" cap="rnd" cmpd="sng" algn="ctr">
            <a:solidFill>
              <a:schemeClr val="bg1">
                <a:lumMod val="65000"/>
              </a:schemeClr>
            </a:solidFill>
            <a:prstDash val="solid"/>
            <a:headEnd type="none" w="lg" len="med"/>
            <a:tailEnd type="none" w="lg" len="med"/>
          </a:ln>
          <a:effectLst/>
        </p:spPr>
      </p:cxnSp>
      <p:cxnSp>
        <p:nvCxnSpPr>
          <p:cNvPr id="135" name="Straight Connector 134">
            <a:extLst>
              <a:ext uri="{FF2B5EF4-FFF2-40B4-BE49-F238E27FC236}">
                <a16:creationId xmlns:a16="http://schemas.microsoft.com/office/drawing/2014/main" xmlns="" id="{072D87E6-8F9B-48C6-93D9-B291322AAD70}"/>
              </a:ext>
            </a:extLst>
          </p:cNvPr>
          <p:cNvCxnSpPr>
            <a:stCxn id="173" idx="0"/>
            <a:endCxn id="161" idx="15"/>
          </p:cNvCxnSpPr>
          <p:nvPr/>
        </p:nvCxnSpPr>
        <p:spPr>
          <a:xfrm flipV="1">
            <a:off x="6274417" y="4176291"/>
            <a:ext cx="90316" cy="636994"/>
          </a:xfrm>
          <a:prstGeom prst="line">
            <a:avLst/>
          </a:prstGeom>
          <a:solidFill>
            <a:srgbClr val="FFFFFF"/>
          </a:solidFill>
          <a:ln w="15875" cap="rnd" cmpd="sng" algn="ctr">
            <a:solidFill>
              <a:schemeClr val="bg1">
                <a:lumMod val="65000"/>
              </a:schemeClr>
            </a:solidFill>
            <a:prstDash val="solid"/>
            <a:headEnd type="none" w="lg" len="med"/>
            <a:tailEnd type="none" w="lg" len="med"/>
          </a:ln>
          <a:effectLst/>
        </p:spPr>
      </p:cxnSp>
      <p:cxnSp>
        <p:nvCxnSpPr>
          <p:cNvPr id="136" name="Straight Connector 135">
            <a:extLst>
              <a:ext uri="{FF2B5EF4-FFF2-40B4-BE49-F238E27FC236}">
                <a16:creationId xmlns:a16="http://schemas.microsoft.com/office/drawing/2014/main" xmlns="" id="{3EE006BC-7FE9-4EAD-8641-7DD6EEC126B0}"/>
              </a:ext>
            </a:extLst>
          </p:cNvPr>
          <p:cNvCxnSpPr>
            <a:stCxn id="126" idx="6"/>
            <a:endCxn id="161" idx="6"/>
          </p:cNvCxnSpPr>
          <p:nvPr/>
        </p:nvCxnSpPr>
        <p:spPr>
          <a:xfrm>
            <a:off x="6262569" y="3658936"/>
            <a:ext cx="102164" cy="487858"/>
          </a:xfrm>
          <a:prstGeom prst="line">
            <a:avLst/>
          </a:prstGeom>
          <a:solidFill>
            <a:srgbClr val="FFFFFF"/>
          </a:solidFill>
          <a:ln w="15875" cap="rnd" cmpd="sng" algn="ctr">
            <a:solidFill>
              <a:schemeClr val="bg1">
                <a:lumMod val="65000"/>
              </a:schemeClr>
            </a:solidFill>
            <a:prstDash val="solid"/>
            <a:headEnd type="none" w="lg" len="med"/>
            <a:tailEnd type="none" w="lg" len="med"/>
          </a:ln>
          <a:effectLst/>
        </p:spPr>
      </p:cxnSp>
      <p:cxnSp>
        <p:nvCxnSpPr>
          <p:cNvPr id="137" name="Straight Connector 136">
            <a:extLst>
              <a:ext uri="{FF2B5EF4-FFF2-40B4-BE49-F238E27FC236}">
                <a16:creationId xmlns:a16="http://schemas.microsoft.com/office/drawing/2014/main" xmlns="" id="{ACA4E305-E8FE-4B5C-A6FA-514094171B4E}"/>
              </a:ext>
            </a:extLst>
          </p:cNvPr>
          <p:cNvCxnSpPr>
            <a:cxnSpLocks/>
            <a:stCxn id="173" idx="0"/>
            <a:endCxn id="167" idx="20"/>
          </p:cNvCxnSpPr>
          <p:nvPr/>
        </p:nvCxnSpPr>
        <p:spPr>
          <a:xfrm flipV="1">
            <a:off x="6274417" y="4541080"/>
            <a:ext cx="619355" cy="272205"/>
          </a:xfrm>
          <a:prstGeom prst="line">
            <a:avLst/>
          </a:prstGeom>
          <a:solidFill>
            <a:srgbClr val="FFFFFF"/>
          </a:solidFill>
          <a:ln w="15875" cap="rnd" cmpd="sng" algn="ctr">
            <a:solidFill>
              <a:schemeClr val="bg1">
                <a:lumMod val="65000"/>
              </a:schemeClr>
            </a:solidFill>
            <a:prstDash val="solid"/>
            <a:headEnd type="none" w="lg" len="med"/>
            <a:tailEnd type="none" w="lg" len="med"/>
          </a:ln>
          <a:effectLst/>
        </p:spPr>
      </p:cxnSp>
      <p:cxnSp>
        <p:nvCxnSpPr>
          <p:cNvPr id="138" name="Straight Connector 137">
            <a:extLst>
              <a:ext uri="{FF2B5EF4-FFF2-40B4-BE49-F238E27FC236}">
                <a16:creationId xmlns:a16="http://schemas.microsoft.com/office/drawing/2014/main" xmlns="" id="{B76551B4-C3CC-4DD4-B322-635F2431100E}"/>
              </a:ext>
            </a:extLst>
          </p:cNvPr>
          <p:cNvCxnSpPr>
            <a:stCxn id="161" idx="19"/>
            <a:endCxn id="167" idx="22"/>
          </p:cNvCxnSpPr>
          <p:nvPr/>
        </p:nvCxnSpPr>
        <p:spPr>
          <a:xfrm>
            <a:off x="6403168" y="4180761"/>
            <a:ext cx="513379" cy="360319"/>
          </a:xfrm>
          <a:prstGeom prst="line">
            <a:avLst/>
          </a:prstGeom>
          <a:solidFill>
            <a:srgbClr val="FFFFFF"/>
          </a:solidFill>
          <a:ln w="15875" cap="rnd" cmpd="sng" algn="ctr">
            <a:solidFill>
              <a:schemeClr val="bg1">
                <a:lumMod val="65000"/>
              </a:schemeClr>
            </a:solidFill>
            <a:prstDash val="solid"/>
            <a:headEnd type="none" w="lg" len="med"/>
            <a:tailEnd type="none" w="lg" len="med"/>
          </a:ln>
          <a:effectLst/>
        </p:spPr>
      </p:cxnSp>
      <p:cxnSp>
        <p:nvCxnSpPr>
          <p:cNvPr id="139" name="Straight Connector 138">
            <a:extLst>
              <a:ext uri="{FF2B5EF4-FFF2-40B4-BE49-F238E27FC236}">
                <a16:creationId xmlns:a16="http://schemas.microsoft.com/office/drawing/2014/main" xmlns="" id="{929E58ED-2696-414E-97A6-A04E32D268DF}"/>
              </a:ext>
            </a:extLst>
          </p:cNvPr>
          <p:cNvCxnSpPr>
            <a:stCxn id="161" idx="27"/>
            <a:endCxn id="128" idx="0"/>
          </p:cNvCxnSpPr>
          <p:nvPr/>
        </p:nvCxnSpPr>
        <p:spPr>
          <a:xfrm>
            <a:off x="6364733" y="4204895"/>
            <a:ext cx="304202" cy="738070"/>
          </a:xfrm>
          <a:prstGeom prst="line">
            <a:avLst/>
          </a:prstGeom>
          <a:solidFill>
            <a:srgbClr val="FFFFFF"/>
          </a:solidFill>
          <a:ln w="15875" cap="rnd" cmpd="sng" algn="ctr">
            <a:solidFill>
              <a:schemeClr val="bg1">
                <a:lumMod val="65000"/>
              </a:schemeClr>
            </a:solidFill>
            <a:prstDash val="solid"/>
            <a:headEnd type="none" w="lg" len="med"/>
            <a:tailEnd type="none" w="lg" len="med"/>
          </a:ln>
          <a:effectLst/>
        </p:spPr>
      </p:cxnSp>
      <p:cxnSp>
        <p:nvCxnSpPr>
          <p:cNvPr id="140" name="Straight Connector 139">
            <a:extLst>
              <a:ext uri="{FF2B5EF4-FFF2-40B4-BE49-F238E27FC236}">
                <a16:creationId xmlns:a16="http://schemas.microsoft.com/office/drawing/2014/main" xmlns="" id="{2B2C85E3-3593-46EE-A4BF-490FDCB3EADE}"/>
              </a:ext>
            </a:extLst>
          </p:cNvPr>
          <p:cNvCxnSpPr>
            <a:stCxn id="167" idx="11"/>
            <a:endCxn id="128" idx="6"/>
          </p:cNvCxnSpPr>
          <p:nvPr/>
        </p:nvCxnSpPr>
        <p:spPr>
          <a:xfrm flipH="1">
            <a:off x="6753337" y="4544871"/>
            <a:ext cx="162125" cy="403151"/>
          </a:xfrm>
          <a:prstGeom prst="line">
            <a:avLst/>
          </a:prstGeom>
          <a:solidFill>
            <a:srgbClr val="FFFFFF"/>
          </a:solidFill>
          <a:ln w="15875" cap="rnd" cmpd="sng" algn="ctr">
            <a:solidFill>
              <a:schemeClr val="bg1">
                <a:lumMod val="65000"/>
              </a:schemeClr>
            </a:solidFill>
            <a:prstDash val="solid"/>
            <a:headEnd type="none" w="lg" len="med"/>
            <a:tailEnd type="none" w="lg" len="med"/>
          </a:ln>
          <a:effectLst/>
        </p:spPr>
      </p:cxnSp>
      <p:grpSp>
        <p:nvGrpSpPr>
          <p:cNvPr id="141" name="Group 140">
            <a:extLst>
              <a:ext uri="{FF2B5EF4-FFF2-40B4-BE49-F238E27FC236}">
                <a16:creationId xmlns:a16="http://schemas.microsoft.com/office/drawing/2014/main" xmlns="" id="{B0CAD4D0-FF50-4A12-8D08-7E3163C060CE}"/>
              </a:ext>
            </a:extLst>
          </p:cNvPr>
          <p:cNvGrpSpPr/>
          <p:nvPr/>
        </p:nvGrpSpPr>
        <p:grpSpPr>
          <a:xfrm>
            <a:off x="6006507" y="4619759"/>
            <a:ext cx="401760" cy="401760"/>
            <a:chOff x="7147770" y="4029979"/>
            <a:chExt cx="566058" cy="566058"/>
          </a:xfrm>
        </p:grpSpPr>
        <p:sp>
          <p:nvSpPr>
            <p:cNvPr id="172" name="Oval 171">
              <a:extLst>
                <a:ext uri="{FF2B5EF4-FFF2-40B4-BE49-F238E27FC236}">
                  <a16:creationId xmlns:a16="http://schemas.microsoft.com/office/drawing/2014/main" xmlns="" id="{20B3041D-FA15-4EE5-B32F-04F850F29963}"/>
                </a:ext>
              </a:extLst>
            </p:cNvPr>
            <p:cNvSpPr/>
            <p:nvPr/>
          </p:nvSpPr>
          <p:spPr bwMode="auto">
            <a:xfrm>
              <a:off x="7147770" y="4029979"/>
              <a:ext cx="566058" cy="56605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73" name="document_2">
              <a:extLst>
                <a:ext uri="{FF2B5EF4-FFF2-40B4-BE49-F238E27FC236}">
                  <a16:creationId xmlns:a16="http://schemas.microsoft.com/office/drawing/2014/main" xmlns="" id="{F87D80BE-BD6D-417D-81C6-7398F4F14F7D}"/>
                </a:ext>
              </a:extLst>
            </p:cNvPr>
            <p:cNvSpPr>
              <a:spLocks noChangeAspect="1" noEditPoints="1"/>
            </p:cNvSpPr>
            <p:nvPr/>
          </p:nvSpPr>
          <p:spPr bwMode="auto">
            <a:xfrm>
              <a:off x="7339774" y="4185566"/>
              <a:ext cx="185466" cy="254884"/>
            </a:xfrm>
            <a:custGeom>
              <a:avLst/>
              <a:gdLst>
                <a:gd name="T0" fmla="*/ 179 w 179"/>
                <a:gd name="T1" fmla="*/ 113 h 246"/>
                <a:gd name="T2" fmla="*/ 179 w 179"/>
                <a:gd name="T3" fmla="*/ 212 h 246"/>
                <a:gd name="T4" fmla="*/ 32 w 179"/>
                <a:gd name="T5" fmla="*/ 212 h 246"/>
                <a:gd name="T6" fmla="*/ 32 w 179"/>
                <a:gd name="T7" fmla="*/ 0 h 246"/>
                <a:gd name="T8" fmla="*/ 131 w 179"/>
                <a:gd name="T9" fmla="*/ 0 h 246"/>
                <a:gd name="T10" fmla="*/ 179 w 179"/>
                <a:gd name="T11" fmla="*/ 48 h 246"/>
                <a:gd name="T12" fmla="*/ 179 w 179"/>
                <a:gd name="T13" fmla="*/ 113 h 246"/>
                <a:gd name="T14" fmla="*/ 131 w 179"/>
                <a:gd name="T15" fmla="*/ 0 h 246"/>
                <a:gd name="T16" fmla="*/ 131 w 179"/>
                <a:gd name="T17" fmla="*/ 48 h 246"/>
                <a:gd name="T18" fmla="*/ 179 w 179"/>
                <a:gd name="T19" fmla="*/ 48 h 246"/>
                <a:gd name="T20" fmla="*/ 32 w 179"/>
                <a:gd name="T21" fmla="*/ 36 h 246"/>
                <a:gd name="T22" fmla="*/ 0 w 179"/>
                <a:gd name="T23" fmla="*/ 36 h 246"/>
                <a:gd name="T24" fmla="*/ 0 w 179"/>
                <a:gd name="T25" fmla="*/ 246 h 246"/>
                <a:gd name="T26" fmla="*/ 148 w 179"/>
                <a:gd name="T27" fmla="*/ 246 h 246"/>
                <a:gd name="T28" fmla="*/ 148 w 179"/>
                <a:gd name="T29" fmla="*/ 212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9" h="246">
                  <a:moveTo>
                    <a:pt x="179" y="113"/>
                  </a:moveTo>
                  <a:lnTo>
                    <a:pt x="179" y="212"/>
                  </a:lnTo>
                  <a:lnTo>
                    <a:pt x="32" y="212"/>
                  </a:lnTo>
                  <a:lnTo>
                    <a:pt x="32" y="0"/>
                  </a:lnTo>
                  <a:lnTo>
                    <a:pt x="131" y="0"/>
                  </a:lnTo>
                  <a:lnTo>
                    <a:pt x="179" y="48"/>
                  </a:lnTo>
                  <a:lnTo>
                    <a:pt x="179" y="113"/>
                  </a:lnTo>
                  <a:moveTo>
                    <a:pt x="131" y="0"/>
                  </a:moveTo>
                  <a:lnTo>
                    <a:pt x="131" y="48"/>
                  </a:lnTo>
                  <a:lnTo>
                    <a:pt x="179" y="48"/>
                  </a:lnTo>
                  <a:moveTo>
                    <a:pt x="32" y="36"/>
                  </a:moveTo>
                  <a:lnTo>
                    <a:pt x="0" y="36"/>
                  </a:lnTo>
                  <a:lnTo>
                    <a:pt x="0" y="246"/>
                  </a:lnTo>
                  <a:lnTo>
                    <a:pt x="148" y="246"/>
                  </a:lnTo>
                  <a:lnTo>
                    <a:pt x="148" y="212"/>
                  </a:ln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grpSp>
        <p:nvGrpSpPr>
          <p:cNvPr id="142" name="Group 141">
            <a:extLst>
              <a:ext uri="{FF2B5EF4-FFF2-40B4-BE49-F238E27FC236}">
                <a16:creationId xmlns:a16="http://schemas.microsoft.com/office/drawing/2014/main" xmlns="" id="{720AD035-ABBD-450B-B062-64AC1271C65D}"/>
              </a:ext>
            </a:extLst>
          </p:cNvPr>
          <p:cNvGrpSpPr/>
          <p:nvPr/>
        </p:nvGrpSpPr>
        <p:grpSpPr>
          <a:xfrm>
            <a:off x="5615514" y="3726670"/>
            <a:ext cx="356889" cy="356889"/>
            <a:chOff x="6558870" y="4029979"/>
            <a:chExt cx="566058" cy="566058"/>
          </a:xfrm>
        </p:grpSpPr>
        <p:sp>
          <p:nvSpPr>
            <p:cNvPr id="170" name="Oval 169">
              <a:extLst>
                <a:ext uri="{FF2B5EF4-FFF2-40B4-BE49-F238E27FC236}">
                  <a16:creationId xmlns:a16="http://schemas.microsoft.com/office/drawing/2014/main" xmlns="" id="{F7B4295D-22F0-48A4-9953-0EE9AE0145BB}"/>
                </a:ext>
              </a:extLst>
            </p:cNvPr>
            <p:cNvSpPr/>
            <p:nvPr/>
          </p:nvSpPr>
          <p:spPr bwMode="auto">
            <a:xfrm>
              <a:off x="6558870" y="4029979"/>
              <a:ext cx="566058" cy="56605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71" name="directory_2">
              <a:extLst>
                <a:ext uri="{FF2B5EF4-FFF2-40B4-BE49-F238E27FC236}">
                  <a16:creationId xmlns:a16="http://schemas.microsoft.com/office/drawing/2014/main" xmlns="" id="{3819243C-BA8B-4639-B0A0-294747023E05}"/>
                </a:ext>
              </a:extLst>
            </p:cNvPr>
            <p:cNvSpPr>
              <a:spLocks noChangeAspect="1" noEditPoints="1"/>
            </p:cNvSpPr>
            <p:nvPr/>
          </p:nvSpPr>
          <p:spPr bwMode="auto">
            <a:xfrm>
              <a:off x="6724293" y="4193337"/>
              <a:ext cx="238306" cy="239342"/>
            </a:xfrm>
            <a:custGeom>
              <a:avLst/>
              <a:gdLst>
                <a:gd name="T0" fmla="*/ 91 w 317"/>
                <a:gd name="T1" fmla="*/ 135 h 318"/>
                <a:gd name="T2" fmla="*/ 126 w 317"/>
                <a:gd name="T3" fmla="*/ 100 h 318"/>
                <a:gd name="T4" fmla="*/ 162 w 317"/>
                <a:gd name="T5" fmla="*/ 135 h 318"/>
                <a:gd name="T6" fmla="*/ 126 w 317"/>
                <a:gd name="T7" fmla="*/ 170 h 318"/>
                <a:gd name="T8" fmla="*/ 91 w 317"/>
                <a:gd name="T9" fmla="*/ 135 h 318"/>
                <a:gd name="T10" fmla="*/ 190 w 317"/>
                <a:gd name="T11" fmla="*/ 234 h 318"/>
                <a:gd name="T12" fmla="*/ 126 w 317"/>
                <a:gd name="T13" fmla="*/ 170 h 318"/>
                <a:gd name="T14" fmla="*/ 63 w 317"/>
                <a:gd name="T15" fmla="*/ 234 h 318"/>
                <a:gd name="T16" fmla="*/ 0 w 317"/>
                <a:gd name="T17" fmla="*/ 284 h 318"/>
                <a:gd name="T18" fmla="*/ 34 w 317"/>
                <a:gd name="T19" fmla="*/ 318 h 318"/>
                <a:gd name="T20" fmla="*/ 283 w 317"/>
                <a:gd name="T21" fmla="*/ 318 h 318"/>
                <a:gd name="T22" fmla="*/ 317 w 317"/>
                <a:gd name="T23" fmla="*/ 284 h 318"/>
                <a:gd name="T24" fmla="*/ 317 w 317"/>
                <a:gd name="T25" fmla="*/ 35 h 318"/>
                <a:gd name="T26" fmla="*/ 283 w 317"/>
                <a:gd name="T27" fmla="*/ 1 h 318"/>
                <a:gd name="T28" fmla="*/ 34 w 317"/>
                <a:gd name="T29" fmla="*/ 1 h 318"/>
                <a:gd name="T30" fmla="*/ 0 w 317"/>
                <a:gd name="T31" fmla="*/ 35 h 318"/>
                <a:gd name="T32" fmla="*/ 0 w 317"/>
                <a:gd name="T33" fmla="*/ 284 h 318"/>
                <a:gd name="T34" fmla="*/ 239 w 317"/>
                <a:gd name="T35" fmla="*/ 318 h 318"/>
                <a:gd name="T36" fmla="*/ 239 w 317"/>
                <a:gd name="T37" fmla="*/ 0 h 318"/>
                <a:gd name="T38" fmla="*/ 239 w 317"/>
                <a:gd name="T39" fmla="*/ 107 h 318"/>
                <a:gd name="T40" fmla="*/ 317 w 317"/>
                <a:gd name="T41" fmla="*/ 107 h 318"/>
                <a:gd name="T42" fmla="*/ 239 w 317"/>
                <a:gd name="T43" fmla="*/ 212 h 318"/>
                <a:gd name="T44" fmla="*/ 317 w 317"/>
                <a:gd name="T45" fmla="*/ 212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7" h="318">
                  <a:moveTo>
                    <a:pt x="91" y="135"/>
                  </a:moveTo>
                  <a:cubicBezTo>
                    <a:pt x="91" y="115"/>
                    <a:pt x="107" y="100"/>
                    <a:pt x="126" y="100"/>
                  </a:cubicBezTo>
                  <a:cubicBezTo>
                    <a:pt x="146" y="100"/>
                    <a:pt x="162" y="115"/>
                    <a:pt x="162" y="135"/>
                  </a:cubicBezTo>
                  <a:cubicBezTo>
                    <a:pt x="162" y="154"/>
                    <a:pt x="146" y="170"/>
                    <a:pt x="126" y="170"/>
                  </a:cubicBezTo>
                  <a:cubicBezTo>
                    <a:pt x="107" y="170"/>
                    <a:pt x="91" y="154"/>
                    <a:pt x="91" y="135"/>
                  </a:cubicBezTo>
                  <a:close/>
                  <a:moveTo>
                    <a:pt x="190" y="234"/>
                  </a:moveTo>
                  <a:cubicBezTo>
                    <a:pt x="190" y="198"/>
                    <a:pt x="161" y="170"/>
                    <a:pt x="126" y="170"/>
                  </a:cubicBezTo>
                  <a:cubicBezTo>
                    <a:pt x="92" y="170"/>
                    <a:pt x="63" y="198"/>
                    <a:pt x="63" y="234"/>
                  </a:cubicBezTo>
                  <a:moveTo>
                    <a:pt x="0" y="284"/>
                  </a:moveTo>
                  <a:cubicBezTo>
                    <a:pt x="0" y="303"/>
                    <a:pt x="15" y="318"/>
                    <a:pt x="34" y="318"/>
                  </a:cubicBezTo>
                  <a:cubicBezTo>
                    <a:pt x="283" y="318"/>
                    <a:pt x="283" y="318"/>
                    <a:pt x="283" y="318"/>
                  </a:cubicBezTo>
                  <a:cubicBezTo>
                    <a:pt x="301" y="318"/>
                    <a:pt x="317" y="303"/>
                    <a:pt x="317" y="284"/>
                  </a:cubicBezTo>
                  <a:cubicBezTo>
                    <a:pt x="317" y="35"/>
                    <a:pt x="317" y="35"/>
                    <a:pt x="317" y="35"/>
                  </a:cubicBezTo>
                  <a:cubicBezTo>
                    <a:pt x="317" y="16"/>
                    <a:pt x="301" y="1"/>
                    <a:pt x="283" y="1"/>
                  </a:cubicBezTo>
                  <a:cubicBezTo>
                    <a:pt x="34" y="1"/>
                    <a:pt x="34" y="1"/>
                    <a:pt x="34" y="1"/>
                  </a:cubicBezTo>
                  <a:cubicBezTo>
                    <a:pt x="15" y="1"/>
                    <a:pt x="0" y="16"/>
                    <a:pt x="0" y="35"/>
                  </a:cubicBezTo>
                  <a:lnTo>
                    <a:pt x="0" y="284"/>
                  </a:lnTo>
                  <a:close/>
                  <a:moveTo>
                    <a:pt x="239" y="318"/>
                  </a:moveTo>
                  <a:cubicBezTo>
                    <a:pt x="239" y="0"/>
                    <a:pt x="239" y="0"/>
                    <a:pt x="239" y="0"/>
                  </a:cubicBezTo>
                  <a:moveTo>
                    <a:pt x="239" y="107"/>
                  </a:moveTo>
                  <a:cubicBezTo>
                    <a:pt x="317" y="107"/>
                    <a:pt x="317" y="107"/>
                    <a:pt x="317" y="107"/>
                  </a:cubicBezTo>
                  <a:moveTo>
                    <a:pt x="239" y="212"/>
                  </a:moveTo>
                  <a:cubicBezTo>
                    <a:pt x="317" y="212"/>
                    <a:pt x="317" y="212"/>
                    <a:pt x="317" y="212"/>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cxnSp>
        <p:nvCxnSpPr>
          <p:cNvPr id="143" name="Straight Connector 142">
            <a:extLst>
              <a:ext uri="{FF2B5EF4-FFF2-40B4-BE49-F238E27FC236}">
                <a16:creationId xmlns:a16="http://schemas.microsoft.com/office/drawing/2014/main" xmlns="" id="{3C69707F-1BF7-4624-B19E-2CFCC8ADA394}"/>
              </a:ext>
            </a:extLst>
          </p:cNvPr>
          <p:cNvCxnSpPr>
            <a:cxnSpLocks/>
            <a:stCxn id="159" idx="7"/>
            <a:endCxn id="161" idx="25"/>
          </p:cNvCxnSpPr>
          <p:nvPr/>
        </p:nvCxnSpPr>
        <p:spPr>
          <a:xfrm flipV="1">
            <a:off x="5711106" y="4180761"/>
            <a:ext cx="605358" cy="320851"/>
          </a:xfrm>
          <a:prstGeom prst="line">
            <a:avLst/>
          </a:prstGeom>
          <a:solidFill>
            <a:srgbClr val="FFFFFF"/>
          </a:solidFill>
          <a:ln w="15875" cap="rnd" cmpd="sng" algn="ctr">
            <a:solidFill>
              <a:schemeClr val="bg1">
                <a:lumMod val="65000"/>
              </a:schemeClr>
            </a:solidFill>
            <a:prstDash val="solid"/>
            <a:headEnd type="none" w="lg" len="med"/>
            <a:tailEnd type="none" w="lg" len="med"/>
          </a:ln>
          <a:effectLst/>
        </p:spPr>
      </p:cxnSp>
      <p:cxnSp>
        <p:nvCxnSpPr>
          <p:cNvPr id="144" name="Straight Connector 143">
            <a:extLst>
              <a:ext uri="{FF2B5EF4-FFF2-40B4-BE49-F238E27FC236}">
                <a16:creationId xmlns:a16="http://schemas.microsoft.com/office/drawing/2014/main" xmlns="" id="{9CDDEDE8-F80F-46BB-8E48-15D6A64EF2C5}"/>
              </a:ext>
            </a:extLst>
          </p:cNvPr>
          <p:cNvCxnSpPr>
            <a:cxnSpLocks/>
            <a:stCxn id="161" idx="3"/>
            <a:endCxn id="169" idx="7"/>
          </p:cNvCxnSpPr>
          <p:nvPr/>
        </p:nvCxnSpPr>
        <p:spPr>
          <a:xfrm flipV="1">
            <a:off x="6492554" y="3892908"/>
            <a:ext cx="496149" cy="226177"/>
          </a:xfrm>
          <a:prstGeom prst="line">
            <a:avLst/>
          </a:prstGeom>
          <a:solidFill>
            <a:srgbClr val="FFFFFF"/>
          </a:solidFill>
          <a:ln w="15875" cap="rnd" cmpd="sng" algn="ctr">
            <a:solidFill>
              <a:schemeClr val="bg1">
                <a:lumMod val="65000"/>
              </a:schemeClr>
            </a:solidFill>
            <a:prstDash val="solid"/>
            <a:headEnd type="none" w="lg" len="med"/>
            <a:tailEnd type="none" w="lg" len="med"/>
          </a:ln>
          <a:effectLst/>
        </p:spPr>
      </p:cxnSp>
      <p:cxnSp>
        <p:nvCxnSpPr>
          <p:cNvPr id="145" name="Straight Connector 144">
            <a:extLst>
              <a:ext uri="{FF2B5EF4-FFF2-40B4-BE49-F238E27FC236}">
                <a16:creationId xmlns:a16="http://schemas.microsoft.com/office/drawing/2014/main" xmlns="" id="{64E081E8-876B-4BFB-9935-5D81F1252E0C}"/>
              </a:ext>
            </a:extLst>
          </p:cNvPr>
          <p:cNvCxnSpPr>
            <a:stCxn id="167" idx="17"/>
            <a:endCxn id="165" idx="10"/>
          </p:cNvCxnSpPr>
          <p:nvPr/>
        </p:nvCxnSpPr>
        <p:spPr>
          <a:xfrm>
            <a:off x="6962638" y="4544330"/>
            <a:ext cx="313212" cy="319046"/>
          </a:xfrm>
          <a:prstGeom prst="line">
            <a:avLst/>
          </a:prstGeom>
          <a:solidFill>
            <a:srgbClr val="FFFFFF"/>
          </a:solidFill>
          <a:ln w="15875" cap="rnd" cmpd="sng" algn="ctr">
            <a:solidFill>
              <a:schemeClr val="bg1">
                <a:lumMod val="65000"/>
              </a:schemeClr>
            </a:solidFill>
            <a:prstDash val="solid"/>
            <a:headEnd type="none" w="lg" len="med"/>
            <a:tailEnd type="none" w="lg" len="med"/>
          </a:ln>
          <a:effectLst/>
        </p:spPr>
      </p:cxnSp>
      <p:cxnSp>
        <p:nvCxnSpPr>
          <p:cNvPr id="146" name="Straight Connector 145">
            <a:extLst>
              <a:ext uri="{FF2B5EF4-FFF2-40B4-BE49-F238E27FC236}">
                <a16:creationId xmlns:a16="http://schemas.microsoft.com/office/drawing/2014/main" xmlns="" id="{69B8A15C-57A9-40B3-9AEE-B5694824CA4D}"/>
              </a:ext>
            </a:extLst>
          </p:cNvPr>
          <p:cNvCxnSpPr>
            <a:stCxn id="169" idx="20"/>
            <a:endCxn id="167" idx="4"/>
          </p:cNvCxnSpPr>
          <p:nvPr/>
        </p:nvCxnSpPr>
        <p:spPr>
          <a:xfrm>
            <a:off x="6988703" y="3919382"/>
            <a:ext cx="9181" cy="595701"/>
          </a:xfrm>
          <a:prstGeom prst="line">
            <a:avLst/>
          </a:prstGeom>
          <a:solidFill>
            <a:srgbClr val="FFFFFF"/>
          </a:solidFill>
          <a:ln w="15875" cap="rnd" cmpd="sng" algn="ctr">
            <a:solidFill>
              <a:schemeClr val="bg1">
                <a:lumMod val="65000"/>
              </a:schemeClr>
            </a:solidFill>
            <a:prstDash val="solid"/>
            <a:headEnd type="none" w="lg" len="med"/>
            <a:tailEnd type="none" w="lg" len="med"/>
          </a:ln>
          <a:effectLst/>
        </p:spPr>
      </p:cxnSp>
      <p:cxnSp>
        <p:nvCxnSpPr>
          <p:cNvPr id="147" name="Straight Connector 146">
            <a:extLst>
              <a:ext uri="{FF2B5EF4-FFF2-40B4-BE49-F238E27FC236}">
                <a16:creationId xmlns:a16="http://schemas.microsoft.com/office/drawing/2014/main" xmlns="" id="{620A9AAB-3192-491B-9C68-F5C0D616DAE1}"/>
              </a:ext>
            </a:extLst>
          </p:cNvPr>
          <p:cNvCxnSpPr>
            <a:stCxn id="167" idx="20"/>
            <a:endCxn id="163" idx="4"/>
          </p:cNvCxnSpPr>
          <p:nvPr/>
        </p:nvCxnSpPr>
        <p:spPr>
          <a:xfrm flipV="1">
            <a:off x="6893772" y="4224725"/>
            <a:ext cx="501004" cy="316355"/>
          </a:xfrm>
          <a:prstGeom prst="line">
            <a:avLst/>
          </a:prstGeom>
          <a:solidFill>
            <a:srgbClr val="FFFFFF"/>
          </a:solidFill>
          <a:ln w="15875" cap="rnd" cmpd="sng" algn="ctr">
            <a:solidFill>
              <a:schemeClr val="bg1">
                <a:lumMod val="65000"/>
              </a:schemeClr>
            </a:solidFill>
            <a:prstDash val="solid"/>
            <a:headEnd type="none" w="lg" len="med"/>
            <a:tailEnd type="none" w="lg" len="med"/>
          </a:ln>
          <a:effectLst/>
        </p:spPr>
      </p:cxnSp>
      <p:cxnSp>
        <p:nvCxnSpPr>
          <p:cNvPr id="148" name="Straight Connector 147">
            <a:extLst>
              <a:ext uri="{FF2B5EF4-FFF2-40B4-BE49-F238E27FC236}">
                <a16:creationId xmlns:a16="http://schemas.microsoft.com/office/drawing/2014/main" xmlns="" id="{5DFC863A-F44D-4702-AC10-384B6C14A9DB}"/>
              </a:ext>
            </a:extLst>
          </p:cNvPr>
          <p:cNvCxnSpPr>
            <a:cxnSpLocks/>
            <a:stCxn id="165" idx="13"/>
            <a:endCxn id="169" idx="20"/>
          </p:cNvCxnSpPr>
          <p:nvPr/>
        </p:nvCxnSpPr>
        <p:spPr>
          <a:xfrm flipH="1" flipV="1">
            <a:off x="6988703" y="3919382"/>
            <a:ext cx="349137" cy="983201"/>
          </a:xfrm>
          <a:prstGeom prst="line">
            <a:avLst/>
          </a:prstGeom>
          <a:solidFill>
            <a:srgbClr val="FFFFFF"/>
          </a:solidFill>
          <a:ln w="15875" cap="rnd" cmpd="sng" algn="ctr">
            <a:solidFill>
              <a:schemeClr val="bg1">
                <a:lumMod val="65000"/>
              </a:schemeClr>
            </a:solidFill>
            <a:prstDash val="solid"/>
            <a:headEnd type="none" w="lg" len="med"/>
            <a:tailEnd type="none" w="lg" len="med"/>
          </a:ln>
          <a:effectLst/>
        </p:spPr>
      </p:cxnSp>
      <p:cxnSp>
        <p:nvCxnSpPr>
          <p:cNvPr id="150" name="Straight Connector 149">
            <a:extLst>
              <a:ext uri="{FF2B5EF4-FFF2-40B4-BE49-F238E27FC236}">
                <a16:creationId xmlns:a16="http://schemas.microsoft.com/office/drawing/2014/main" xmlns="" id="{FE8F81F8-C364-4820-A9E3-58A4393E8FBD}"/>
              </a:ext>
            </a:extLst>
          </p:cNvPr>
          <p:cNvCxnSpPr>
            <a:cxnSpLocks/>
            <a:stCxn id="163" idx="4"/>
            <a:endCxn id="124" idx="4"/>
          </p:cNvCxnSpPr>
          <p:nvPr/>
        </p:nvCxnSpPr>
        <p:spPr>
          <a:xfrm flipV="1">
            <a:off x="7394776" y="3881442"/>
            <a:ext cx="102705" cy="343283"/>
          </a:xfrm>
          <a:prstGeom prst="line">
            <a:avLst/>
          </a:prstGeom>
          <a:solidFill>
            <a:srgbClr val="FFFFFF"/>
          </a:solidFill>
          <a:ln w="15875" cap="rnd" cmpd="sng" algn="ctr">
            <a:solidFill>
              <a:schemeClr val="bg1">
                <a:lumMod val="65000"/>
              </a:schemeClr>
            </a:solidFill>
            <a:prstDash val="solid"/>
            <a:headEnd type="none" w="lg" len="med"/>
            <a:tailEnd type="none" w="lg" len="med"/>
          </a:ln>
          <a:effectLst/>
        </p:spPr>
      </p:cxnSp>
      <p:cxnSp>
        <p:nvCxnSpPr>
          <p:cNvPr id="151" name="Straight Connector 150">
            <a:extLst>
              <a:ext uri="{FF2B5EF4-FFF2-40B4-BE49-F238E27FC236}">
                <a16:creationId xmlns:a16="http://schemas.microsoft.com/office/drawing/2014/main" xmlns="" id="{CC092A27-66E4-4990-910E-29A18101E85D}"/>
              </a:ext>
            </a:extLst>
          </p:cNvPr>
          <p:cNvCxnSpPr>
            <a:cxnSpLocks/>
            <a:stCxn id="169" idx="15"/>
            <a:endCxn id="163" idx="2"/>
          </p:cNvCxnSpPr>
          <p:nvPr/>
        </p:nvCxnSpPr>
        <p:spPr>
          <a:xfrm>
            <a:off x="7065182" y="3947326"/>
            <a:ext cx="329594" cy="249417"/>
          </a:xfrm>
          <a:prstGeom prst="line">
            <a:avLst/>
          </a:prstGeom>
          <a:solidFill>
            <a:srgbClr val="FFFFFF"/>
          </a:solidFill>
          <a:ln w="15875" cap="rnd" cmpd="sng" algn="ctr">
            <a:solidFill>
              <a:schemeClr val="bg1">
                <a:lumMod val="65000"/>
              </a:schemeClr>
            </a:solidFill>
            <a:prstDash val="solid"/>
            <a:headEnd type="none" w="lg" len="med"/>
            <a:tailEnd type="none" w="lg" len="med"/>
          </a:ln>
          <a:effectLst/>
        </p:spPr>
      </p:cxnSp>
      <p:grpSp>
        <p:nvGrpSpPr>
          <p:cNvPr id="152" name="Group 151">
            <a:extLst>
              <a:ext uri="{FF2B5EF4-FFF2-40B4-BE49-F238E27FC236}">
                <a16:creationId xmlns:a16="http://schemas.microsoft.com/office/drawing/2014/main" xmlns="" id="{58B98FB8-B1CF-4DCD-AA3E-77D1B408484F}"/>
              </a:ext>
            </a:extLst>
          </p:cNvPr>
          <p:cNvGrpSpPr/>
          <p:nvPr/>
        </p:nvGrpSpPr>
        <p:grpSpPr>
          <a:xfrm>
            <a:off x="6827560" y="3658936"/>
            <a:ext cx="401760" cy="401760"/>
            <a:chOff x="9025488" y="4029979"/>
            <a:chExt cx="566058" cy="566058"/>
          </a:xfrm>
        </p:grpSpPr>
        <p:sp>
          <p:nvSpPr>
            <p:cNvPr id="168" name="Oval 167">
              <a:extLst>
                <a:ext uri="{FF2B5EF4-FFF2-40B4-BE49-F238E27FC236}">
                  <a16:creationId xmlns:a16="http://schemas.microsoft.com/office/drawing/2014/main" xmlns="" id="{32139F8F-64AC-4919-B15F-0E9BB4C7E394}"/>
                </a:ext>
              </a:extLst>
            </p:cNvPr>
            <p:cNvSpPr/>
            <p:nvPr/>
          </p:nvSpPr>
          <p:spPr bwMode="auto">
            <a:xfrm>
              <a:off x="9025488" y="4029979"/>
              <a:ext cx="566058" cy="56605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69" name="org_2">
              <a:extLst>
                <a:ext uri="{FF2B5EF4-FFF2-40B4-BE49-F238E27FC236}">
                  <a16:creationId xmlns:a16="http://schemas.microsoft.com/office/drawing/2014/main" xmlns="" id="{6D225F7C-B765-4B98-B4D2-74EAD3E54D84}"/>
                </a:ext>
              </a:extLst>
            </p:cNvPr>
            <p:cNvSpPr>
              <a:spLocks noChangeAspect="1" noEditPoints="1"/>
            </p:cNvSpPr>
            <p:nvPr/>
          </p:nvSpPr>
          <p:spPr bwMode="auto">
            <a:xfrm>
              <a:off x="9174821" y="4189711"/>
              <a:ext cx="264208" cy="246594"/>
            </a:xfrm>
            <a:custGeom>
              <a:avLst/>
              <a:gdLst>
                <a:gd name="T0" fmla="*/ 165 w 255"/>
                <a:gd name="T1" fmla="*/ 35 h 238"/>
                <a:gd name="T2" fmla="*/ 165 w 255"/>
                <a:gd name="T3" fmla="*/ 75 h 238"/>
                <a:gd name="T4" fmla="*/ 89 w 255"/>
                <a:gd name="T5" fmla="*/ 75 h 238"/>
                <a:gd name="T6" fmla="*/ 89 w 255"/>
                <a:gd name="T7" fmla="*/ 0 h 238"/>
                <a:gd name="T8" fmla="*/ 165 w 255"/>
                <a:gd name="T9" fmla="*/ 0 h 238"/>
                <a:gd name="T10" fmla="*/ 165 w 255"/>
                <a:gd name="T11" fmla="*/ 35 h 238"/>
                <a:gd name="T12" fmla="*/ 75 w 255"/>
                <a:gd name="T13" fmla="*/ 197 h 238"/>
                <a:gd name="T14" fmla="*/ 75 w 255"/>
                <a:gd name="T15" fmla="*/ 164 h 238"/>
                <a:gd name="T16" fmla="*/ 0 w 255"/>
                <a:gd name="T17" fmla="*/ 164 h 238"/>
                <a:gd name="T18" fmla="*/ 0 w 255"/>
                <a:gd name="T19" fmla="*/ 238 h 238"/>
                <a:gd name="T20" fmla="*/ 75 w 255"/>
                <a:gd name="T21" fmla="*/ 238 h 238"/>
                <a:gd name="T22" fmla="*/ 75 w 255"/>
                <a:gd name="T23" fmla="*/ 197 h 238"/>
                <a:gd name="T24" fmla="*/ 255 w 255"/>
                <a:gd name="T25" fmla="*/ 200 h 238"/>
                <a:gd name="T26" fmla="*/ 255 w 255"/>
                <a:gd name="T27" fmla="*/ 164 h 238"/>
                <a:gd name="T28" fmla="*/ 179 w 255"/>
                <a:gd name="T29" fmla="*/ 164 h 238"/>
                <a:gd name="T30" fmla="*/ 179 w 255"/>
                <a:gd name="T31" fmla="*/ 238 h 238"/>
                <a:gd name="T32" fmla="*/ 255 w 255"/>
                <a:gd name="T33" fmla="*/ 238 h 238"/>
                <a:gd name="T34" fmla="*/ 255 w 255"/>
                <a:gd name="T35" fmla="*/ 200 h 238"/>
                <a:gd name="T36" fmla="*/ 197 w 255"/>
                <a:gd name="T37" fmla="*/ 164 h 238"/>
                <a:gd name="T38" fmla="*/ 148 w 255"/>
                <a:gd name="T39" fmla="*/ 75 h 238"/>
                <a:gd name="T40" fmla="*/ 75 w 255"/>
                <a:gd name="T41" fmla="*/ 200 h 238"/>
                <a:gd name="T42" fmla="*/ 179 w 255"/>
                <a:gd name="T43" fmla="*/ 200 h 238"/>
                <a:gd name="T44" fmla="*/ 106 w 255"/>
                <a:gd name="T45" fmla="*/ 75 h 238"/>
                <a:gd name="T46" fmla="*/ 58 w 255"/>
                <a:gd name="T47" fmla="*/ 164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55" h="238">
                  <a:moveTo>
                    <a:pt x="165" y="35"/>
                  </a:moveTo>
                  <a:lnTo>
                    <a:pt x="165" y="75"/>
                  </a:lnTo>
                  <a:lnTo>
                    <a:pt x="89" y="75"/>
                  </a:lnTo>
                  <a:lnTo>
                    <a:pt x="89" y="0"/>
                  </a:lnTo>
                  <a:lnTo>
                    <a:pt x="165" y="0"/>
                  </a:lnTo>
                  <a:lnTo>
                    <a:pt x="165" y="35"/>
                  </a:lnTo>
                  <a:moveTo>
                    <a:pt x="75" y="197"/>
                  </a:moveTo>
                  <a:lnTo>
                    <a:pt x="75" y="164"/>
                  </a:lnTo>
                  <a:lnTo>
                    <a:pt x="0" y="164"/>
                  </a:lnTo>
                  <a:lnTo>
                    <a:pt x="0" y="238"/>
                  </a:lnTo>
                  <a:lnTo>
                    <a:pt x="75" y="238"/>
                  </a:lnTo>
                  <a:lnTo>
                    <a:pt x="75" y="197"/>
                  </a:lnTo>
                  <a:moveTo>
                    <a:pt x="255" y="200"/>
                  </a:moveTo>
                  <a:lnTo>
                    <a:pt x="255" y="164"/>
                  </a:lnTo>
                  <a:lnTo>
                    <a:pt x="179" y="164"/>
                  </a:lnTo>
                  <a:lnTo>
                    <a:pt x="179" y="238"/>
                  </a:lnTo>
                  <a:lnTo>
                    <a:pt x="255" y="238"/>
                  </a:lnTo>
                  <a:lnTo>
                    <a:pt x="255" y="200"/>
                  </a:lnTo>
                  <a:moveTo>
                    <a:pt x="197" y="164"/>
                  </a:moveTo>
                  <a:lnTo>
                    <a:pt x="148" y="75"/>
                  </a:lnTo>
                  <a:moveTo>
                    <a:pt x="75" y="200"/>
                  </a:moveTo>
                  <a:lnTo>
                    <a:pt x="179" y="200"/>
                  </a:lnTo>
                  <a:moveTo>
                    <a:pt x="106" y="75"/>
                  </a:moveTo>
                  <a:lnTo>
                    <a:pt x="58" y="164"/>
                  </a:ln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lin ang="5400000" scaled="1"/>
                </a:gradFill>
              </a:endParaRPr>
            </a:p>
          </p:txBody>
        </p:sp>
      </p:grpSp>
      <p:grpSp>
        <p:nvGrpSpPr>
          <p:cNvPr id="153" name="Group 152">
            <a:extLst>
              <a:ext uri="{FF2B5EF4-FFF2-40B4-BE49-F238E27FC236}">
                <a16:creationId xmlns:a16="http://schemas.microsoft.com/office/drawing/2014/main" xmlns="" id="{FAF53B88-206B-4831-AFB6-83C0853EC116}"/>
              </a:ext>
            </a:extLst>
          </p:cNvPr>
          <p:cNvGrpSpPr/>
          <p:nvPr/>
        </p:nvGrpSpPr>
        <p:grpSpPr>
          <a:xfrm>
            <a:off x="6734940" y="4329287"/>
            <a:ext cx="407338" cy="407338"/>
            <a:chOff x="8382513" y="4029979"/>
            <a:chExt cx="566058" cy="566058"/>
          </a:xfrm>
        </p:grpSpPr>
        <p:sp>
          <p:nvSpPr>
            <p:cNvPr id="166" name="Oval 165">
              <a:extLst>
                <a:ext uri="{FF2B5EF4-FFF2-40B4-BE49-F238E27FC236}">
                  <a16:creationId xmlns:a16="http://schemas.microsoft.com/office/drawing/2014/main" xmlns="" id="{9E6C9722-9FF1-4F5D-B1AF-75032C7D91DE}"/>
                </a:ext>
              </a:extLst>
            </p:cNvPr>
            <p:cNvSpPr/>
            <p:nvPr/>
          </p:nvSpPr>
          <p:spPr bwMode="auto">
            <a:xfrm>
              <a:off x="8382513" y="4029979"/>
              <a:ext cx="566058" cy="56605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67" name="graph_9">
              <a:extLst>
                <a:ext uri="{FF2B5EF4-FFF2-40B4-BE49-F238E27FC236}">
                  <a16:creationId xmlns:a16="http://schemas.microsoft.com/office/drawing/2014/main" xmlns="" id="{4BEB3031-0724-400C-A5B0-D5A316B4D1C3}"/>
                </a:ext>
              </a:extLst>
            </p:cNvPr>
            <p:cNvSpPr>
              <a:spLocks noChangeAspect="1" noEditPoints="1"/>
            </p:cNvSpPr>
            <p:nvPr/>
          </p:nvSpPr>
          <p:spPr bwMode="auto">
            <a:xfrm>
              <a:off x="8532402" y="4193338"/>
              <a:ext cx="265244" cy="239340"/>
            </a:xfrm>
            <a:custGeom>
              <a:avLst/>
              <a:gdLst>
                <a:gd name="T0" fmla="*/ 352 w 352"/>
                <a:gd name="T1" fmla="*/ 318 h 318"/>
                <a:gd name="T2" fmla="*/ 0 w 352"/>
                <a:gd name="T3" fmla="*/ 318 h 318"/>
                <a:gd name="T4" fmla="*/ 0 w 352"/>
                <a:gd name="T5" fmla="*/ 0 h 318"/>
                <a:gd name="T6" fmla="*/ 266 w 352"/>
                <a:gd name="T7" fmla="*/ 105 h 318"/>
                <a:gd name="T8" fmla="*/ 286 w 352"/>
                <a:gd name="T9" fmla="*/ 126 h 318"/>
                <a:gd name="T10" fmla="*/ 307 w 352"/>
                <a:gd name="T11" fmla="*/ 105 h 318"/>
                <a:gd name="T12" fmla="*/ 286 w 352"/>
                <a:gd name="T13" fmla="*/ 84 h 318"/>
                <a:gd name="T14" fmla="*/ 266 w 352"/>
                <a:gd name="T15" fmla="*/ 105 h 318"/>
                <a:gd name="T16" fmla="*/ 57 w 352"/>
                <a:gd name="T17" fmla="*/ 252 h 318"/>
                <a:gd name="T18" fmla="*/ 100 w 352"/>
                <a:gd name="T19" fmla="*/ 188 h 318"/>
                <a:gd name="T20" fmla="*/ 200 w 352"/>
                <a:gd name="T21" fmla="*/ 205 h 318"/>
                <a:gd name="T22" fmla="*/ 134 w 352"/>
                <a:gd name="T23" fmla="*/ 181 h 318"/>
                <a:gd name="T24" fmla="*/ 236 w 352"/>
                <a:gd name="T25" fmla="*/ 187 h 318"/>
                <a:gd name="T26" fmla="*/ 276 w 352"/>
                <a:gd name="T27" fmla="*/ 123 h 318"/>
                <a:gd name="T28" fmla="*/ 200 w 352"/>
                <a:gd name="T29" fmla="*/ 201 h 318"/>
                <a:gd name="T30" fmla="*/ 221 w 352"/>
                <a:gd name="T31" fmla="*/ 222 h 318"/>
                <a:gd name="T32" fmla="*/ 241 w 352"/>
                <a:gd name="T33" fmla="*/ 201 h 318"/>
                <a:gd name="T34" fmla="*/ 221 w 352"/>
                <a:gd name="T35" fmla="*/ 180 h 318"/>
                <a:gd name="T36" fmla="*/ 200 w 352"/>
                <a:gd name="T37" fmla="*/ 201 h 318"/>
                <a:gd name="T38" fmla="*/ 200 w 352"/>
                <a:gd name="T39" fmla="*/ 201 h 318"/>
                <a:gd name="T40" fmla="*/ 94 w 352"/>
                <a:gd name="T41" fmla="*/ 174 h 318"/>
                <a:gd name="T42" fmla="*/ 115 w 352"/>
                <a:gd name="T43" fmla="*/ 194 h 318"/>
                <a:gd name="T44" fmla="*/ 136 w 352"/>
                <a:gd name="T45" fmla="*/ 174 h 318"/>
                <a:gd name="T46" fmla="*/ 115 w 352"/>
                <a:gd name="T47" fmla="*/ 153 h 318"/>
                <a:gd name="T48" fmla="*/ 94 w 352"/>
                <a:gd name="T49" fmla="*/ 174 h 318"/>
                <a:gd name="T50" fmla="*/ 94 w 352"/>
                <a:gd name="T51" fmla="*/ 174 h 318"/>
                <a:gd name="T52" fmla="*/ 25 w 352"/>
                <a:gd name="T53" fmla="*/ 269 h 318"/>
                <a:gd name="T54" fmla="*/ 46 w 352"/>
                <a:gd name="T55" fmla="*/ 289 h 318"/>
                <a:gd name="T56" fmla="*/ 66 w 352"/>
                <a:gd name="T57" fmla="*/ 269 h 318"/>
                <a:gd name="T58" fmla="*/ 46 w 352"/>
                <a:gd name="T59" fmla="*/ 248 h 318"/>
                <a:gd name="T60" fmla="*/ 25 w 352"/>
                <a:gd name="T61" fmla="*/ 269 h 318"/>
                <a:gd name="T62" fmla="*/ 25 w 352"/>
                <a:gd name="T63" fmla="*/ 269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52" h="318">
                  <a:moveTo>
                    <a:pt x="352" y="318"/>
                  </a:moveTo>
                  <a:cubicBezTo>
                    <a:pt x="0" y="318"/>
                    <a:pt x="0" y="318"/>
                    <a:pt x="0" y="318"/>
                  </a:cubicBezTo>
                  <a:cubicBezTo>
                    <a:pt x="0" y="0"/>
                    <a:pt x="0" y="0"/>
                    <a:pt x="0" y="0"/>
                  </a:cubicBezTo>
                  <a:moveTo>
                    <a:pt x="266" y="105"/>
                  </a:moveTo>
                  <a:cubicBezTo>
                    <a:pt x="266" y="116"/>
                    <a:pt x="275" y="126"/>
                    <a:pt x="286" y="126"/>
                  </a:cubicBezTo>
                  <a:cubicBezTo>
                    <a:pt x="298" y="126"/>
                    <a:pt x="307" y="116"/>
                    <a:pt x="307" y="105"/>
                  </a:cubicBezTo>
                  <a:cubicBezTo>
                    <a:pt x="307" y="93"/>
                    <a:pt x="298" y="84"/>
                    <a:pt x="286" y="84"/>
                  </a:cubicBezTo>
                  <a:cubicBezTo>
                    <a:pt x="275" y="84"/>
                    <a:pt x="266" y="93"/>
                    <a:pt x="266" y="105"/>
                  </a:cubicBezTo>
                  <a:close/>
                  <a:moveTo>
                    <a:pt x="57" y="252"/>
                  </a:moveTo>
                  <a:cubicBezTo>
                    <a:pt x="100" y="188"/>
                    <a:pt x="100" y="188"/>
                    <a:pt x="100" y="188"/>
                  </a:cubicBezTo>
                  <a:moveTo>
                    <a:pt x="200" y="205"/>
                  </a:moveTo>
                  <a:cubicBezTo>
                    <a:pt x="134" y="181"/>
                    <a:pt x="134" y="181"/>
                    <a:pt x="134" y="181"/>
                  </a:cubicBezTo>
                  <a:moveTo>
                    <a:pt x="236" y="187"/>
                  </a:moveTo>
                  <a:cubicBezTo>
                    <a:pt x="276" y="123"/>
                    <a:pt x="276" y="123"/>
                    <a:pt x="276" y="123"/>
                  </a:cubicBezTo>
                  <a:moveTo>
                    <a:pt x="200" y="201"/>
                  </a:moveTo>
                  <a:cubicBezTo>
                    <a:pt x="200" y="213"/>
                    <a:pt x="209" y="222"/>
                    <a:pt x="221" y="222"/>
                  </a:cubicBezTo>
                  <a:cubicBezTo>
                    <a:pt x="232" y="222"/>
                    <a:pt x="241" y="213"/>
                    <a:pt x="241" y="201"/>
                  </a:cubicBezTo>
                  <a:cubicBezTo>
                    <a:pt x="241" y="190"/>
                    <a:pt x="232" y="180"/>
                    <a:pt x="221" y="180"/>
                  </a:cubicBezTo>
                  <a:cubicBezTo>
                    <a:pt x="209" y="180"/>
                    <a:pt x="200" y="190"/>
                    <a:pt x="200" y="201"/>
                  </a:cubicBezTo>
                  <a:cubicBezTo>
                    <a:pt x="200" y="201"/>
                    <a:pt x="200" y="201"/>
                    <a:pt x="200" y="201"/>
                  </a:cubicBezTo>
                  <a:moveTo>
                    <a:pt x="94" y="174"/>
                  </a:moveTo>
                  <a:cubicBezTo>
                    <a:pt x="94" y="185"/>
                    <a:pt x="104" y="194"/>
                    <a:pt x="115" y="194"/>
                  </a:cubicBezTo>
                  <a:cubicBezTo>
                    <a:pt x="127" y="194"/>
                    <a:pt x="136" y="185"/>
                    <a:pt x="136" y="174"/>
                  </a:cubicBezTo>
                  <a:cubicBezTo>
                    <a:pt x="136" y="162"/>
                    <a:pt x="127" y="153"/>
                    <a:pt x="115" y="153"/>
                  </a:cubicBezTo>
                  <a:cubicBezTo>
                    <a:pt x="104" y="153"/>
                    <a:pt x="94" y="162"/>
                    <a:pt x="94" y="174"/>
                  </a:cubicBezTo>
                  <a:cubicBezTo>
                    <a:pt x="94" y="174"/>
                    <a:pt x="94" y="174"/>
                    <a:pt x="94" y="174"/>
                  </a:cubicBezTo>
                  <a:moveTo>
                    <a:pt x="25" y="269"/>
                  </a:moveTo>
                  <a:cubicBezTo>
                    <a:pt x="25" y="280"/>
                    <a:pt x="34" y="289"/>
                    <a:pt x="46" y="289"/>
                  </a:cubicBezTo>
                  <a:cubicBezTo>
                    <a:pt x="57" y="289"/>
                    <a:pt x="66" y="280"/>
                    <a:pt x="66" y="269"/>
                  </a:cubicBezTo>
                  <a:cubicBezTo>
                    <a:pt x="66" y="257"/>
                    <a:pt x="57" y="248"/>
                    <a:pt x="46" y="248"/>
                  </a:cubicBezTo>
                  <a:cubicBezTo>
                    <a:pt x="34" y="248"/>
                    <a:pt x="25" y="257"/>
                    <a:pt x="25" y="269"/>
                  </a:cubicBezTo>
                  <a:cubicBezTo>
                    <a:pt x="25" y="269"/>
                    <a:pt x="25" y="269"/>
                    <a:pt x="25" y="269"/>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grpSp>
        <p:nvGrpSpPr>
          <p:cNvPr id="154" name="Group 153">
            <a:extLst>
              <a:ext uri="{FF2B5EF4-FFF2-40B4-BE49-F238E27FC236}">
                <a16:creationId xmlns:a16="http://schemas.microsoft.com/office/drawing/2014/main" xmlns="" id="{FD0C4936-36A9-4A7C-A39B-097B7D2327CA}"/>
              </a:ext>
            </a:extLst>
          </p:cNvPr>
          <p:cNvGrpSpPr/>
          <p:nvPr/>
        </p:nvGrpSpPr>
        <p:grpSpPr>
          <a:xfrm>
            <a:off x="7158808" y="4730187"/>
            <a:ext cx="298062" cy="298062"/>
            <a:chOff x="9630904" y="4029979"/>
            <a:chExt cx="566058" cy="566058"/>
          </a:xfrm>
        </p:grpSpPr>
        <p:sp>
          <p:nvSpPr>
            <p:cNvPr id="164" name="Oval 163">
              <a:extLst>
                <a:ext uri="{FF2B5EF4-FFF2-40B4-BE49-F238E27FC236}">
                  <a16:creationId xmlns:a16="http://schemas.microsoft.com/office/drawing/2014/main" xmlns="" id="{AAB00425-BBF2-45ED-B5EE-87D862C05618}"/>
                </a:ext>
              </a:extLst>
            </p:cNvPr>
            <p:cNvSpPr/>
            <p:nvPr/>
          </p:nvSpPr>
          <p:spPr bwMode="auto">
            <a:xfrm>
              <a:off x="9630904" y="4029979"/>
              <a:ext cx="566058" cy="56605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65" name="heaphones_2">
              <a:extLst>
                <a:ext uri="{FF2B5EF4-FFF2-40B4-BE49-F238E27FC236}">
                  <a16:creationId xmlns:a16="http://schemas.microsoft.com/office/drawing/2014/main" xmlns="" id="{E5EFECF2-DDF5-4C74-9CC1-DCA9EC0E1634}"/>
                </a:ext>
              </a:extLst>
            </p:cNvPr>
            <p:cNvSpPr>
              <a:spLocks noChangeAspect="1" noEditPoints="1"/>
            </p:cNvSpPr>
            <p:nvPr/>
          </p:nvSpPr>
          <p:spPr bwMode="auto">
            <a:xfrm>
              <a:off x="9816204" y="4188156"/>
              <a:ext cx="191682" cy="249704"/>
            </a:xfrm>
            <a:custGeom>
              <a:avLst/>
              <a:gdLst>
                <a:gd name="T0" fmla="*/ 0 w 254"/>
                <a:gd name="T1" fmla="*/ 165 h 332"/>
                <a:gd name="T2" fmla="*/ 0 w 254"/>
                <a:gd name="T3" fmla="*/ 127 h 332"/>
                <a:gd name="T4" fmla="*/ 127 w 254"/>
                <a:gd name="T5" fmla="*/ 0 h 332"/>
                <a:gd name="T6" fmla="*/ 254 w 254"/>
                <a:gd name="T7" fmla="*/ 127 h 332"/>
                <a:gd name="T8" fmla="*/ 254 w 254"/>
                <a:gd name="T9" fmla="*/ 161 h 332"/>
                <a:gd name="T10" fmla="*/ 29 w 254"/>
                <a:gd name="T11" fmla="*/ 126 h 332"/>
                <a:gd name="T12" fmla="*/ 0 w 254"/>
                <a:gd name="T13" fmla="*/ 155 h 332"/>
                <a:gd name="T14" fmla="*/ 0 w 254"/>
                <a:gd name="T15" fmla="*/ 195 h 332"/>
                <a:gd name="T16" fmla="*/ 29 w 254"/>
                <a:gd name="T17" fmla="*/ 225 h 332"/>
                <a:gd name="T18" fmla="*/ 49 w 254"/>
                <a:gd name="T19" fmla="*/ 225 h 332"/>
                <a:gd name="T20" fmla="*/ 49 w 254"/>
                <a:gd name="T21" fmla="*/ 126 h 332"/>
                <a:gd name="T22" fmla="*/ 29 w 254"/>
                <a:gd name="T23" fmla="*/ 126 h 332"/>
                <a:gd name="T24" fmla="*/ 205 w 254"/>
                <a:gd name="T25" fmla="*/ 126 h 332"/>
                <a:gd name="T26" fmla="*/ 205 w 254"/>
                <a:gd name="T27" fmla="*/ 225 h 332"/>
                <a:gd name="T28" fmla="*/ 225 w 254"/>
                <a:gd name="T29" fmla="*/ 225 h 332"/>
                <a:gd name="T30" fmla="*/ 254 w 254"/>
                <a:gd name="T31" fmla="*/ 195 h 332"/>
                <a:gd name="T32" fmla="*/ 254 w 254"/>
                <a:gd name="T33" fmla="*/ 155 h 332"/>
                <a:gd name="T34" fmla="*/ 225 w 254"/>
                <a:gd name="T35" fmla="*/ 126 h 332"/>
                <a:gd name="T36" fmla="*/ 205 w 254"/>
                <a:gd name="T37" fmla="*/ 126 h 332"/>
                <a:gd name="T38" fmla="*/ 23 w 254"/>
                <a:gd name="T39" fmla="*/ 224 h 332"/>
                <a:gd name="T40" fmla="*/ 23 w 254"/>
                <a:gd name="T41" fmla="*/ 259 h 332"/>
                <a:gd name="T42" fmla="*/ 77 w 254"/>
                <a:gd name="T43" fmla="*/ 313 h 332"/>
                <a:gd name="T44" fmla="*/ 91 w 254"/>
                <a:gd name="T45" fmla="*/ 313 h 332"/>
                <a:gd name="T46" fmla="*/ 162 w 254"/>
                <a:gd name="T47" fmla="*/ 317 h 332"/>
                <a:gd name="T48" fmla="*/ 162 w 254"/>
                <a:gd name="T49" fmla="*/ 305 h 332"/>
                <a:gd name="T50" fmla="*/ 145 w 254"/>
                <a:gd name="T51" fmla="*/ 290 h 332"/>
                <a:gd name="T52" fmla="*/ 109 w 254"/>
                <a:gd name="T53" fmla="*/ 290 h 332"/>
                <a:gd name="T54" fmla="*/ 91 w 254"/>
                <a:gd name="T55" fmla="*/ 305 h 332"/>
                <a:gd name="T56" fmla="*/ 91 w 254"/>
                <a:gd name="T57" fmla="*/ 317 h 332"/>
                <a:gd name="T58" fmla="*/ 91 w 254"/>
                <a:gd name="T59" fmla="*/ 317 h 332"/>
                <a:gd name="T60" fmla="*/ 109 w 254"/>
                <a:gd name="T61" fmla="*/ 332 h 332"/>
                <a:gd name="T62" fmla="*/ 145 w 254"/>
                <a:gd name="T63" fmla="*/ 332 h 332"/>
                <a:gd name="T64" fmla="*/ 162 w 254"/>
                <a:gd name="T65" fmla="*/ 317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54" h="332">
                  <a:moveTo>
                    <a:pt x="0" y="165"/>
                  </a:moveTo>
                  <a:cubicBezTo>
                    <a:pt x="0" y="127"/>
                    <a:pt x="0" y="127"/>
                    <a:pt x="0" y="127"/>
                  </a:cubicBezTo>
                  <a:cubicBezTo>
                    <a:pt x="0" y="57"/>
                    <a:pt x="57" y="0"/>
                    <a:pt x="127" y="0"/>
                  </a:cubicBezTo>
                  <a:cubicBezTo>
                    <a:pt x="197" y="0"/>
                    <a:pt x="254" y="57"/>
                    <a:pt x="254" y="127"/>
                  </a:cubicBezTo>
                  <a:cubicBezTo>
                    <a:pt x="254" y="161"/>
                    <a:pt x="254" y="161"/>
                    <a:pt x="254" y="161"/>
                  </a:cubicBezTo>
                  <a:moveTo>
                    <a:pt x="29" y="126"/>
                  </a:moveTo>
                  <a:cubicBezTo>
                    <a:pt x="13" y="126"/>
                    <a:pt x="0" y="139"/>
                    <a:pt x="0" y="155"/>
                  </a:cubicBezTo>
                  <a:cubicBezTo>
                    <a:pt x="0" y="195"/>
                    <a:pt x="0" y="195"/>
                    <a:pt x="0" y="195"/>
                  </a:cubicBezTo>
                  <a:cubicBezTo>
                    <a:pt x="0" y="212"/>
                    <a:pt x="13" y="225"/>
                    <a:pt x="29" y="225"/>
                  </a:cubicBezTo>
                  <a:cubicBezTo>
                    <a:pt x="49" y="225"/>
                    <a:pt x="49" y="225"/>
                    <a:pt x="49" y="225"/>
                  </a:cubicBezTo>
                  <a:cubicBezTo>
                    <a:pt x="49" y="126"/>
                    <a:pt x="49" y="126"/>
                    <a:pt x="49" y="126"/>
                  </a:cubicBezTo>
                  <a:lnTo>
                    <a:pt x="29" y="126"/>
                  </a:lnTo>
                  <a:close/>
                  <a:moveTo>
                    <a:pt x="205" y="126"/>
                  </a:moveTo>
                  <a:cubicBezTo>
                    <a:pt x="205" y="225"/>
                    <a:pt x="205" y="225"/>
                    <a:pt x="205" y="225"/>
                  </a:cubicBezTo>
                  <a:cubicBezTo>
                    <a:pt x="225" y="225"/>
                    <a:pt x="225" y="225"/>
                    <a:pt x="225" y="225"/>
                  </a:cubicBezTo>
                  <a:cubicBezTo>
                    <a:pt x="241" y="225"/>
                    <a:pt x="254" y="212"/>
                    <a:pt x="254" y="195"/>
                  </a:cubicBezTo>
                  <a:cubicBezTo>
                    <a:pt x="254" y="155"/>
                    <a:pt x="254" y="155"/>
                    <a:pt x="254" y="155"/>
                  </a:cubicBezTo>
                  <a:cubicBezTo>
                    <a:pt x="254" y="139"/>
                    <a:pt x="241" y="126"/>
                    <a:pt x="225" y="126"/>
                  </a:cubicBezTo>
                  <a:lnTo>
                    <a:pt x="205" y="126"/>
                  </a:lnTo>
                  <a:close/>
                  <a:moveTo>
                    <a:pt x="23" y="224"/>
                  </a:moveTo>
                  <a:cubicBezTo>
                    <a:pt x="23" y="259"/>
                    <a:pt x="23" y="259"/>
                    <a:pt x="23" y="259"/>
                  </a:cubicBezTo>
                  <a:cubicBezTo>
                    <a:pt x="23" y="289"/>
                    <a:pt x="47" y="313"/>
                    <a:pt x="77" y="313"/>
                  </a:cubicBezTo>
                  <a:cubicBezTo>
                    <a:pt x="91" y="313"/>
                    <a:pt x="91" y="313"/>
                    <a:pt x="91" y="313"/>
                  </a:cubicBezTo>
                  <a:moveTo>
                    <a:pt x="162" y="317"/>
                  </a:moveTo>
                  <a:cubicBezTo>
                    <a:pt x="162" y="305"/>
                    <a:pt x="162" y="305"/>
                    <a:pt x="162" y="305"/>
                  </a:cubicBezTo>
                  <a:cubicBezTo>
                    <a:pt x="162" y="297"/>
                    <a:pt x="154" y="290"/>
                    <a:pt x="145" y="290"/>
                  </a:cubicBezTo>
                  <a:cubicBezTo>
                    <a:pt x="109" y="290"/>
                    <a:pt x="109" y="290"/>
                    <a:pt x="109" y="290"/>
                  </a:cubicBezTo>
                  <a:cubicBezTo>
                    <a:pt x="99" y="290"/>
                    <a:pt x="91" y="297"/>
                    <a:pt x="91" y="305"/>
                  </a:cubicBezTo>
                  <a:cubicBezTo>
                    <a:pt x="91" y="317"/>
                    <a:pt x="91" y="317"/>
                    <a:pt x="91" y="317"/>
                  </a:cubicBezTo>
                  <a:moveTo>
                    <a:pt x="91" y="317"/>
                  </a:moveTo>
                  <a:cubicBezTo>
                    <a:pt x="91" y="325"/>
                    <a:pt x="99" y="332"/>
                    <a:pt x="109" y="332"/>
                  </a:cubicBezTo>
                  <a:cubicBezTo>
                    <a:pt x="145" y="332"/>
                    <a:pt x="145" y="332"/>
                    <a:pt x="145" y="332"/>
                  </a:cubicBezTo>
                  <a:cubicBezTo>
                    <a:pt x="154" y="332"/>
                    <a:pt x="162" y="325"/>
                    <a:pt x="162" y="317"/>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55" name="Group 154">
            <a:extLst>
              <a:ext uri="{FF2B5EF4-FFF2-40B4-BE49-F238E27FC236}">
                <a16:creationId xmlns:a16="http://schemas.microsoft.com/office/drawing/2014/main" xmlns="" id="{5B3F29A2-2647-47AC-9B0E-51A634F48B84}"/>
              </a:ext>
            </a:extLst>
          </p:cNvPr>
          <p:cNvGrpSpPr/>
          <p:nvPr/>
        </p:nvGrpSpPr>
        <p:grpSpPr>
          <a:xfrm>
            <a:off x="7258621" y="4044786"/>
            <a:ext cx="318490" cy="318488"/>
            <a:chOff x="10236320" y="4029979"/>
            <a:chExt cx="566058" cy="566058"/>
          </a:xfrm>
        </p:grpSpPr>
        <p:sp>
          <p:nvSpPr>
            <p:cNvPr id="162" name="Oval 161">
              <a:extLst>
                <a:ext uri="{FF2B5EF4-FFF2-40B4-BE49-F238E27FC236}">
                  <a16:creationId xmlns:a16="http://schemas.microsoft.com/office/drawing/2014/main" xmlns="" id="{434BEC04-9175-4832-8CDB-E4D1E5D7B731}"/>
                </a:ext>
              </a:extLst>
            </p:cNvPr>
            <p:cNvSpPr/>
            <p:nvPr/>
          </p:nvSpPr>
          <p:spPr bwMode="auto">
            <a:xfrm>
              <a:off x="10236320" y="4029979"/>
              <a:ext cx="566058" cy="56605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63" name="list_4">
              <a:extLst>
                <a:ext uri="{FF2B5EF4-FFF2-40B4-BE49-F238E27FC236}">
                  <a16:creationId xmlns:a16="http://schemas.microsoft.com/office/drawing/2014/main" xmlns="" id="{52802449-9C1F-4A45-A942-6A7A4AB3F22B}"/>
                </a:ext>
              </a:extLst>
            </p:cNvPr>
            <p:cNvSpPr>
              <a:spLocks noChangeAspect="1" noEditPoints="1"/>
            </p:cNvSpPr>
            <p:nvPr/>
          </p:nvSpPr>
          <p:spPr bwMode="auto">
            <a:xfrm>
              <a:off x="10385060" y="4224421"/>
              <a:ext cx="262136" cy="177174"/>
            </a:xfrm>
            <a:custGeom>
              <a:avLst/>
              <a:gdLst>
                <a:gd name="T0" fmla="*/ 90 w 253"/>
                <a:gd name="T1" fmla="*/ 24 h 171"/>
                <a:gd name="T2" fmla="*/ 253 w 253"/>
                <a:gd name="T3" fmla="*/ 24 h 171"/>
                <a:gd name="T4" fmla="*/ 90 w 253"/>
                <a:gd name="T5" fmla="*/ 73 h 171"/>
                <a:gd name="T6" fmla="*/ 253 w 253"/>
                <a:gd name="T7" fmla="*/ 73 h 171"/>
                <a:gd name="T8" fmla="*/ 90 w 253"/>
                <a:gd name="T9" fmla="*/ 121 h 171"/>
                <a:gd name="T10" fmla="*/ 253 w 253"/>
                <a:gd name="T11" fmla="*/ 121 h 171"/>
                <a:gd name="T12" fmla="*/ 90 w 253"/>
                <a:gd name="T13" fmla="*/ 171 h 171"/>
                <a:gd name="T14" fmla="*/ 253 w 253"/>
                <a:gd name="T15" fmla="*/ 171 h 171"/>
                <a:gd name="T16" fmla="*/ 0 w 253"/>
                <a:gd name="T17" fmla="*/ 23 h 171"/>
                <a:gd name="T18" fmla="*/ 17 w 253"/>
                <a:gd name="T19" fmla="*/ 40 h 171"/>
                <a:gd name="T20" fmla="*/ 58 w 253"/>
                <a:gd name="T21" fmla="*/ 0 h 171"/>
                <a:gd name="T22" fmla="*/ 0 w 253"/>
                <a:gd name="T23" fmla="*/ 121 h 171"/>
                <a:gd name="T24" fmla="*/ 17 w 253"/>
                <a:gd name="T25" fmla="*/ 138 h 171"/>
                <a:gd name="T26" fmla="*/ 58 w 253"/>
                <a:gd name="T27" fmla="*/ 98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3" h="171">
                  <a:moveTo>
                    <a:pt x="90" y="24"/>
                  </a:moveTo>
                  <a:lnTo>
                    <a:pt x="253" y="24"/>
                  </a:lnTo>
                  <a:moveTo>
                    <a:pt x="90" y="73"/>
                  </a:moveTo>
                  <a:lnTo>
                    <a:pt x="253" y="73"/>
                  </a:lnTo>
                  <a:moveTo>
                    <a:pt x="90" y="121"/>
                  </a:moveTo>
                  <a:lnTo>
                    <a:pt x="253" y="121"/>
                  </a:lnTo>
                  <a:moveTo>
                    <a:pt x="90" y="171"/>
                  </a:moveTo>
                  <a:lnTo>
                    <a:pt x="253" y="171"/>
                  </a:lnTo>
                  <a:moveTo>
                    <a:pt x="0" y="23"/>
                  </a:moveTo>
                  <a:lnTo>
                    <a:pt x="17" y="40"/>
                  </a:lnTo>
                  <a:lnTo>
                    <a:pt x="58" y="0"/>
                  </a:lnTo>
                  <a:moveTo>
                    <a:pt x="0" y="121"/>
                  </a:moveTo>
                  <a:lnTo>
                    <a:pt x="17" y="138"/>
                  </a:lnTo>
                  <a:lnTo>
                    <a:pt x="58" y="98"/>
                  </a:ln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grpSp>
        <p:nvGrpSpPr>
          <p:cNvPr id="156" name="Group 155">
            <a:extLst>
              <a:ext uri="{FF2B5EF4-FFF2-40B4-BE49-F238E27FC236}">
                <a16:creationId xmlns:a16="http://schemas.microsoft.com/office/drawing/2014/main" xmlns="" id="{4CE0A29B-0C3F-485D-8E84-F5A5CBB50B66}"/>
              </a:ext>
            </a:extLst>
          </p:cNvPr>
          <p:cNvGrpSpPr/>
          <p:nvPr/>
        </p:nvGrpSpPr>
        <p:grpSpPr>
          <a:xfrm>
            <a:off x="6142387" y="3915139"/>
            <a:ext cx="488338" cy="488338"/>
            <a:chOff x="7749331" y="4029979"/>
            <a:chExt cx="566058" cy="566058"/>
          </a:xfrm>
        </p:grpSpPr>
        <p:sp>
          <p:nvSpPr>
            <p:cNvPr id="160" name="Oval 159">
              <a:extLst>
                <a:ext uri="{FF2B5EF4-FFF2-40B4-BE49-F238E27FC236}">
                  <a16:creationId xmlns:a16="http://schemas.microsoft.com/office/drawing/2014/main" xmlns="" id="{B3F7EEB8-C459-4FCC-8B93-04DB6C777154}"/>
                </a:ext>
              </a:extLst>
            </p:cNvPr>
            <p:cNvSpPr/>
            <p:nvPr/>
          </p:nvSpPr>
          <p:spPr bwMode="auto">
            <a:xfrm>
              <a:off x="7749331" y="4029979"/>
              <a:ext cx="566058" cy="56605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61" name="calendar">
              <a:extLst>
                <a:ext uri="{FF2B5EF4-FFF2-40B4-BE49-F238E27FC236}">
                  <a16:creationId xmlns:a16="http://schemas.microsoft.com/office/drawing/2014/main" xmlns="" id="{CE0F77BE-F186-47B1-8751-0795F1FD7E36}"/>
                </a:ext>
              </a:extLst>
            </p:cNvPr>
            <p:cNvSpPr>
              <a:spLocks noChangeAspect="1" noEditPoints="1"/>
            </p:cNvSpPr>
            <p:nvPr/>
          </p:nvSpPr>
          <p:spPr bwMode="auto">
            <a:xfrm>
              <a:off x="7902415" y="4191783"/>
              <a:ext cx="252812" cy="242450"/>
            </a:xfrm>
            <a:custGeom>
              <a:avLst/>
              <a:gdLst>
                <a:gd name="T0" fmla="*/ 244 w 244"/>
                <a:gd name="T1" fmla="*/ 234 h 234"/>
                <a:gd name="T2" fmla="*/ 0 w 244"/>
                <a:gd name="T3" fmla="*/ 24 h 234"/>
                <a:gd name="T4" fmla="*/ 244 w 244"/>
                <a:gd name="T5" fmla="*/ 139 h 234"/>
                <a:gd name="T6" fmla="*/ 244 w 244"/>
                <a:gd name="T7" fmla="*/ 72 h 234"/>
                <a:gd name="T8" fmla="*/ 50 w 244"/>
                <a:gd name="T9" fmla="*/ 50 h 234"/>
                <a:gd name="T10" fmla="*/ 195 w 244"/>
                <a:gd name="T11" fmla="*/ 50 h 234"/>
                <a:gd name="T12" fmla="*/ 101 w 244"/>
                <a:gd name="T13" fmla="*/ 103 h 234"/>
                <a:gd name="T14" fmla="*/ 95 w 244"/>
                <a:gd name="T15" fmla="*/ 109 h 234"/>
                <a:gd name="T16" fmla="*/ 101 w 244"/>
                <a:gd name="T17" fmla="*/ 106 h 234"/>
                <a:gd name="T18" fmla="*/ 150 w 244"/>
                <a:gd name="T19" fmla="*/ 103 h 234"/>
                <a:gd name="T20" fmla="*/ 144 w 244"/>
                <a:gd name="T21" fmla="*/ 109 h 234"/>
                <a:gd name="T22" fmla="*/ 150 w 244"/>
                <a:gd name="T23" fmla="*/ 105 h 234"/>
                <a:gd name="T24" fmla="*/ 198 w 244"/>
                <a:gd name="T25" fmla="*/ 103 h 234"/>
                <a:gd name="T26" fmla="*/ 192 w 244"/>
                <a:gd name="T27" fmla="*/ 109 h 234"/>
                <a:gd name="T28" fmla="*/ 198 w 244"/>
                <a:gd name="T29" fmla="*/ 106 h 234"/>
                <a:gd name="T30" fmla="*/ 101 w 244"/>
                <a:gd name="T31" fmla="*/ 136 h 234"/>
                <a:gd name="T32" fmla="*/ 95 w 244"/>
                <a:gd name="T33" fmla="*/ 141 h 234"/>
                <a:gd name="T34" fmla="*/ 101 w 244"/>
                <a:gd name="T35" fmla="*/ 139 h 234"/>
                <a:gd name="T36" fmla="*/ 150 w 244"/>
                <a:gd name="T37" fmla="*/ 136 h 234"/>
                <a:gd name="T38" fmla="*/ 144 w 244"/>
                <a:gd name="T39" fmla="*/ 141 h 234"/>
                <a:gd name="T40" fmla="*/ 150 w 244"/>
                <a:gd name="T41" fmla="*/ 138 h 234"/>
                <a:gd name="T42" fmla="*/ 198 w 244"/>
                <a:gd name="T43" fmla="*/ 136 h 234"/>
                <a:gd name="T44" fmla="*/ 192 w 244"/>
                <a:gd name="T45" fmla="*/ 141 h 234"/>
                <a:gd name="T46" fmla="*/ 198 w 244"/>
                <a:gd name="T47" fmla="*/ 139 h 234"/>
                <a:gd name="T48" fmla="*/ 52 w 244"/>
                <a:gd name="T49" fmla="*/ 136 h 234"/>
                <a:gd name="T50" fmla="*/ 47 w 244"/>
                <a:gd name="T51" fmla="*/ 141 h 234"/>
                <a:gd name="T52" fmla="*/ 52 w 244"/>
                <a:gd name="T53" fmla="*/ 138 h 234"/>
                <a:gd name="T54" fmla="*/ 101 w 244"/>
                <a:gd name="T55" fmla="*/ 168 h 234"/>
                <a:gd name="T56" fmla="*/ 95 w 244"/>
                <a:gd name="T57" fmla="*/ 173 h 234"/>
                <a:gd name="T58" fmla="*/ 101 w 244"/>
                <a:gd name="T59" fmla="*/ 171 h 234"/>
                <a:gd name="T60" fmla="*/ 150 w 244"/>
                <a:gd name="T61" fmla="*/ 168 h 234"/>
                <a:gd name="T62" fmla="*/ 144 w 244"/>
                <a:gd name="T63" fmla="*/ 173 h 234"/>
                <a:gd name="T64" fmla="*/ 150 w 244"/>
                <a:gd name="T65" fmla="*/ 171 h 234"/>
                <a:gd name="T66" fmla="*/ 198 w 244"/>
                <a:gd name="T67" fmla="*/ 168 h 234"/>
                <a:gd name="T68" fmla="*/ 192 w 244"/>
                <a:gd name="T69" fmla="*/ 173 h 234"/>
                <a:gd name="T70" fmla="*/ 198 w 244"/>
                <a:gd name="T71" fmla="*/ 171 h 234"/>
                <a:gd name="T72" fmla="*/ 52 w 244"/>
                <a:gd name="T73" fmla="*/ 168 h 234"/>
                <a:gd name="T74" fmla="*/ 47 w 244"/>
                <a:gd name="T75" fmla="*/ 173 h 234"/>
                <a:gd name="T76" fmla="*/ 52 w 244"/>
                <a:gd name="T77" fmla="*/ 171 h 234"/>
                <a:gd name="T78" fmla="*/ 101 w 244"/>
                <a:gd name="T79" fmla="*/ 200 h 234"/>
                <a:gd name="T80" fmla="*/ 95 w 244"/>
                <a:gd name="T81" fmla="*/ 206 h 234"/>
                <a:gd name="T82" fmla="*/ 101 w 244"/>
                <a:gd name="T83" fmla="*/ 203 h 234"/>
                <a:gd name="T84" fmla="*/ 150 w 244"/>
                <a:gd name="T85" fmla="*/ 200 h 234"/>
                <a:gd name="T86" fmla="*/ 144 w 244"/>
                <a:gd name="T87" fmla="*/ 206 h 234"/>
                <a:gd name="T88" fmla="*/ 150 w 244"/>
                <a:gd name="T89" fmla="*/ 203 h 234"/>
                <a:gd name="T90" fmla="*/ 52 w 244"/>
                <a:gd name="T91" fmla="*/ 200 h 234"/>
                <a:gd name="T92" fmla="*/ 47 w 244"/>
                <a:gd name="T93" fmla="*/ 206 h 234"/>
                <a:gd name="T94" fmla="*/ 52 w 244"/>
                <a:gd name="T95" fmla="*/ 202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44" h="234">
                  <a:moveTo>
                    <a:pt x="244" y="139"/>
                  </a:moveTo>
                  <a:lnTo>
                    <a:pt x="244" y="234"/>
                  </a:lnTo>
                  <a:lnTo>
                    <a:pt x="0" y="234"/>
                  </a:lnTo>
                  <a:lnTo>
                    <a:pt x="0" y="24"/>
                  </a:lnTo>
                  <a:lnTo>
                    <a:pt x="244" y="24"/>
                  </a:lnTo>
                  <a:lnTo>
                    <a:pt x="244" y="139"/>
                  </a:lnTo>
                  <a:moveTo>
                    <a:pt x="0" y="72"/>
                  </a:moveTo>
                  <a:lnTo>
                    <a:pt x="244" y="72"/>
                  </a:lnTo>
                  <a:moveTo>
                    <a:pt x="50" y="0"/>
                  </a:moveTo>
                  <a:lnTo>
                    <a:pt x="50" y="50"/>
                  </a:lnTo>
                  <a:moveTo>
                    <a:pt x="195" y="0"/>
                  </a:moveTo>
                  <a:lnTo>
                    <a:pt x="195" y="50"/>
                  </a:lnTo>
                  <a:moveTo>
                    <a:pt x="101" y="106"/>
                  </a:moveTo>
                  <a:lnTo>
                    <a:pt x="101" y="103"/>
                  </a:lnTo>
                  <a:lnTo>
                    <a:pt x="95" y="103"/>
                  </a:lnTo>
                  <a:lnTo>
                    <a:pt x="95" y="109"/>
                  </a:lnTo>
                  <a:lnTo>
                    <a:pt x="101" y="109"/>
                  </a:lnTo>
                  <a:lnTo>
                    <a:pt x="101" y="106"/>
                  </a:lnTo>
                  <a:moveTo>
                    <a:pt x="150" y="105"/>
                  </a:moveTo>
                  <a:lnTo>
                    <a:pt x="150" y="103"/>
                  </a:lnTo>
                  <a:lnTo>
                    <a:pt x="144" y="103"/>
                  </a:lnTo>
                  <a:lnTo>
                    <a:pt x="144" y="109"/>
                  </a:lnTo>
                  <a:lnTo>
                    <a:pt x="150" y="109"/>
                  </a:lnTo>
                  <a:lnTo>
                    <a:pt x="150" y="105"/>
                  </a:lnTo>
                  <a:moveTo>
                    <a:pt x="198" y="106"/>
                  </a:moveTo>
                  <a:lnTo>
                    <a:pt x="198" y="103"/>
                  </a:lnTo>
                  <a:lnTo>
                    <a:pt x="192" y="103"/>
                  </a:lnTo>
                  <a:lnTo>
                    <a:pt x="192" y="109"/>
                  </a:lnTo>
                  <a:lnTo>
                    <a:pt x="198" y="109"/>
                  </a:lnTo>
                  <a:lnTo>
                    <a:pt x="198" y="106"/>
                  </a:lnTo>
                  <a:moveTo>
                    <a:pt x="101" y="139"/>
                  </a:moveTo>
                  <a:lnTo>
                    <a:pt x="101" y="136"/>
                  </a:lnTo>
                  <a:lnTo>
                    <a:pt x="95" y="136"/>
                  </a:lnTo>
                  <a:lnTo>
                    <a:pt x="95" y="141"/>
                  </a:lnTo>
                  <a:lnTo>
                    <a:pt x="101" y="141"/>
                  </a:lnTo>
                  <a:lnTo>
                    <a:pt x="101" y="139"/>
                  </a:lnTo>
                  <a:moveTo>
                    <a:pt x="150" y="138"/>
                  </a:moveTo>
                  <a:lnTo>
                    <a:pt x="150" y="136"/>
                  </a:lnTo>
                  <a:lnTo>
                    <a:pt x="144" y="136"/>
                  </a:lnTo>
                  <a:lnTo>
                    <a:pt x="144" y="141"/>
                  </a:lnTo>
                  <a:lnTo>
                    <a:pt x="150" y="141"/>
                  </a:lnTo>
                  <a:lnTo>
                    <a:pt x="150" y="138"/>
                  </a:lnTo>
                  <a:moveTo>
                    <a:pt x="198" y="139"/>
                  </a:moveTo>
                  <a:lnTo>
                    <a:pt x="198" y="136"/>
                  </a:lnTo>
                  <a:lnTo>
                    <a:pt x="192" y="136"/>
                  </a:lnTo>
                  <a:lnTo>
                    <a:pt x="192" y="141"/>
                  </a:lnTo>
                  <a:lnTo>
                    <a:pt x="198" y="141"/>
                  </a:lnTo>
                  <a:lnTo>
                    <a:pt x="198" y="139"/>
                  </a:lnTo>
                  <a:moveTo>
                    <a:pt x="52" y="138"/>
                  </a:moveTo>
                  <a:lnTo>
                    <a:pt x="52" y="136"/>
                  </a:lnTo>
                  <a:lnTo>
                    <a:pt x="47" y="136"/>
                  </a:lnTo>
                  <a:lnTo>
                    <a:pt x="47" y="141"/>
                  </a:lnTo>
                  <a:lnTo>
                    <a:pt x="52" y="141"/>
                  </a:lnTo>
                  <a:lnTo>
                    <a:pt x="52" y="138"/>
                  </a:lnTo>
                  <a:moveTo>
                    <a:pt x="101" y="171"/>
                  </a:moveTo>
                  <a:lnTo>
                    <a:pt x="101" y="168"/>
                  </a:lnTo>
                  <a:lnTo>
                    <a:pt x="95" y="168"/>
                  </a:lnTo>
                  <a:lnTo>
                    <a:pt x="95" y="173"/>
                  </a:lnTo>
                  <a:lnTo>
                    <a:pt x="101" y="173"/>
                  </a:lnTo>
                  <a:lnTo>
                    <a:pt x="101" y="171"/>
                  </a:lnTo>
                  <a:moveTo>
                    <a:pt x="150" y="171"/>
                  </a:moveTo>
                  <a:lnTo>
                    <a:pt x="150" y="168"/>
                  </a:lnTo>
                  <a:lnTo>
                    <a:pt x="144" y="168"/>
                  </a:lnTo>
                  <a:lnTo>
                    <a:pt x="144" y="173"/>
                  </a:lnTo>
                  <a:lnTo>
                    <a:pt x="150" y="173"/>
                  </a:lnTo>
                  <a:lnTo>
                    <a:pt x="150" y="171"/>
                  </a:lnTo>
                  <a:moveTo>
                    <a:pt x="198" y="171"/>
                  </a:moveTo>
                  <a:lnTo>
                    <a:pt x="198" y="168"/>
                  </a:lnTo>
                  <a:lnTo>
                    <a:pt x="192" y="168"/>
                  </a:lnTo>
                  <a:lnTo>
                    <a:pt x="192" y="173"/>
                  </a:lnTo>
                  <a:lnTo>
                    <a:pt x="198" y="173"/>
                  </a:lnTo>
                  <a:lnTo>
                    <a:pt x="198" y="171"/>
                  </a:lnTo>
                  <a:moveTo>
                    <a:pt x="52" y="171"/>
                  </a:moveTo>
                  <a:lnTo>
                    <a:pt x="52" y="168"/>
                  </a:lnTo>
                  <a:lnTo>
                    <a:pt x="47" y="168"/>
                  </a:lnTo>
                  <a:lnTo>
                    <a:pt x="47" y="173"/>
                  </a:lnTo>
                  <a:lnTo>
                    <a:pt x="52" y="173"/>
                  </a:lnTo>
                  <a:lnTo>
                    <a:pt x="52" y="171"/>
                  </a:lnTo>
                  <a:moveTo>
                    <a:pt x="101" y="203"/>
                  </a:moveTo>
                  <a:lnTo>
                    <a:pt x="101" y="200"/>
                  </a:lnTo>
                  <a:lnTo>
                    <a:pt x="95" y="200"/>
                  </a:lnTo>
                  <a:lnTo>
                    <a:pt x="95" y="206"/>
                  </a:lnTo>
                  <a:lnTo>
                    <a:pt x="101" y="206"/>
                  </a:lnTo>
                  <a:lnTo>
                    <a:pt x="101" y="203"/>
                  </a:lnTo>
                  <a:moveTo>
                    <a:pt x="150" y="203"/>
                  </a:moveTo>
                  <a:lnTo>
                    <a:pt x="150" y="200"/>
                  </a:lnTo>
                  <a:lnTo>
                    <a:pt x="144" y="200"/>
                  </a:lnTo>
                  <a:lnTo>
                    <a:pt x="144" y="206"/>
                  </a:lnTo>
                  <a:lnTo>
                    <a:pt x="150" y="206"/>
                  </a:lnTo>
                  <a:lnTo>
                    <a:pt x="150" y="203"/>
                  </a:lnTo>
                  <a:moveTo>
                    <a:pt x="52" y="202"/>
                  </a:moveTo>
                  <a:lnTo>
                    <a:pt x="52" y="200"/>
                  </a:lnTo>
                  <a:lnTo>
                    <a:pt x="47" y="200"/>
                  </a:lnTo>
                  <a:lnTo>
                    <a:pt x="47" y="206"/>
                  </a:lnTo>
                  <a:lnTo>
                    <a:pt x="52" y="206"/>
                  </a:lnTo>
                  <a:lnTo>
                    <a:pt x="52" y="202"/>
                  </a:ln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grpSp>
        <p:nvGrpSpPr>
          <p:cNvPr id="157" name="Group 156">
            <a:extLst>
              <a:ext uri="{FF2B5EF4-FFF2-40B4-BE49-F238E27FC236}">
                <a16:creationId xmlns:a16="http://schemas.microsoft.com/office/drawing/2014/main" xmlns="" id="{88D946B0-7897-4822-B4E2-87CAA4E3182A}"/>
              </a:ext>
            </a:extLst>
          </p:cNvPr>
          <p:cNvGrpSpPr/>
          <p:nvPr/>
        </p:nvGrpSpPr>
        <p:grpSpPr>
          <a:xfrm>
            <a:off x="5477572" y="4351543"/>
            <a:ext cx="353900" cy="353900"/>
            <a:chOff x="5930901" y="4029979"/>
            <a:chExt cx="566058" cy="566058"/>
          </a:xfrm>
        </p:grpSpPr>
        <p:sp>
          <p:nvSpPr>
            <p:cNvPr id="158" name="Oval 157">
              <a:extLst>
                <a:ext uri="{FF2B5EF4-FFF2-40B4-BE49-F238E27FC236}">
                  <a16:creationId xmlns:a16="http://schemas.microsoft.com/office/drawing/2014/main" xmlns="" id="{A2621ACE-CF0E-4054-ADDA-3064F52C7BF2}"/>
                </a:ext>
              </a:extLst>
            </p:cNvPr>
            <p:cNvSpPr/>
            <p:nvPr/>
          </p:nvSpPr>
          <p:spPr bwMode="auto">
            <a:xfrm>
              <a:off x="5930901" y="4029979"/>
              <a:ext cx="566058" cy="56605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9" name="encrypt">
              <a:extLst>
                <a:ext uri="{FF2B5EF4-FFF2-40B4-BE49-F238E27FC236}">
                  <a16:creationId xmlns:a16="http://schemas.microsoft.com/office/drawing/2014/main" xmlns="" id="{C5515324-A4B3-4FC3-A898-97A3EA98FEB1}"/>
                </a:ext>
              </a:extLst>
            </p:cNvPr>
            <p:cNvSpPr>
              <a:spLocks noChangeAspect="1" noEditPoints="1"/>
            </p:cNvSpPr>
            <p:nvPr/>
          </p:nvSpPr>
          <p:spPr bwMode="auto">
            <a:xfrm>
              <a:off x="6093270" y="4218722"/>
              <a:ext cx="253848" cy="188572"/>
            </a:xfrm>
            <a:custGeom>
              <a:avLst/>
              <a:gdLst>
                <a:gd name="T0" fmla="*/ 216 w 339"/>
                <a:gd name="T1" fmla="*/ 183 h 250"/>
                <a:gd name="T2" fmla="*/ 0 w 339"/>
                <a:gd name="T3" fmla="*/ 183 h 250"/>
                <a:gd name="T4" fmla="*/ 0 w 339"/>
                <a:gd name="T5" fmla="*/ 68 h 250"/>
                <a:gd name="T6" fmla="*/ 216 w 339"/>
                <a:gd name="T7" fmla="*/ 68 h 250"/>
                <a:gd name="T8" fmla="*/ 282 w 339"/>
                <a:gd name="T9" fmla="*/ 183 h 250"/>
                <a:gd name="T10" fmla="*/ 339 w 339"/>
                <a:gd name="T11" fmla="*/ 183 h 250"/>
                <a:gd name="T12" fmla="*/ 339 w 339"/>
                <a:gd name="T13" fmla="*/ 68 h 250"/>
                <a:gd name="T14" fmla="*/ 282 w 339"/>
                <a:gd name="T15" fmla="*/ 68 h 250"/>
                <a:gd name="T16" fmla="*/ 171 w 339"/>
                <a:gd name="T17" fmla="*/ 104 h 250"/>
                <a:gd name="T18" fmla="*/ 36 w 339"/>
                <a:gd name="T19" fmla="*/ 104 h 250"/>
                <a:gd name="T20" fmla="*/ 36 w 339"/>
                <a:gd name="T21" fmla="*/ 148 h 250"/>
                <a:gd name="T22" fmla="*/ 171 w 339"/>
                <a:gd name="T23" fmla="*/ 148 h 250"/>
                <a:gd name="T24" fmla="*/ 171 w 339"/>
                <a:gd name="T25" fmla="*/ 104 h 250"/>
                <a:gd name="T26" fmla="*/ 249 w 339"/>
                <a:gd name="T27" fmla="*/ 25 h 250"/>
                <a:gd name="T28" fmla="*/ 225 w 339"/>
                <a:gd name="T29" fmla="*/ 7 h 250"/>
                <a:gd name="T30" fmla="*/ 193 w 339"/>
                <a:gd name="T31" fmla="*/ 2 h 250"/>
                <a:gd name="T32" fmla="*/ 305 w 339"/>
                <a:gd name="T33" fmla="*/ 2 h 250"/>
                <a:gd name="T34" fmla="*/ 273 w 339"/>
                <a:gd name="T35" fmla="*/ 7 h 250"/>
                <a:gd name="T36" fmla="*/ 249 w 339"/>
                <a:gd name="T37" fmla="*/ 25 h 250"/>
                <a:gd name="T38" fmla="*/ 249 w 339"/>
                <a:gd name="T39" fmla="*/ 225 h 250"/>
                <a:gd name="T40" fmla="*/ 273 w 339"/>
                <a:gd name="T41" fmla="*/ 243 h 250"/>
                <a:gd name="T42" fmla="*/ 305 w 339"/>
                <a:gd name="T43" fmla="*/ 248 h 250"/>
                <a:gd name="T44" fmla="*/ 193 w 339"/>
                <a:gd name="T45" fmla="*/ 248 h 250"/>
                <a:gd name="T46" fmla="*/ 225 w 339"/>
                <a:gd name="T47" fmla="*/ 243 h 250"/>
                <a:gd name="T48" fmla="*/ 249 w 339"/>
                <a:gd name="T49" fmla="*/ 225 h 250"/>
                <a:gd name="T50" fmla="*/ 249 w 339"/>
                <a:gd name="T51" fmla="*/ 225 h 250"/>
                <a:gd name="T52" fmla="*/ 249 w 339"/>
                <a:gd name="T53" fmla="*/ 25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39" h="250">
                  <a:moveTo>
                    <a:pt x="216" y="183"/>
                  </a:moveTo>
                  <a:cubicBezTo>
                    <a:pt x="0" y="183"/>
                    <a:pt x="0" y="183"/>
                    <a:pt x="0" y="183"/>
                  </a:cubicBezTo>
                  <a:cubicBezTo>
                    <a:pt x="0" y="68"/>
                    <a:pt x="0" y="68"/>
                    <a:pt x="0" y="68"/>
                  </a:cubicBezTo>
                  <a:cubicBezTo>
                    <a:pt x="216" y="68"/>
                    <a:pt x="216" y="68"/>
                    <a:pt x="216" y="68"/>
                  </a:cubicBezTo>
                  <a:moveTo>
                    <a:pt x="282" y="183"/>
                  </a:moveTo>
                  <a:cubicBezTo>
                    <a:pt x="339" y="183"/>
                    <a:pt x="339" y="183"/>
                    <a:pt x="339" y="183"/>
                  </a:cubicBezTo>
                  <a:cubicBezTo>
                    <a:pt x="339" y="68"/>
                    <a:pt x="339" y="68"/>
                    <a:pt x="339" y="68"/>
                  </a:cubicBezTo>
                  <a:cubicBezTo>
                    <a:pt x="282" y="68"/>
                    <a:pt x="282" y="68"/>
                    <a:pt x="282" y="68"/>
                  </a:cubicBezTo>
                  <a:moveTo>
                    <a:pt x="171" y="104"/>
                  </a:moveTo>
                  <a:cubicBezTo>
                    <a:pt x="36" y="104"/>
                    <a:pt x="36" y="104"/>
                    <a:pt x="36" y="104"/>
                  </a:cubicBezTo>
                  <a:cubicBezTo>
                    <a:pt x="36" y="148"/>
                    <a:pt x="36" y="148"/>
                    <a:pt x="36" y="148"/>
                  </a:cubicBezTo>
                  <a:cubicBezTo>
                    <a:pt x="171" y="148"/>
                    <a:pt x="171" y="148"/>
                    <a:pt x="171" y="148"/>
                  </a:cubicBezTo>
                  <a:lnTo>
                    <a:pt x="171" y="104"/>
                  </a:lnTo>
                  <a:close/>
                  <a:moveTo>
                    <a:pt x="249" y="25"/>
                  </a:moveTo>
                  <a:cubicBezTo>
                    <a:pt x="249" y="25"/>
                    <a:pt x="243" y="14"/>
                    <a:pt x="225" y="7"/>
                  </a:cubicBezTo>
                  <a:cubicBezTo>
                    <a:pt x="207" y="0"/>
                    <a:pt x="193" y="2"/>
                    <a:pt x="193" y="2"/>
                  </a:cubicBezTo>
                  <a:moveTo>
                    <a:pt x="305" y="2"/>
                  </a:moveTo>
                  <a:cubicBezTo>
                    <a:pt x="305" y="2"/>
                    <a:pt x="291" y="0"/>
                    <a:pt x="273" y="7"/>
                  </a:cubicBezTo>
                  <a:cubicBezTo>
                    <a:pt x="255" y="14"/>
                    <a:pt x="249" y="25"/>
                    <a:pt x="249" y="25"/>
                  </a:cubicBezTo>
                  <a:moveTo>
                    <a:pt x="249" y="225"/>
                  </a:moveTo>
                  <a:cubicBezTo>
                    <a:pt x="249" y="225"/>
                    <a:pt x="255" y="237"/>
                    <a:pt x="273" y="243"/>
                  </a:cubicBezTo>
                  <a:cubicBezTo>
                    <a:pt x="291" y="250"/>
                    <a:pt x="305" y="248"/>
                    <a:pt x="305" y="248"/>
                  </a:cubicBezTo>
                  <a:moveTo>
                    <a:pt x="193" y="248"/>
                  </a:moveTo>
                  <a:cubicBezTo>
                    <a:pt x="193" y="248"/>
                    <a:pt x="207" y="250"/>
                    <a:pt x="225" y="243"/>
                  </a:cubicBezTo>
                  <a:cubicBezTo>
                    <a:pt x="243" y="237"/>
                    <a:pt x="249" y="225"/>
                    <a:pt x="249" y="225"/>
                  </a:cubicBezTo>
                  <a:moveTo>
                    <a:pt x="249" y="225"/>
                  </a:moveTo>
                  <a:cubicBezTo>
                    <a:pt x="249" y="25"/>
                    <a:pt x="249" y="25"/>
                    <a:pt x="249" y="25"/>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sp>
        <p:nvSpPr>
          <p:cNvPr id="184" name="announcing title">
            <a:extLst>
              <a:ext uri="{FF2B5EF4-FFF2-40B4-BE49-F238E27FC236}">
                <a16:creationId xmlns:a16="http://schemas.microsoft.com/office/drawing/2014/main" xmlns="" id="{E3BC263C-379D-4571-A511-7830BE02B477}"/>
              </a:ext>
            </a:extLst>
          </p:cNvPr>
          <p:cNvSpPr txBox="1"/>
          <p:nvPr/>
        </p:nvSpPr>
        <p:spPr>
          <a:xfrm>
            <a:off x="511253" y="3350742"/>
            <a:ext cx="1155622" cy="849453"/>
          </a:xfrm>
          <a:custGeom>
            <a:avLst/>
            <a:gdLst>
              <a:gd name="connsiteX0" fmla="*/ 0 w 3940659"/>
              <a:gd name="connsiteY0" fmla="*/ 0 h 1320361"/>
              <a:gd name="connsiteX1" fmla="*/ 3940659 w 3940659"/>
              <a:gd name="connsiteY1" fmla="*/ 0 h 1320361"/>
              <a:gd name="connsiteX2" fmla="*/ 3940659 w 3940659"/>
              <a:gd name="connsiteY2" fmla="*/ 1320361 h 1320361"/>
              <a:gd name="connsiteX3" fmla="*/ 0 w 3940659"/>
              <a:gd name="connsiteY3" fmla="*/ 1320361 h 1320361"/>
              <a:gd name="connsiteX4" fmla="*/ 0 w 3940659"/>
              <a:gd name="connsiteY4" fmla="*/ 0 h 13203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0659" h="1320361">
                <a:moveTo>
                  <a:pt x="0" y="0"/>
                </a:moveTo>
                <a:lnTo>
                  <a:pt x="3940659" y="0"/>
                </a:lnTo>
                <a:lnTo>
                  <a:pt x="3940659" y="1320361"/>
                </a:lnTo>
                <a:lnTo>
                  <a:pt x="0" y="1320361"/>
                </a:lnTo>
                <a:lnTo>
                  <a:pt x="0" y="0"/>
                </a:lnTo>
                <a:close/>
              </a:path>
            </a:pathLst>
          </a:custGeom>
          <a:noFill/>
        </p:spPr>
        <p:txBody>
          <a:bodyPr wrap="square" lIns="0" tIns="0" rIns="0" bIns="0" rtlCol="0" anchor="ctr" anchorCtr="0">
            <a:noAutofit/>
          </a:bodyPr>
          <a:lstStyle/>
          <a:p>
            <a:pPr algn="ctr">
              <a:lnSpc>
                <a:spcPct val="90000"/>
              </a:lnSpc>
            </a:pPr>
            <a:r>
              <a:rPr lang="en-US" sz="4000" b="1" spc="-87">
                <a:gradFill>
                  <a:gsLst>
                    <a:gs pos="2917">
                      <a:schemeClr val="tx1"/>
                    </a:gs>
                    <a:gs pos="30000">
                      <a:schemeClr val="tx1"/>
                    </a:gs>
                  </a:gsLst>
                  <a:lin ang="5400000" scaled="0"/>
                </a:gradFill>
              </a:rPr>
              <a:t>data</a:t>
            </a:r>
          </a:p>
        </p:txBody>
      </p:sp>
      <p:sp>
        <p:nvSpPr>
          <p:cNvPr id="185" name="announcing title">
            <a:extLst>
              <a:ext uri="{FF2B5EF4-FFF2-40B4-BE49-F238E27FC236}">
                <a16:creationId xmlns:a16="http://schemas.microsoft.com/office/drawing/2014/main" xmlns="" id="{AA36B8B6-731C-41A1-98B0-DF925DBF4A17}"/>
              </a:ext>
            </a:extLst>
          </p:cNvPr>
          <p:cNvSpPr txBox="1"/>
          <p:nvPr/>
        </p:nvSpPr>
        <p:spPr>
          <a:xfrm>
            <a:off x="1750370" y="3350742"/>
            <a:ext cx="1906702" cy="849453"/>
          </a:xfrm>
          <a:custGeom>
            <a:avLst/>
            <a:gdLst>
              <a:gd name="connsiteX0" fmla="*/ 0 w 3940659"/>
              <a:gd name="connsiteY0" fmla="*/ 0 h 1320361"/>
              <a:gd name="connsiteX1" fmla="*/ 3940659 w 3940659"/>
              <a:gd name="connsiteY1" fmla="*/ 0 h 1320361"/>
              <a:gd name="connsiteX2" fmla="*/ 3940659 w 3940659"/>
              <a:gd name="connsiteY2" fmla="*/ 1320361 h 1320361"/>
              <a:gd name="connsiteX3" fmla="*/ 0 w 3940659"/>
              <a:gd name="connsiteY3" fmla="*/ 1320361 h 1320361"/>
              <a:gd name="connsiteX4" fmla="*/ 0 w 3940659"/>
              <a:gd name="connsiteY4" fmla="*/ 0 h 13203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0659" h="1320361">
                <a:moveTo>
                  <a:pt x="0" y="0"/>
                </a:moveTo>
                <a:lnTo>
                  <a:pt x="3940659" y="0"/>
                </a:lnTo>
                <a:lnTo>
                  <a:pt x="3940659" y="1320361"/>
                </a:lnTo>
                <a:lnTo>
                  <a:pt x="0" y="1320361"/>
                </a:lnTo>
                <a:lnTo>
                  <a:pt x="0" y="0"/>
                </a:lnTo>
                <a:close/>
              </a:path>
            </a:pathLst>
          </a:custGeom>
          <a:noFill/>
        </p:spPr>
        <p:txBody>
          <a:bodyPr wrap="square" lIns="0" tIns="0" rIns="0" bIns="0" rtlCol="0" anchor="ctr" anchorCtr="0">
            <a:noAutofit/>
          </a:bodyPr>
          <a:lstStyle/>
          <a:p>
            <a:pPr algn="ctr">
              <a:lnSpc>
                <a:spcPct val="90000"/>
              </a:lnSpc>
            </a:pPr>
            <a:r>
              <a:rPr lang="en-US" sz="4000" b="1" spc="-87">
                <a:gradFill>
                  <a:gsLst>
                    <a:gs pos="2917">
                      <a:schemeClr val="tx1"/>
                    </a:gs>
                    <a:gs pos="30000">
                      <a:schemeClr val="tx1"/>
                    </a:gs>
                  </a:gsLst>
                  <a:lin ang="5400000" scaled="0"/>
                </a:gradFill>
              </a:rPr>
              <a:t>connect</a:t>
            </a:r>
          </a:p>
        </p:txBody>
      </p:sp>
      <p:grpSp>
        <p:nvGrpSpPr>
          <p:cNvPr id="258" name="Group 257">
            <a:extLst>
              <a:ext uri="{FF2B5EF4-FFF2-40B4-BE49-F238E27FC236}">
                <a16:creationId xmlns:a16="http://schemas.microsoft.com/office/drawing/2014/main" xmlns="" id="{7D7A8905-1C7D-44D9-8BA3-30E81324A884}"/>
              </a:ext>
            </a:extLst>
          </p:cNvPr>
          <p:cNvGrpSpPr/>
          <p:nvPr/>
        </p:nvGrpSpPr>
        <p:grpSpPr>
          <a:xfrm>
            <a:off x="5425964" y="751759"/>
            <a:ext cx="2178050" cy="2339229"/>
            <a:chOff x="7281208" y="593441"/>
            <a:chExt cx="2178050" cy="2339229"/>
          </a:xfrm>
        </p:grpSpPr>
        <p:grpSp>
          <p:nvGrpSpPr>
            <p:cNvPr id="188" name="Group 187">
              <a:extLst>
                <a:ext uri="{FF2B5EF4-FFF2-40B4-BE49-F238E27FC236}">
                  <a16:creationId xmlns:a16="http://schemas.microsoft.com/office/drawing/2014/main" xmlns="" id="{FF419CA0-9F2C-486E-A6E9-9E217CCC04E9}"/>
                </a:ext>
              </a:extLst>
            </p:cNvPr>
            <p:cNvGrpSpPr/>
            <p:nvPr/>
          </p:nvGrpSpPr>
          <p:grpSpPr>
            <a:xfrm>
              <a:off x="7571775" y="593441"/>
              <a:ext cx="1596916" cy="651190"/>
              <a:chOff x="5297542" y="1487373"/>
              <a:chExt cx="1596916" cy="651190"/>
            </a:xfrm>
          </p:grpSpPr>
          <p:sp>
            <p:nvSpPr>
              <p:cNvPr id="189" name="professional services">
                <a:extLst>
                  <a:ext uri="{FF2B5EF4-FFF2-40B4-BE49-F238E27FC236}">
                    <a16:creationId xmlns:a16="http://schemas.microsoft.com/office/drawing/2014/main" xmlns="" id="{68CA7E3C-D2E3-455A-A25E-BADCF819A0BF}"/>
                  </a:ext>
                </a:extLst>
              </p:cNvPr>
              <p:cNvSpPr>
                <a:spLocks noChangeAspect="1" noEditPoints="1"/>
              </p:cNvSpPr>
              <p:nvPr/>
            </p:nvSpPr>
            <p:spPr bwMode="auto">
              <a:xfrm>
                <a:off x="5899141" y="1487373"/>
                <a:ext cx="393718" cy="346882"/>
              </a:xfrm>
              <a:custGeom>
                <a:avLst/>
                <a:gdLst>
                  <a:gd name="T0" fmla="*/ 0 w 269"/>
                  <a:gd name="T1" fmla="*/ 192 h 237"/>
                  <a:gd name="T2" fmla="*/ 269 w 269"/>
                  <a:gd name="T3" fmla="*/ 192 h 237"/>
                  <a:gd name="T4" fmla="*/ 65 w 269"/>
                  <a:gd name="T5" fmla="*/ 109 h 237"/>
                  <a:gd name="T6" fmla="*/ 65 w 269"/>
                  <a:gd name="T7" fmla="*/ 154 h 237"/>
                  <a:gd name="T8" fmla="*/ 225 w 269"/>
                  <a:gd name="T9" fmla="*/ 154 h 237"/>
                  <a:gd name="T10" fmla="*/ 225 w 269"/>
                  <a:gd name="T11" fmla="*/ 70 h 237"/>
                  <a:gd name="T12" fmla="*/ 141 w 269"/>
                  <a:gd name="T13" fmla="*/ 70 h 237"/>
                  <a:gd name="T14" fmla="*/ 141 w 269"/>
                  <a:gd name="T15" fmla="*/ 109 h 237"/>
                  <a:gd name="T16" fmla="*/ 141 w 269"/>
                  <a:gd name="T17" fmla="*/ 109 h 237"/>
                  <a:gd name="T18" fmla="*/ 141 w 269"/>
                  <a:gd name="T19" fmla="*/ 39 h 237"/>
                  <a:gd name="T20" fmla="*/ 38 w 269"/>
                  <a:gd name="T21" fmla="*/ 39 h 237"/>
                  <a:gd name="T22" fmla="*/ 38 w 269"/>
                  <a:gd name="T23" fmla="*/ 109 h 237"/>
                  <a:gd name="T24" fmla="*/ 60 w 269"/>
                  <a:gd name="T25" fmla="*/ 109 h 237"/>
                  <a:gd name="T26" fmla="*/ 141 w 269"/>
                  <a:gd name="T27" fmla="*/ 109 h 237"/>
                  <a:gd name="T28" fmla="*/ 141 w 269"/>
                  <a:gd name="T29" fmla="*/ 109 h 237"/>
                  <a:gd name="T30" fmla="*/ 0 w 269"/>
                  <a:gd name="T31" fmla="*/ 0 h 237"/>
                  <a:gd name="T32" fmla="*/ 0 w 269"/>
                  <a:gd name="T33" fmla="*/ 237 h 237"/>
                  <a:gd name="T34" fmla="*/ 269 w 269"/>
                  <a:gd name="T35" fmla="*/ 237 h 237"/>
                  <a:gd name="T36" fmla="*/ 269 w 269"/>
                  <a:gd name="T37" fmla="*/ 0 h 237"/>
                  <a:gd name="T38" fmla="*/ 0 w 269"/>
                  <a:gd name="T39" fmla="*/ 0 h 237"/>
                  <a:gd name="T40" fmla="*/ 0 w 269"/>
                  <a:gd name="T41" fmla="*/ 0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9" h="237">
                    <a:moveTo>
                      <a:pt x="0" y="192"/>
                    </a:moveTo>
                    <a:lnTo>
                      <a:pt x="269" y="192"/>
                    </a:lnTo>
                    <a:moveTo>
                      <a:pt x="65" y="109"/>
                    </a:moveTo>
                    <a:lnTo>
                      <a:pt x="65" y="154"/>
                    </a:lnTo>
                    <a:lnTo>
                      <a:pt x="225" y="154"/>
                    </a:lnTo>
                    <a:lnTo>
                      <a:pt x="225" y="70"/>
                    </a:lnTo>
                    <a:lnTo>
                      <a:pt x="141" y="70"/>
                    </a:lnTo>
                    <a:moveTo>
                      <a:pt x="141" y="109"/>
                    </a:moveTo>
                    <a:lnTo>
                      <a:pt x="141" y="109"/>
                    </a:lnTo>
                    <a:lnTo>
                      <a:pt x="141" y="39"/>
                    </a:lnTo>
                    <a:lnTo>
                      <a:pt x="38" y="39"/>
                    </a:lnTo>
                    <a:lnTo>
                      <a:pt x="38" y="109"/>
                    </a:lnTo>
                    <a:lnTo>
                      <a:pt x="60" y="109"/>
                    </a:lnTo>
                    <a:lnTo>
                      <a:pt x="141" y="109"/>
                    </a:lnTo>
                    <a:lnTo>
                      <a:pt x="141" y="109"/>
                    </a:lnTo>
                    <a:moveTo>
                      <a:pt x="0" y="0"/>
                    </a:moveTo>
                    <a:lnTo>
                      <a:pt x="0" y="237"/>
                    </a:lnTo>
                    <a:lnTo>
                      <a:pt x="269" y="237"/>
                    </a:lnTo>
                    <a:lnTo>
                      <a:pt x="269" y="0"/>
                    </a:lnTo>
                    <a:lnTo>
                      <a:pt x="0" y="0"/>
                    </a:lnTo>
                    <a:lnTo>
                      <a:pt x="0" y="0"/>
                    </a:lnTo>
                  </a:path>
                </a:pathLst>
              </a:custGeom>
              <a:noFill/>
              <a:ln w="22225" cap="sq">
                <a:solidFill>
                  <a:srgbClr val="52525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190" name="TextBox 189">
                <a:extLst>
                  <a:ext uri="{FF2B5EF4-FFF2-40B4-BE49-F238E27FC236}">
                    <a16:creationId xmlns:a16="http://schemas.microsoft.com/office/drawing/2014/main" xmlns="" id="{68BC4E2C-B76D-4C1D-91EC-48AA049C1A2C}"/>
                  </a:ext>
                </a:extLst>
              </p:cNvPr>
              <p:cNvSpPr txBox="1"/>
              <p:nvPr/>
            </p:nvSpPr>
            <p:spPr>
              <a:xfrm>
                <a:off x="5297542" y="1923119"/>
                <a:ext cx="1596916" cy="215444"/>
              </a:xfrm>
              <a:prstGeom prst="rect">
                <a:avLst/>
              </a:prstGeom>
              <a:noFill/>
            </p:spPr>
            <p:txBody>
              <a:bodyPr wrap="square" lIns="0" tIns="0" rIns="0" bIns="0" rtlCol="0">
                <a:spAutoFit/>
              </a:bodyPr>
              <a:lstStyle/>
              <a:p>
                <a:pPr algn="ctr"/>
                <a:r>
                  <a:rPr lang="en-US" sz="1400" b="1">
                    <a:gradFill>
                      <a:gsLst>
                        <a:gs pos="2917">
                          <a:schemeClr val="tx1"/>
                        </a:gs>
                        <a:gs pos="30000">
                          <a:schemeClr val="tx1"/>
                        </a:gs>
                      </a:gsLst>
                      <a:lin ang="5400000" scaled="0"/>
                    </a:gradFill>
                  </a:rPr>
                  <a:t>Interactive apps</a:t>
                </a:r>
              </a:p>
            </p:txBody>
          </p:sp>
        </p:grpSp>
        <p:grpSp>
          <p:nvGrpSpPr>
            <p:cNvPr id="191" name="Group 190">
              <a:extLst>
                <a:ext uri="{FF2B5EF4-FFF2-40B4-BE49-F238E27FC236}">
                  <a16:creationId xmlns:a16="http://schemas.microsoft.com/office/drawing/2014/main" xmlns="" id="{F735441A-78C2-4D68-A2D0-51098A99A9BB}"/>
                </a:ext>
              </a:extLst>
            </p:cNvPr>
            <p:cNvGrpSpPr/>
            <p:nvPr/>
          </p:nvGrpSpPr>
          <p:grpSpPr>
            <a:xfrm>
              <a:off x="7281208" y="1644255"/>
              <a:ext cx="2178050" cy="853063"/>
              <a:chOff x="5006975" y="2562901"/>
              <a:chExt cx="2178050" cy="853063"/>
            </a:xfrm>
          </p:grpSpPr>
          <p:sp>
            <p:nvSpPr>
              <p:cNvPr id="192" name="Freeform 5">
                <a:extLst>
                  <a:ext uri="{FF2B5EF4-FFF2-40B4-BE49-F238E27FC236}">
                    <a16:creationId xmlns:a16="http://schemas.microsoft.com/office/drawing/2014/main" xmlns="" id="{0C709507-F9F0-4EA8-9690-4685914097AA}"/>
                  </a:ext>
                </a:extLst>
              </p:cNvPr>
              <p:cNvSpPr>
                <a:spLocks noEditPoints="1"/>
              </p:cNvSpPr>
              <p:nvPr/>
            </p:nvSpPr>
            <p:spPr bwMode="auto">
              <a:xfrm>
                <a:off x="5810250" y="2562901"/>
                <a:ext cx="571500" cy="571498"/>
              </a:xfrm>
              <a:custGeom>
                <a:avLst/>
                <a:gdLst>
                  <a:gd name="T0" fmla="*/ 555 w 723"/>
                  <a:gd name="T1" fmla="*/ 195 h 723"/>
                  <a:gd name="T2" fmla="*/ 175 w 723"/>
                  <a:gd name="T3" fmla="*/ 518 h 723"/>
                  <a:gd name="T4" fmla="*/ 175 w 723"/>
                  <a:gd name="T5" fmla="*/ 267 h 723"/>
                  <a:gd name="T6" fmla="*/ 507 w 723"/>
                  <a:gd name="T7" fmla="*/ 236 h 723"/>
                  <a:gd name="T8" fmla="*/ 507 w 723"/>
                  <a:gd name="T9" fmla="*/ 225 h 723"/>
                  <a:gd name="T10" fmla="*/ 507 w 723"/>
                  <a:gd name="T11" fmla="*/ 236 h 723"/>
                  <a:gd name="T12" fmla="*/ 453 w 723"/>
                  <a:gd name="T13" fmla="*/ 230 h 723"/>
                  <a:gd name="T14" fmla="*/ 442 w 723"/>
                  <a:gd name="T15" fmla="*/ 230 h 723"/>
                  <a:gd name="T16" fmla="*/ 387 w 723"/>
                  <a:gd name="T17" fmla="*/ 236 h 723"/>
                  <a:gd name="T18" fmla="*/ 387 w 723"/>
                  <a:gd name="T19" fmla="*/ 225 h 723"/>
                  <a:gd name="T20" fmla="*/ 387 w 723"/>
                  <a:gd name="T21" fmla="*/ 236 h 723"/>
                  <a:gd name="T22" fmla="*/ 636 w 723"/>
                  <a:gd name="T23" fmla="*/ 362 h 723"/>
                  <a:gd name="T24" fmla="*/ 175 w 723"/>
                  <a:gd name="T25" fmla="*/ 362 h 723"/>
                  <a:gd name="T26" fmla="*/ 361 w 723"/>
                  <a:gd name="T27" fmla="*/ 636 h 723"/>
                  <a:gd name="T28" fmla="*/ 361 w 723"/>
                  <a:gd name="T29" fmla="*/ 195 h 723"/>
                  <a:gd name="T30" fmla="*/ 318 w 723"/>
                  <a:gd name="T31" fmla="*/ 43 h 723"/>
                  <a:gd name="T32" fmla="*/ 405 w 723"/>
                  <a:gd name="T33" fmla="*/ 43 h 723"/>
                  <a:gd name="T34" fmla="*/ 361 w 723"/>
                  <a:gd name="T35" fmla="*/ 636 h 723"/>
                  <a:gd name="T36" fmla="*/ 361 w 723"/>
                  <a:gd name="T37" fmla="*/ 723 h 723"/>
                  <a:gd name="T38" fmla="*/ 361 w 723"/>
                  <a:gd name="T39" fmla="*/ 636 h 723"/>
                  <a:gd name="T40" fmla="*/ 679 w 723"/>
                  <a:gd name="T41" fmla="*/ 318 h 723"/>
                  <a:gd name="T42" fmla="*/ 679 w 723"/>
                  <a:gd name="T43" fmla="*/ 405 h 723"/>
                  <a:gd name="T44" fmla="*/ 87 w 723"/>
                  <a:gd name="T45" fmla="*/ 361 h 723"/>
                  <a:gd name="T46" fmla="*/ 0 w 723"/>
                  <a:gd name="T47" fmla="*/ 361 h 723"/>
                  <a:gd name="T48" fmla="*/ 87 w 723"/>
                  <a:gd name="T49" fmla="*/ 361 h 723"/>
                  <a:gd name="T50" fmla="*/ 134 w 723"/>
                  <a:gd name="T51" fmla="*/ 160 h 723"/>
                  <a:gd name="T52" fmla="*/ 555 w 723"/>
                  <a:gd name="T53" fmla="*/ 518 h 723"/>
                  <a:gd name="T54" fmla="*/ 657 w 723"/>
                  <a:gd name="T55" fmla="*/ 546 h 723"/>
                  <a:gd name="T56" fmla="*/ 600 w 723"/>
                  <a:gd name="T57" fmla="*/ 612 h 723"/>
                  <a:gd name="T58" fmla="*/ 134 w 723"/>
                  <a:gd name="T59" fmla="*/ 159 h 723"/>
                  <a:gd name="T60" fmla="*/ 69 w 723"/>
                  <a:gd name="T61" fmla="*/ 102 h 723"/>
                  <a:gd name="T62" fmla="*/ 134 w 723"/>
                  <a:gd name="T63" fmla="*/ 159 h 723"/>
                  <a:gd name="T64" fmla="*/ 599 w 723"/>
                  <a:gd name="T65" fmla="*/ 157 h 723"/>
                  <a:gd name="T66" fmla="*/ 135 w 723"/>
                  <a:gd name="T67" fmla="*/ 552 h 723"/>
                  <a:gd name="T68" fmla="*/ 131 w 723"/>
                  <a:gd name="T69" fmla="*/ 615 h 723"/>
                  <a:gd name="T70" fmla="*/ 75 w 723"/>
                  <a:gd name="T71" fmla="*/ 549 h 723"/>
                  <a:gd name="T72" fmla="*/ 598 w 723"/>
                  <a:gd name="T73" fmla="*/ 157 h 723"/>
                  <a:gd name="T74" fmla="*/ 665 w 723"/>
                  <a:gd name="T75" fmla="*/ 101 h 723"/>
                  <a:gd name="T76" fmla="*/ 598 w 723"/>
                  <a:gd name="T77" fmla="*/ 157 h 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23" h="723">
                    <a:moveTo>
                      <a:pt x="175" y="195"/>
                    </a:moveTo>
                    <a:cubicBezTo>
                      <a:pt x="555" y="195"/>
                      <a:pt x="555" y="195"/>
                      <a:pt x="555" y="195"/>
                    </a:cubicBezTo>
                    <a:cubicBezTo>
                      <a:pt x="555" y="518"/>
                      <a:pt x="555" y="518"/>
                      <a:pt x="555" y="518"/>
                    </a:cubicBezTo>
                    <a:cubicBezTo>
                      <a:pt x="175" y="518"/>
                      <a:pt x="175" y="518"/>
                      <a:pt x="175" y="518"/>
                    </a:cubicBezTo>
                    <a:cubicBezTo>
                      <a:pt x="175" y="195"/>
                      <a:pt x="175" y="195"/>
                      <a:pt x="175" y="195"/>
                    </a:cubicBezTo>
                    <a:close/>
                    <a:moveTo>
                      <a:pt x="175" y="267"/>
                    </a:moveTo>
                    <a:cubicBezTo>
                      <a:pt x="555" y="267"/>
                      <a:pt x="555" y="267"/>
                      <a:pt x="555" y="267"/>
                    </a:cubicBezTo>
                    <a:moveTo>
                      <a:pt x="507" y="236"/>
                    </a:moveTo>
                    <a:cubicBezTo>
                      <a:pt x="511" y="236"/>
                      <a:pt x="513" y="233"/>
                      <a:pt x="513" y="230"/>
                    </a:cubicBezTo>
                    <a:cubicBezTo>
                      <a:pt x="513" y="228"/>
                      <a:pt x="511" y="225"/>
                      <a:pt x="507" y="225"/>
                    </a:cubicBezTo>
                    <a:cubicBezTo>
                      <a:pt x="505" y="225"/>
                      <a:pt x="503" y="228"/>
                      <a:pt x="503" y="230"/>
                    </a:cubicBezTo>
                    <a:cubicBezTo>
                      <a:pt x="503" y="233"/>
                      <a:pt x="505" y="236"/>
                      <a:pt x="507" y="236"/>
                    </a:cubicBezTo>
                    <a:close/>
                    <a:moveTo>
                      <a:pt x="447" y="236"/>
                    </a:moveTo>
                    <a:cubicBezTo>
                      <a:pt x="451" y="236"/>
                      <a:pt x="453" y="233"/>
                      <a:pt x="453" y="230"/>
                    </a:cubicBezTo>
                    <a:cubicBezTo>
                      <a:pt x="453" y="228"/>
                      <a:pt x="451" y="225"/>
                      <a:pt x="447" y="225"/>
                    </a:cubicBezTo>
                    <a:cubicBezTo>
                      <a:pt x="445" y="225"/>
                      <a:pt x="442" y="228"/>
                      <a:pt x="442" y="230"/>
                    </a:cubicBezTo>
                    <a:cubicBezTo>
                      <a:pt x="442" y="233"/>
                      <a:pt x="445" y="236"/>
                      <a:pt x="447" y="236"/>
                    </a:cubicBezTo>
                    <a:close/>
                    <a:moveTo>
                      <a:pt x="387" y="236"/>
                    </a:moveTo>
                    <a:cubicBezTo>
                      <a:pt x="390" y="236"/>
                      <a:pt x="393" y="233"/>
                      <a:pt x="393" y="230"/>
                    </a:cubicBezTo>
                    <a:cubicBezTo>
                      <a:pt x="393" y="228"/>
                      <a:pt x="390" y="225"/>
                      <a:pt x="387" y="225"/>
                    </a:cubicBezTo>
                    <a:cubicBezTo>
                      <a:pt x="384" y="225"/>
                      <a:pt x="382" y="228"/>
                      <a:pt x="382" y="230"/>
                    </a:cubicBezTo>
                    <a:cubicBezTo>
                      <a:pt x="382" y="233"/>
                      <a:pt x="384" y="236"/>
                      <a:pt x="387" y="236"/>
                    </a:cubicBezTo>
                    <a:close/>
                    <a:moveTo>
                      <a:pt x="555" y="362"/>
                    </a:moveTo>
                    <a:cubicBezTo>
                      <a:pt x="636" y="362"/>
                      <a:pt x="636" y="362"/>
                      <a:pt x="636" y="362"/>
                    </a:cubicBezTo>
                    <a:moveTo>
                      <a:pt x="86" y="362"/>
                    </a:moveTo>
                    <a:cubicBezTo>
                      <a:pt x="175" y="362"/>
                      <a:pt x="175" y="362"/>
                      <a:pt x="175" y="362"/>
                    </a:cubicBezTo>
                    <a:moveTo>
                      <a:pt x="361" y="518"/>
                    </a:moveTo>
                    <a:cubicBezTo>
                      <a:pt x="361" y="636"/>
                      <a:pt x="361" y="636"/>
                      <a:pt x="361" y="636"/>
                    </a:cubicBezTo>
                    <a:moveTo>
                      <a:pt x="361" y="87"/>
                    </a:moveTo>
                    <a:cubicBezTo>
                      <a:pt x="361" y="195"/>
                      <a:pt x="361" y="195"/>
                      <a:pt x="361" y="195"/>
                    </a:cubicBezTo>
                    <a:moveTo>
                      <a:pt x="361" y="0"/>
                    </a:moveTo>
                    <a:cubicBezTo>
                      <a:pt x="337" y="0"/>
                      <a:pt x="318" y="19"/>
                      <a:pt x="318" y="43"/>
                    </a:cubicBezTo>
                    <a:cubicBezTo>
                      <a:pt x="318" y="67"/>
                      <a:pt x="337" y="87"/>
                      <a:pt x="361" y="87"/>
                    </a:cubicBezTo>
                    <a:cubicBezTo>
                      <a:pt x="385" y="87"/>
                      <a:pt x="405" y="67"/>
                      <a:pt x="405" y="43"/>
                    </a:cubicBezTo>
                    <a:cubicBezTo>
                      <a:pt x="405" y="19"/>
                      <a:pt x="385" y="0"/>
                      <a:pt x="361" y="0"/>
                    </a:cubicBezTo>
                    <a:close/>
                    <a:moveTo>
                      <a:pt x="361" y="636"/>
                    </a:moveTo>
                    <a:cubicBezTo>
                      <a:pt x="337" y="636"/>
                      <a:pt x="318" y="655"/>
                      <a:pt x="318" y="679"/>
                    </a:cubicBezTo>
                    <a:cubicBezTo>
                      <a:pt x="318" y="703"/>
                      <a:pt x="337" y="723"/>
                      <a:pt x="361" y="723"/>
                    </a:cubicBezTo>
                    <a:cubicBezTo>
                      <a:pt x="385" y="723"/>
                      <a:pt x="405" y="703"/>
                      <a:pt x="405" y="679"/>
                    </a:cubicBezTo>
                    <a:cubicBezTo>
                      <a:pt x="405" y="655"/>
                      <a:pt x="385" y="636"/>
                      <a:pt x="361" y="636"/>
                    </a:cubicBezTo>
                    <a:close/>
                    <a:moveTo>
                      <a:pt x="723" y="361"/>
                    </a:moveTo>
                    <a:cubicBezTo>
                      <a:pt x="723" y="337"/>
                      <a:pt x="703" y="318"/>
                      <a:pt x="679" y="318"/>
                    </a:cubicBezTo>
                    <a:cubicBezTo>
                      <a:pt x="655" y="318"/>
                      <a:pt x="636" y="337"/>
                      <a:pt x="636" y="361"/>
                    </a:cubicBezTo>
                    <a:cubicBezTo>
                      <a:pt x="636" y="385"/>
                      <a:pt x="655" y="405"/>
                      <a:pt x="679" y="405"/>
                    </a:cubicBezTo>
                    <a:cubicBezTo>
                      <a:pt x="703" y="405"/>
                      <a:pt x="723" y="385"/>
                      <a:pt x="723" y="361"/>
                    </a:cubicBezTo>
                    <a:close/>
                    <a:moveTo>
                      <a:pt x="87" y="361"/>
                    </a:moveTo>
                    <a:cubicBezTo>
                      <a:pt x="87" y="337"/>
                      <a:pt x="67" y="318"/>
                      <a:pt x="43" y="318"/>
                    </a:cubicBezTo>
                    <a:cubicBezTo>
                      <a:pt x="19" y="318"/>
                      <a:pt x="0" y="337"/>
                      <a:pt x="0" y="361"/>
                    </a:cubicBezTo>
                    <a:cubicBezTo>
                      <a:pt x="0" y="385"/>
                      <a:pt x="19" y="405"/>
                      <a:pt x="43" y="405"/>
                    </a:cubicBezTo>
                    <a:cubicBezTo>
                      <a:pt x="67" y="405"/>
                      <a:pt x="87" y="385"/>
                      <a:pt x="87" y="361"/>
                    </a:cubicBezTo>
                    <a:close/>
                    <a:moveTo>
                      <a:pt x="176" y="195"/>
                    </a:moveTo>
                    <a:cubicBezTo>
                      <a:pt x="134" y="160"/>
                      <a:pt x="134" y="160"/>
                      <a:pt x="134" y="160"/>
                    </a:cubicBezTo>
                    <a:moveTo>
                      <a:pt x="595" y="552"/>
                    </a:moveTo>
                    <a:cubicBezTo>
                      <a:pt x="555" y="518"/>
                      <a:pt x="555" y="518"/>
                      <a:pt x="555" y="518"/>
                    </a:cubicBezTo>
                    <a:moveTo>
                      <a:pt x="661" y="608"/>
                    </a:moveTo>
                    <a:cubicBezTo>
                      <a:pt x="677" y="590"/>
                      <a:pt x="675" y="562"/>
                      <a:pt x="657" y="546"/>
                    </a:cubicBezTo>
                    <a:cubicBezTo>
                      <a:pt x="639" y="531"/>
                      <a:pt x="611" y="532"/>
                      <a:pt x="595" y="551"/>
                    </a:cubicBezTo>
                    <a:cubicBezTo>
                      <a:pt x="580" y="569"/>
                      <a:pt x="582" y="596"/>
                      <a:pt x="600" y="612"/>
                    </a:cubicBezTo>
                    <a:cubicBezTo>
                      <a:pt x="618" y="628"/>
                      <a:pt x="645" y="626"/>
                      <a:pt x="661" y="608"/>
                    </a:cubicBezTo>
                    <a:close/>
                    <a:moveTo>
                      <a:pt x="134" y="159"/>
                    </a:moveTo>
                    <a:cubicBezTo>
                      <a:pt x="150" y="141"/>
                      <a:pt x="148" y="114"/>
                      <a:pt x="130" y="98"/>
                    </a:cubicBezTo>
                    <a:cubicBezTo>
                      <a:pt x="112" y="82"/>
                      <a:pt x="85" y="84"/>
                      <a:pt x="69" y="102"/>
                    </a:cubicBezTo>
                    <a:cubicBezTo>
                      <a:pt x="53" y="120"/>
                      <a:pt x="55" y="148"/>
                      <a:pt x="73" y="164"/>
                    </a:cubicBezTo>
                    <a:cubicBezTo>
                      <a:pt x="91" y="179"/>
                      <a:pt x="119" y="178"/>
                      <a:pt x="134" y="159"/>
                    </a:cubicBezTo>
                    <a:close/>
                    <a:moveTo>
                      <a:pt x="555" y="195"/>
                    </a:moveTo>
                    <a:cubicBezTo>
                      <a:pt x="599" y="157"/>
                      <a:pt x="599" y="157"/>
                      <a:pt x="599" y="157"/>
                    </a:cubicBezTo>
                    <a:moveTo>
                      <a:pt x="176" y="517"/>
                    </a:moveTo>
                    <a:cubicBezTo>
                      <a:pt x="135" y="552"/>
                      <a:pt x="135" y="552"/>
                      <a:pt x="135" y="552"/>
                    </a:cubicBezTo>
                    <a:moveTo>
                      <a:pt x="70" y="610"/>
                    </a:moveTo>
                    <a:cubicBezTo>
                      <a:pt x="85" y="628"/>
                      <a:pt x="113" y="630"/>
                      <a:pt x="131" y="615"/>
                    </a:cubicBezTo>
                    <a:cubicBezTo>
                      <a:pt x="150" y="600"/>
                      <a:pt x="152" y="572"/>
                      <a:pt x="136" y="554"/>
                    </a:cubicBezTo>
                    <a:cubicBezTo>
                      <a:pt x="121" y="535"/>
                      <a:pt x="94" y="533"/>
                      <a:pt x="75" y="549"/>
                    </a:cubicBezTo>
                    <a:cubicBezTo>
                      <a:pt x="57" y="564"/>
                      <a:pt x="54" y="591"/>
                      <a:pt x="70" y="610"/>
                    </a:cubicBezTo>
                    <a:close/>
                    <a:moveTo>
                      <a:pt x="598" y="157"/>
                    </a:moveTo>
                    <a:cubicBezTo>
                      <a:pt x="614" y="176"/>
                      <a:pt x="641" y="178"/>
                      <a:pt x="660" y="162"/>
                    </a:cubicBezTo>
                    <a:cubicBezTo>
                      <a:pt x="678" y="147"/>
                      <a:pt x="680" y="120"/>
                      <a:pt x="665" y="101"/>
                    </a:cubicBezTo>
                    <a:cubicBezTo>
                      <a:pt x="649" y="83"/>
                      <a:pt x="622" y="80"/>
                      <a:pt x="604" y="96"/>
                    </a:cubicBezTo>
                    <a:cubicBezTo>
                      <a:pt x="585" y="111"/>
                      <a:pt x="583" y="139"/>
                      <a:pt x="598" y="157"/>
                    </a:cubicBezTo>
                    <a:close/>
                  </a:path>
                </a:pathLst>
              </a:custGeom>
              <a:noFill/>
              <a:ln w="22225" cap="sq">
                <a:solidFill>
                  <a:srgbClr val="52525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193" name="TextBox 192">
                <a:extLst>
                  <a:ext uri="{FF2B5EF4-FFF2-40B4-BE49-F238E27FC236}">
                    <a16:creationId xmlns:a16="http://schemas.microsoft.com/office/drawing/2014/main" xmlns="" id="{2D08E81E-82BE-4815-B4D3-34D26DA6D286}"/>
                  </a:ext>
                </a:extLst>
              </p:cNvPr>
              <p:cNvSpPr txBox="1"/>
              <p:nvPr/>
            </p:nvSpPr>
            <p:spPr>
              <a:xfrm>
                <a:off x="5006975" y="3200520"/>
                <a:ext cx="2178050" cy="215444"/>
              </a:xfrm>
              <a:prstGeom prst="rect">
                <a:avLst/>
              </a:prstGeom>
              <a:noFill/>
            </p:spPr>
            <p:txBody>
              <a:bodyPr wrap="square" lIns="0" tIns="0" rIns="0" bIns="0" rtlCol="0">
                <a:spAutoFit/>
              </a:bodyPr>
              <a:lstStyle/>
              <a:p>
                <a:pPr algn="ctr"/>
                <a:r>
                  <a:rPr lang="en-US" sz="1400" b="1">
                    <a:gradFill>
                      <a:gsLst>
                        <a:gs pos="2917">
                          <a:schemeClr val="tx1"/>
                        </a:gs>
                        <a:gs pos="30000">
                          <a:schemeClr val="tx1"/>
                        </a:gs>
                      </a:gsLst>
                      <a:lin ang="5400000" scaled="0"/>
                    </a:gradFill>
                  </a:rPr>
                  <a:t>REST APIs and Webhooks</a:t>
                </a:r>
              </a:p>
            </p:txBody>
          </p:sp>
        </p:grpSp>
        <p:grpSp>
          <p:nvGrpSpPr>
            <p:cNvPr id="239" name="Group 238">
              <a:extLst>
                <a:ext uri="{FF2B5EF4-FFF2-40B4-BE49-F238E27FC236}">
                  <a16:creationId xmlns:a16="http://schemas.microsoft.com/office/drawing/2014/main" xmlns="" id="{CEA176DE-78B2-4978-98B2-73E360EEF640}"/>
                </a:ext>
              </a:extLst>
            </p:cNvPr>
            <p:cNvGrpSpPr/>
            <p:nvPr/>
          </p:nvGrpSpPr>
          <p:grpSpPr>
            <a:xfrm>
              <a:off x="8370233" y="1268730"/>
              <a:ext cx="0" cy="1663940"/>
              <a:chOff x="8370233" y="1268730"/>
              <a:chExt cx="0" cy="1663940"/>
            </a:xfrm>
          </p:grpSpPr>
          <p:cxnSp>
            <p:nvCxnSpPr>
              <p:cNvPr id="194" name="Straight Connector 193">
                <a:extLst>
                  <a:ext uri="{FF2B5EF4-FFF2-40B4-BE49-F238E27FC236}">
                    <a16:creationId xmlns:a16="http://schemas.microsoft.com/office/drawing/2014/main" xmlns="" id="{EECE6932-322A-4E2A-A263-D0244436FA51}"/>
                  </a:ext>
                </a:extLst>
              </p:cNvPr>
              <p:cNvCxnSpPr>
                <a:cxnSpLocks/>
              </p:cNvCxnSpPr>
              <p:nvPr/>
            </p:nvCxnSpPr>
            <p:spPr>
              <a:xfrm>
                <a:off x="8370233" y="2590800"/>
                <a:ext cx="0" cy="341870"/>
              </a:xfrm>
              <a:prstGeom prst="line">
                <a:avLst/>
              </a:prstGeom>
              <a:ln w="19050">
                <a:solidFill>
                  <a:schemeClr val="bg2">
                    <a:lumMod val="75000"/>
                  </a:schemeClr>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95" name="Straight Connector 194">
                <a:extLst>
                  <a:ext uri="{FF2B5EF4-FFF2-40B4-BE49-F238E27FC236}">
                    <a16:creationId xmlns:a16="http://schemas.microsoft.com/office/drawing/2014/main" xmlns="" id="{8A3F78D9-BA78-4D21-B766-83DAA81C8CD8}"/>
                  </a:ext>
                </a:extLst>
              </p:cNvPr>
              <p:cNvCxnSpPr>
                <a:cxnSpLocks/>
              </p:cNvCxnSpPr>
              <p:nvPr/>
            </p:nvCxnSpPr>
            <p:spPr>
              <a:xfrm>
                <a:off x="8370233" y="1268730"/>
                <a:ext cx="0" cy="274320"/>
              </a:xfrm>
              <a:prstGeom prst="line">
                <a:avLst/>
              </a:prstGeom>
              <a:ln w="19050">
                <a:solidFill>
                  <a:schemeClr val="bg2">
                    <a:lumMod val="75000"/>
                  </a:schemeClr>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sp>
        <p:nvSpPr>
          <p:cNvPr id="200" name="TextBox 199">
            <a:extLst>
              <a:ext uri="{FF2B5EF4-FFF2-40B4-BE49-F238E27FC236}">
                <a16:creationId xmlns:a16="http://schemas.microsoft.com/office/drawing/2014/main" xmlns="" id="{EDDDE808-3EAE-46C3-8BB7-43E5EBD9D4B4}"/>
              </a:ext>
            </a:extLst>
          </p:cNvPr>
          <p:cNvSpPr txBox="1"/>
          <p:nvPr/>
        </p:nvSpPr>
        <p:spPr>
          <a:xfrm>
            <a:off x="7896176" y="4669029"/>
            <a:ext cx="970326" cy="215444"/>
          </a:xfrm>
          <a:prstGeom prst="rect">
            <a:avLst/>
          </a:prstGeom>
          <a:noFill/>
        </p:spPr>
        <p:txBody>
          <a:bodyPr wrap="square" lIns="0" tIns="0" rIns="0" bIns="0" rtlCol="0">
            <a:spAutoFit/>
          </a:bodyPr>
          <a:lstStyle/>
          <a:p>
            <a:pPr algn="ctr"/>
            <a:r>
              <a:rPr lang="en-US" sz="1400" b="1">
                <a:gradFill>
                  <a:gsLst>
                    <a:gs pos="2917">
                      <a:schemeClr val="tx1"/>
                    </a:gs>
                    <a:gs pos="30000">
                      <a:schemeClr val="tx1"/>
                    </a:gs>
                  </a:gsLst>
                  <a:lin ang="5400000" scaled="0"/>
                </a:gradFill>
              </a:rPr>
              <a:t>Connectors</a:t>
            </a:r>
          </a:p>
        </p:txBody>
      </p:sp>
      <p:grpSp>
        <p:nvGrpSpPr>
          <p:cNvPr id="218" name="Group 217">
            <a:extLst>
              <a:ext uri="{FF2B5EF4-FFF2-40B4-BE49-F238E27FC236}">
                <a16:creationId xmlns:a16="http://schemas.microsoft.com/office/drawing/2014/main" xmlns="" id="{B457A157-EDEC-4E5A-9A88-D54A2C8CAD02}"/>
              </a:ext>
            </a:extLst>
          </p:cNvPr>
          <p:cNvGrpSpPr/>
          <p:nvPr/>
        </p:nvGrpSpPr>
        <p:grpSpPr>
          <a:xfrm>
            <a:off x="9381033" y="4689778"/>
            <a:ext cx="472276" cy="472276"/>
            <a:chOff x="9713748" y="3598031"/>
            <a:chExt cx="510158" cy="510158"/>
          </a:xfrm>
        </p:grpSpPr>
        <p:sp>
          <p:nvSpPr>
            <p:cNvPr id="214" name="Oval 213">
              <a:extLst>
                <a:ext uri="{FF2B5EF4-FFF2-40B4-BE49-F238E27FC236}">
                  <a16:creationId xmlns:a16="http://schemas.microsoft.com/office/drawing/2014/main" xmlns="" id="{A6F3673F-701D-45E1-92F9-332E38EDA66E}"/>
                </a:ext>
              </a:extLst>
            </p:cNvPr>
            <p:cNvSpPr/>
            <p:nvPr/>
          </p:nvSpPr>
          <p:spPr bwMode="auto">
            <a:xfrm>
              <a:off x="9713748" y="3598031"/>
              <a:ext cx="510158" cy="510158"/>
            </a:xfrm>
            <a:prstGeom prst="ellipse">
              <a:avLst/>
            </a:prstGeom>
            <a:solidFill>
              <a:schemeClr val="tx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8" name="graph_3">
              <a:extLst>
                <a:ext uri="{FF2B5EF4-FFF2-40B4-BE49-F238E27FC236}">
                  <a16:creationId xmlns:a16="http://schemas.microsoft.com/office/drawing/2014/main" xmlns="" id="{FC3E0D6E-33DD-4ABE-A7DD-AEA4D4364064}"/>
                </a:ext>
              </a:extLst>
            </p:cNvPr>
            <p:cNvSpPr>
              <a:spLocks noChangeAspect="1" noEditPoints="1"/>
            </p:cNvSpPr>
            <p:nvPr/>
          </p:nvSpPr>
          <p:spPr bwMode="auto">
            <a:xfrm>
              <a:off x="9839354" y="3765183"/>
              <a:ext cx="258946" cy="165964"/>
            </a:xfrm>
            <a:custGeom>
              <a:avLst/>
              <a:gdLst>
                <a:gd name="T0" fmla="*/ 126 w 358"/>
                <a:gd name="T1" fmla="*/ 27 h 228"/>
                <a:gd name="T2" fmla="*/ 72 w 358"/>
                <a:gd name="T3" fmla="*/ 27 h 228"/>
                <a:gd name="T4" fmla="*/ 51 w 358"/>
                <a:gd name="T5" fmla="*/ 48 h 228"/>
                <a:gd name="T6" fmla="*/ 72 w 358"/>
                <a:gd name="T7" fmla="*/ 68 h 228"/>
                <a:gd name="T8" fmla="*/ 107 w 358"/>
                <a:gd name="T9" fmla="*/ 69 h 228"/>
                <a:gd name="T10" fmla="*/ 127 w 358"/>
                <a:gd name="T11" fmla="*/ 90 h 228"/>
                <a:gd name="T12" fmla="*/ 107 w 358"/>
                <a:gd name="T13" fmla="*/ 110 h 228"/>
                <a:gd name="T14" fmla="*/ 51 w 358"/>
                <a:gd name="T15" fmla="*/ 110 h 228"/>
                <a:gd name="T16" fmla="*/ 89 w 358"/>
                <a:gd name="T17" fmla="*/ 0 h 228"/>
                <a:gd name="T18" fmla="*/ 89 w 358"/>
                <a:gd name="T19" fmla="*/ 138 h 228"/>
                <a:gd name="T20" fmla="*/ 0 w 358"/>
                <a:gd name="T21" fmla="*/ 184 h 228"/>
                <a:gd name="T22" fmla="*/ 45 w 358"/>
                <a:gd name="T23" fmla="*/ 184 h 228"/>
                <a:gd name="T24" fmla="*/ 67 w 358"/>
                <a:gd name="T25" fmla="*/ 184 h 228"/>
                <a:gd name="T26" fmla="*/ 112 w 358"/>
                <a:gd name="T27" fmla="*/ 184 h 228"/>
                <a:gd name="T28" fmla="*/ 134 w 358"/>
                <a:gd name="T29" fmla="*/ 184 h 228"/>
                <a:gd name="T30" fmla="*/ 191 w 358"/>
                <a:gd name="T31" fmla="*/ 184 h 228"/>
                <a:gd name="T32" fmla="*/ 349 w 358"/>
                <a:gd name="T33" fmla="*/ 27 h 228"/>
                <a:gd name="T34" fmla="*/ 279 w 358"/>
                <a:gd name="T35" fmla="*/ 27 h 228"/>
                <a:gd name="T36" fmla="*/ 279 w 358"/>
                <a:gd name="T37" fmla="*/ 27 h 228"/>
                <a:gd name="T38" fmla="*/ 349 w 358"/>
                <a:gd name="T39" fmla="*/ 93 h 228"/>
                <a:gd name="T40" fmla="*/ 349 w 358"/>
                <a:gd name="T41" fmla="*/ 27 h 228"/>
                <a:gd name="T42" fmla="*/ 283 w 358"/>
                <a:gd name="T43" fmla="*/ 27 h 228"/>
                <a:gd name="T44" fmla="*/ 0 w 358"/>
                <a:gd name="T45" fmla="*/ 228 h 228"/>
                <a:gd name="T46" fmla="*/ 358 w 358"/>
                <a:gd name="T47" fmla="*/ 228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58" h="228">
                  <a:moveTo>
                    <a:pt x="126" y="27"/>
                  </a:moveTo>
                  <a:cubicBezTo>
                    <a:pt x="72" y="27"/>
                    <a:pt x="72" y="27"/>
                    <a:pt x="72" y="27"/>
                  </a:cubicBezTo>
                  <a:cubicBezTo>
                    <a:pt x="61" y="27"/>
                    <a:pt x="51" y="37"/>
                    <a:pt x="51" y="48"/>
                  </a:cubicBezTo>
                  <a:cubicBezTo>
                    <a:pt x="51" y="59"/>
                    <a:pt x="61" y="68"/>
                    <a:pt x="72" y="68"/>
                  </a:cubicBezTo>
                  <a:cubicBezTo>
                    <a:pt x="107" y="69"/>
                    <a:pt x="107" y="69"/>
                    <a:pt x="107" y="69"/>
                  </a:cubicBezTo>
                  <a:cubicBezTo>
                    <a:pt x="118" y="69"/>
                    <a:pt x="127" y="78"/>
                    <a:pt x="127" y="90"/>
                  </a:cubicBezTo>
                  <a:cubicBezTo>
                    <a:pt x="127" y="101"/>
                    <a:pt x="118" y="110"/>
                    <a:pt x="107" y="110"/>
                  </a:cubicBezTo>
                  <a:cubicBezTo>
                    <a:pt x="51" y="110"/>
                    <a:pt x="51" y="110"/>
                    <a:pt x="51" y="110"/>
                  </a:cubicBezTo>
                  <a:moveTo>
                    <a:pt x="89" y="0"/>
                  </a:moveTo>
                  <a:cubicBezTo>
                    <a:pt x="89" y="138"/>
                    <a:pt x="89" y="138"/>
                    <a:pt x="89" y="138"/>
                  </a:cubicBezTo>
                  <a:moveTo>
                    <a:pt x="0" y="184"/>
                  </a:moveTo>
                  <a:cubicBezTo>
                    <a:pt x="45" y="184"/>
                    <a:pt x="45" y="184"/>
                    <a:pt x="45" y="184"/>
                  </a:cubicBezTo>
                  <a:moveTo>
                    <a:pt x="67" y="184"/>
                  </a:moveTo>
                  <a:cubicBezTo>
                    <a:pt x="112" y="184"/>
                    <a:pt x="112" y="184"/>
                    <a:pt x="112" y="184"/>
                  </a:cubicBezTo>
                  <a:moveTo>
                    <a:pt x="134" y="184"/>
                  </a:moveTo>
                  <a:cubicBezTo>
                    <a:pt x="191" y="184"/>
                    <a:pt x="191" y="184"/>
                    <a:pt x="191" y="184"/>
                  </a:cubicBezTo>
                  <a:cubicBezTo>
                    <a:pt x="349" y="27"/>
                    <a:pt x="349" y="27"/>
                    <a:pt x="349" y="27"/>
                  </a:cubicBezTo>
                  <a:moveTo>
                    <a:pt x="279" y="27"/>
                  </a:moveTo>
                  <a:cubicBezTo>
                    <a:pt x="279" y="27"/>
                    <a:pt x="279" y="27"/>
                    <a:pt x="279" y="27"/>
                  </a:cubicBezTo>
                  <a:moveTo>
                    <a:pt x="349" y="93"/>
                  </a:moveTo>
                  <a:cubicBezTo>
                    <a:pt x="349" y="27"/>
                    <a:pt x="349" y="27"/>
                    <a:pt x="349" y="27"/>
                  </a:cubicBezTo>
                  <a:cubicBezTo>
                    <a:pt x="283" y="27"/>
                    <a:pt x="283" y="27"/>
                    <a:pt x="283" y="27"/>
                  </a:cubicBezTo>
                  <a:moveTo>
                    <a:pt x="0" y="228"/>
                  </a:moveTo>
                  <a:cubicBezTo>
                    <a:pt x="358" y="228"/>
                    <a:pt x="358" y="228"/>
                    <a:pt x="358" y="228"/>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221" name="Group 220">
            <a:extLst>
              <a:ext uri="{FF2B5EF4-FFF2-40B4-BE49-F238E27FC236}">
                <a16:creationId xmlns:a16="http://schemas.microsoft.com/office/drawing/2014/main" xmlns="" id="{E070C306-EC33-464E-8BDF-80C466C66296}"/>
              </a:ext>
            </a:extLst>
          </p:cNvPr>
          <p:cNvGrpSpPr/>
          <p:nvPr/>
        </p:nvGrpSpPr>
        <p:grpSpPr>
          <a:xfrm>
            <a:off x="9381033" y="3630988"/>
            <a:ext cx="472276" cy="472276"/>
            <a:chOff x="9713748" y="4239373"/>
            <a:chExt cx="510158" cy="510158"/>
          </a:xfrm>
        </p:grpSpPr>
        <p:sp>
          <p:nvSpPr>
            <p:cNvPr id="217" name="Oval 216">
              <a:extLst>
                <a:ext uri="{FF2B5EF4-FFF2-40B4-BE49-F238E27FC236}">
                  <a16:creationId xmlns:a16="http://schemas.microsoft.com/office/drawing/2014/main" xmlns="" id="{8438AF47-E994-4250-BC13-4FE51AB64A4B}"/>
                </a:ext>
              </a:extLst>
            </p:cNvPr>
            <p:cNvSpPr/>
            <p:nvPr/>
          </p:nvSpPr>
          <p:spPr bwMode="auto">
            <a:xfrm>
              <a:off x="9713748" y="4239373"/>
              <a:ext cx="510158" cy="510158"/>
            </a:xfrm>
            <a:prstGeom prst="ellipse">
              <a:avLst/>
            </a:prstGeom>
            <a:solidFill>
              <a:schemeClr val="tx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gradFill>
                  <a:gsLst>
                    <a:gs pos="0">
                      <a:srgbClr val="FFFFFF"/>
                    </a:gs>
                    <a:gs pos="100000">
                      <a:srgbClr val="FFFFFF"/>
                    </a:gs>
                  </a:gsLst>
                  <a:lin ang="5400000" scaled="0"/>
                </a:gradFill>
                <a:cs typeface="Segoe UI" pitchFamily="34" charset="0"/>
              </a:endParaRPr>
            </a:p>
          </p:txBody>
        </p:sp>
        <p:sp>
          <p:nvSpPr>
            <p:cNvPr id="209" name="graph_6">
              <a:extLst>
                <a:ext uri="{FF2B5EF4-FFF2-40B4-BE49-F238E27FC236}">
                  <a16:creationId xmlns:a16="http://schemas.microsoft.com/office/drawing/2014/main" xmlns="" id="{C2948F61-0543-41BD-9F2A-5875D050D773}"/>
                </a:ext>
              </a:extLst>
            </p:cNvPr>
            <p:cNvSpPr>
              <a:spLocks noChangeAspect="1" noEditPoints="1"/>
            </p:cNvSpPr>
            <p:nvPr/>
          </p:nvSpPr>
          <p:spPr bwMode="auto">
            <a:xfrm>
              <a:off x="9845852" y="4386062"/>
              <a:ext cx="245950" cy="195960"/>
            </a:xfrm>
            <a:custGeom>
              <a:avLst/>
              <a:gdLst>
                <a:gd name="T0" fmla="*/ 63 w 246"/>
                <a:gd name="T1" fmla="*/ 196 h 196"/>
                <a:gd name="T2" fmla="*/ 0 w 246"/>
                <a:gd name="T3" fmla="*/ 196 h 196"/>
                <a:gd name="T4" fmla="*/ 0 w 246"/>
                <a:gd name="T5" fmla="*/ 107 h 196"/>
                <a:gd name="T6" fmla="*/ 63 w 246"/>
                <a:gd name="T7" fmla="*/ 107 h 196"/>
                <a:gd name="T8" fmla="*/ 63 w 246"/>
                <a:gd name="T9" fmla="*/ 196 h 196"/>
                <a:gd name="T10" fmla="*/ 154 w 246"/>
                <a:gd name="T11" fmla="*/ 54 h 196"/>
                <a:gd name="T12" fmla="*/ 91 w 246"/>
                <a:gd name="T13" fmla="*/ 54 h 196"/>
                <a:gd name="T14" fmla="*/ 91 w 246"/>
                <a:gd name="T15" fmla="*/ 196 h 196"/>
                <a:gd name="T16" fmla="*/ 154 w 246"/>
                <a:gd name="T17" fmla="*/ 196 h 196"/>
                <a:gd name="T18" fmla="*/ 154 w 246"/>
                <a:gd name="T19" fmla="*/ 54 h 196"/>
                <a:gd name="T20" fmla="*/ 246 w 246"/>
                <a:gd name="T21" fmla="*/ 0 h 196"/>
                <a:gd name="T22" fmla="*/ 182 w 246"/>
                <a:gd name="T23" fmla="*/ 0 h 196"/>
                <a:gd name="T24" fmla="*/ 182 w 246"/>
                <a:gd name="T25" fmla="*/ 196 h 196"/>
                <a:gd name="T26" fmla="*/ 246 w 246"/>
                <a:gd name="T27" fmla="*/ 196 h 196"/>
                <a:gd name="T28" fmla="*/ 246 w 246"/>
                <a:gd name="T29" fmla="*/ 0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6" h="196">
                  <a:moveTo>
                    <a:pt x="63" y="196"/>
                  </a:moveTo>
                  <a:lnTo>
                    <a:pt x="0" y="196"/>
                  </a:lnTo>
                  <a:lnTo>
                    <a:pt x="0" y="107"/>
                  </a:lnTo>
                  <a:lnTo>
                    <a:pt x="63" y="107"/>
                  </a:lnTo>
                  <a:lnTo>
                    <a:pt x="63" y="196"/>
                  </a:lnTo>
                  <a:close/>
                  <a:moveTo>
                    <a:pt x="154" y="54"/>
                  </a:moveTo>
                  <a:lnTo>
                    <a:pt x="91" y="54"/>
                  </a:lnTo>
                  <a:lnTo>
                    <a:pt x="91" y="196"/>
                  </a:lnTo>
                  <a:lnTo>
                    <a:pt x="154" y="196"/>
                  </a:lnTo>
                  <a:lnTo>
                    <a:pt x="154" y="54"/>
                  </a:lnTo>
                  <a:close/>
                  <a:moveTo>
                    <a:pt x="246" y="0"/>
                  </a:moveTo>
                  <a:lnTo>
                    <a:pt x="182" y="0"/>
                  </a:lnTo>
                  <a:lnTo>
                    <a:pt x="182" y="196"/>
                  </a:lnTo>
                  <a:lnTo>
                    <a:pt x="246" y="196"/>
                  </a:lnTo>
                  <a:lnTo>
                    <a:pt x="246" y="0"/>
                  </a:lnTo>
                  <a:close/>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219" name="Group 218">
            <a:extLst>
              <a:ext uri="{FF2B5EF4-FFF2-40B4-BE49-F238E27FC236}">
                <a16:creationId xmlns:a16="http://schemas.microsoft.com/office/drawing/2014/main" xmlns="" id="{FABB7C15-834A-43EE-88D5-E6F581374C9D}"/>
              </a:ext>
            </a:extLst>
          </p:cNvPr>
          <p:cNvGrpSpPr/>
          <p:nvPr/>
        </p:nvGrpSpPr>
        <p:grpSpPr>
          <a:xfrm>
            <a:off x="10442995" y="3630988"/>
            <a:ext cx="472276" cy="472276"/>
            <a:chOff x="10368451" y="3598031"/>
            <a:chExt cx="510158" cy="510158"/>
          </a:xfrm>
        </p:grpSpPr>
        <p:sp>
          <p:nvSpPr>
            <p:cNvPr id="215" name="Oval 214">
              <a:extLst>
                <a:ext uri="{FF2B5EF4-FFF2-40B4-BE49-F238E27FC236}">
                  <a16:creationId xmlns:a16="http://schemas.microsoft.com/office/drawing/2014/main" xmlns="" id="{D3070537-C71B-4987-B936-5D30EE28FDF2}"/>
                </a:ext>
              </a:extLst>
            </p:cNvPr>
            <p:cNvSpPr/>
            <p:nvPr/>
          </p:nvSpPr>
          <p:spPr bwMode="auto">
            <a:xfrm>
              <a:off x="10368451" y="3598031"/>
              <a:ext cx="510158" cy="510158"/>
            </a:xfrm>
            <a:prstGeom prst="ellipse">
              <a:avLst/>
            </a:prstGeom>
            <a:solidFill>
              <a:schemeClr val="tx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gradFill>
                  <a:gsLst>
                    <a:gs pos="0">
                      <a:srgbClr val="FFFFFF"/>
                    </a:gs>
                    <a:gs pos="100000">
                      <a:srgbClr val="FFFFFF"/>
                    </a:gs>
                  </a:gsLst>
                  <a:lin ang="5400000" scaled="0"/>
                </a:gradFill>
                <a:cs typeface="Segoe UI" pitchFamily="34" charset="0"/>
              </a:endParaRPr>
            </a:p>
          </p:txBody>
        </p:sp>
        <p:sp>
          <p:nvSpPr>
            <p:cNvPr id="210" name="graph_4">
              <a:extLst>
                <a:ext uri="{FF2B5EF4-FFF2-40B4-BE49-F238E27FC236}">
                  <a16:creationId xmlns:a16="http://schemas.microsoft.com/office/drawing/2014/main" xmlns="" id="{8920E577-A7DC-447F-B12E-66C287B630EB}"/>
                </a:ext>
              </a:extLst>
            </p:cNvPr>
            <p:cNvSpPr>
              <a:spLocks noChangeAspect="1" noEditPoints="1"/>
            </p:cNvSpPr>
            <p:nvPr/>
          </p:nvSpPr>
          <p:spPr bwMode="auto">
            <a:xfrm>
              <a:off x="10496205" y="3727689"/>
              <a:ext cx="241950" cy="240950"/>
            </a:xfrm>
            <a:custGeom>
              <a:avLst/>
              <a:gdLst>
                <a:gd name="T0" fmla="*/ 310 w 334"/>
                <a:gd name="T1" fmla="*/ 178 h 333"/>
                <a:gd name="T2" fmla="*/ 155 w 334"/>
                <a:gd name="T3" fmla="*/ 333 h 333"/>
                <a:gd name="T4" fmla="*/ 0 w 334"/>
                <a:gd name="T5" fmla="*/ 178 h 333"/>
                <a:gd name="T6" fmla="*/ 155 w 334"/>
                <a:gd name="T7" fmla="*/ 23 h 333"/>
                <a:gd name="T8" fmla="*/ 155 w 334"/>
                <a:gd name="T9" fmla="*/ 178 h 333"/>
                <a:gd name="T10" fmla="*/ 310 w 334"/>
                <a:gd name="T11" fmla="*/ 178 h 333"/>
                <a:gd name="T12" fmla="*/ 334 w 334"/>
                <a:gd name="T13" fmla="*/ 139 h 333"/>
                <a:gd name="T14" fmla="*/ 195 w 334"/>
                <a:gd name="T15" fmla="*/ 0 h 333"/>
                <a:gd name="T16" fmla="*/ 195 w 334"/>
                <a:gd name="T17" fmla="*/ 139 h 333"/>
                <a:gd name="T18" fmla="*/ 334 w 334"/>
                <a:gd name="T19" fmla="*/ 139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4" h="333">
                  <a:moveTo>
                    <a:pt x="310" y="178"/>
                  </a:moveTo>
                  <a:cubicBezTo>
                    <a:pt x="310" y="264"/>
                    <a:pt x="241" y="333"/>
                    <a:pt x="155" y="333"/>
                  </a:cubicBezTo>
                  <a:cubicBezTo>
                    <a:pt x="69" y="333"/>
                    <a:pt x="0" y="264"/>
                    <a:pt x="0" y="178"/>
                  </a:cubicBezTo>
                  <a:cubicBezTo>
                    <a:pt x="0" y="93"/>
                    <a:pt x="69" y="23"/>
                    <a:pt x="155" y="23"/>
                  </a:cubicBezTo>
                  <a:cubicBezTo>
                    <a:pt x="155" y="178"/>
                    <a:pt x="155" y="178"/>
                    <a:pt x="155" y="178"/>
                  </a:cubicBezTo>
                  <a:lnTo>
                    <a:pt x="310" y="178"/>
                  </a:lnTo>
                  <a:close/>
                  <a:moveTo>
                    <a:pt x="334" y="139"/>
                  </a:moveTo>
                  <a:cubicBezTo>
                    <a:pt x="334" y="62"/>
                    <a:pt x="272" y="0"/>
                    <a:pt x="195" y="0"/>
                  </a:cubicBezTo>
                  <a:cubicBezTo>
                    <a:pt x="195" y="139"/>
                    <a:pt x="195" y="139"/>
                    <a:pt x="195" y="139"/>
                  </a:cubicBezTo>
                  <a:lnTo>
                    <a:pt x="334" y="139"/>
                  </a:lnTo>
                  <a:close/>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220" name="Group 219">
            <a:extLst>
              <a:ext uri="{FF2B5EF4-FFF2-40B4-BE49-F238E27FC236}">
                <a16:creationId xmlns:a16="http://schemas.microsoft.com/office/drawing/2014/main" xmlns="" id="{7F9D67A0-53AB-48F4-A953-62B8C25E0288}"/>
              </a:ext>
            </a:extLst>
          </p:cNvPr>
          <p:cNvGrpSpPr/>
          <p:nvPr/>
        </p:nvGrpSpPr>
        <p:grpSpPr>
          <a:xfrm>
            <a:off x="9912014" y="4160383"/>
            <a:ext cx="472276" cy="472276"/>
            <a:chOff x="10368451" y="4239373"/>
            <a:chExt cx="510158" cy="510158"/>
          </a:xfrm>
        </p:grpSpPr>
        <p:sp>
          <p:nvSpPr>
            <p:cNvPr id="216" name="Oval 215">
              <a:extLst>
                <a:ext uri="{FF2B5EF4-FFF2-40B4-BE49-F238E27FC236}">
                  <a16:creationId xmlns:a16="http://schemas.microsoft.com/office/drawing/2014/main" xmlns="" id="{CFA0B07F-A9B3-423A-B515-9C325D44952C}"/>
                </a:ext>
              </a:extLst>
            </p:cNvPr>
            <p:cNvSpPr/>
            <p:nvPr/>
          </p:nvSpPr>
          <p:spPr bwMode="auto">
            <a:xfrm>
              <a:off x="10368451" y="4239373"/>
              <a:ext cx="510158" cy="510158"/>
            </a:xfrm>
            <a:prstGeom prst="ellipse">
              <a:avLst/>
            </a:prstGeom>
            <a:solidFill>
              <a:schemeClr val="tx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gradFill>
                  <a:gsLst>
                    <a:gs pos="0">
                      <a:srgbClr val="FFFFFF"/>
                    </a:gs>
                    <a:gs pos="100000">
                      <a:srgbClr val="FFFFFF"/>
                    </a:gs>
                  </a:gsLst>
                  <a:lin ang="5400000" scaled="0"/>
                </a:gradFill>
                <a:cs typeface="Segoe UI" pitchFamily="34" charset="0"/>
              </a:endParaRPr>
            </a:p>
          </p:txBody>
        </p:sp>
        <p:sp>
          <p:nvSpPr>
            <p:cNvPr id="211" name="graph_7">
              <a:extLst>
                <a:ext uri="{FF2B5EF4-FFF2-40B4-BE49-F238E27FC236}">
                  <a16:creationId xmlns:a16="http://schemas.microsoft.com/office/drawing/2014/main" xmlns="" id="{86C4B568-8631-4B23-A8E9-57DC44DB5CFA}"/>
                </a:ext>
              </a:extLst>
            </p:cNvPr>
            <p:cNvSpPr>
              <a:spLocks noChangeAspect="1" noEditPoints="1"/>
            </p:cNvSpPr>
            <p:nvPr/>
          </p:nvSpPr>
          <p:spPr bwMode="auto">
            <a:xfrm>
              <a:off x="10498556" y="4356440"/>
              <a:ext cx="249948" cy="248948"/>
            </a:xfrm>
            <a:custGeom>
              <a:avLst/>
              <a:gdLst>
                <a:gd name="T0" fmla="*/ 250 w 250"/>
                <a:gd name="T1" fmla="*/ 249 h 249"/>
                <a:gd name="T2" fmla="*/ 0 w 250"/>
                <a:gd name="T3" fmla="*/ 249 h 249"/>
                <a:gd name="T4" fmla="*/ 0 w 250"/>
                <a:gd name="T5" fmla="*/ 0 h 249"/>
                <a:gd name="T6" fmla="*/ 250 w 250"/>
                <a:gd name="T7" fmla="*/ 125 h 249"/>
                <a:gd name="T8" fmla="*/ 250 w 250"/>
                <a:gd name="T9" fmla="*/ 60 h 249"/>
                <a:gd name="T10" fmla="*/ 185 w 250"/>
                <a:gd name="T11" fmla="*/ 60 h 249"/>
                <a:gd name="T12" fmla="*/ 40 w 250"/>
                <a:gd name="T13" fmla="*/ 202 h 249"/>
                <a:gd name="T14" fmla="*/ 123 w 250"/>
                <a:gd name="T15" fmla="*/ 125 h 249"/>
                <a:gd name="T16" fmla="*/ 147 w 250"/>
                <a:gd name="T17" fmla="*/ 154 h 249"/>
                <a:gd name="T18" fmla="*/ 250 w 250"/>
                <a:gd name="T19" fmla="*/ 60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0" h="249">
                  <a:moveTo>
                    <a:pt x="250" y="249"/>
                  </a:moveTo>
                  <a:lnTo>
                    <a:pt x="0" y="249"/>
                  </a:lnTo>
                  <a:lnTo>
                    <a:pt x="0" y="0"/>
                  </a:lnTo>
                  <a:moveTo>
                    <a:pt x="250" y="125"/>
                  </a:moveTo>
                  <a:lnTo>
                    <a:pt x="250" y="60"/>
                  </a:lnTo>
                  <a:lnTo>
                    <a:pt x="185" y="60"/>
                  </a:lnTo>
                  <a:moveTo>
                    <a:pt x="40" y="202"/>
                  </a:moveTo>
                  <a:lnTo>
                    <a:pt x="123" y="125"/>
                  </a:lnTo>
                  <a:lnTo>
                    <a:pt x="147" y="154"/>
                  </a:lnTo>
                  <a:lnTo>
                    <a:pt x="250" y="60"/>
                  </a:ln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sp>
        <p:nvSpPr>
          <p:cNvPr id="213" name="TextBox 212">
            <a:extLst>
              <a:ext uri="{FF2B5EF4-FFF2-40B4-BE49-F238E27FC236}">
                <a16:creationId xmlns:a16="http://schemas.microsoft.com/office/drawing/2014/main" xmlns="" id="{82DB4D3B-1513-44A1-885B-7F13AEAD49F9}"/>
              </a:ext>
            </a:extLst>
          </p:cNvPr>
          <p:cNvSpPr txBox="1"/>
          <p:nvPr/>
        </p:nvSpPr>
        <p:spPr>
          <a:xfrm>
            <a:off x="9263275" y="5530519"/>
            <a:ext cx="1769754" cy="215444"/>
          </a:xfrm>
          <a:prstGeom prst="rect">
            <a:avLst/>
          </a:prstGeom>
          <a:noFill/>
        </p:spPr>
        <p:txBody>
          <a:bodyPr wrap="square" lIns="0" tIns="0" rIns="0" bIns="0" rtlCol="0">
            <a:spAutoFit/>
          </a:bodyPr>
          <a:lstStyle/>
          <a:p>
            <a:pPr algn="ctr"/>
            <a:r>
              <a:rPr lang="en-US" sz="1400" b="1">
                <a:gradFill>
                  <a:gsLst>
                    <a:gs pos="2917">
                      <a:schemeClr val="tx1"/>
                    </a:gs>
                    <a:gs pos="30000">
                      <a:schemeClr val="tx1"/>
                    </a:gs>
                  </a:gsLst>
                  <a:lin ang="5400000" scaled="0"/>
                </a:gradFill>
              </a:rPr>
              <a:t>Data from your app</a:t>
            </a:r>
          </a:p>
        </p:txBody>
      </p:sp>
      <p:grpSp>
        <p:nvGrpSpPr>
          <p:cNvPr id="222" name="Group 221">
            <a:extLst>
              <a:ext uri="{FF2B5EF4-FFF2-40B4-BE49-F238E27FC236}">
                <a16:creationId xmlns:a16="http://schemas.microsoft.com/office/drawing/2014/main" xmlns="" id="{26CA99DE-8AA6-424A-814C-05865FE07519}"/>
              </a:ext>
            </a:extLst>
          </p:cNvPr>
          <p:cNvGrpSpPr/>
          <p:nvPr/>
        </p:nvGrpSpPr>
        <p:grpSpPr>
          <a:xfrm>
            <a:off x="10442995" y="4689778"/>
            <a:ext cx="472276" cy="472276"/>
            <a:chOff x="9713748" y="4239373"/>
            <a:chExt cx="510158" cy="510158"/>
          </a:xfrm>
        </p:grpSpPr>
        <p:sp>
          <p:nvSpPr>
            <p:cNvPr id="223" name="Oval 222">
              <a:extLst>
                <a:ext uri="{FF2B5EF4-FFF2-40B4-BE49-F238E27FC236}">
                  <a16:creationId xmlns:a16="http://schemas.microsoft.com/office/drawing/2014/main" xmlns="" id="{11191481-A4B9-43C7-BD5E-47B5A8B81620}"/>
                </a:ext>
              </a:extLst>
            </p:cNvPr>
            <p:cNvSpPr/>
            <p:nvPr/>
          </p:nvSpPr>
          <p:spPr bwMode="auto">
            <a:xfrm>
              <a:off x="9713748" y="4239373"/>
              <a:ext cx="510158" cy="510158"/>
            </a:xfrm>
            <a:prstGeom prst="ellipse">
              <a:avLst/>
            </a:prstGeom>
            <a:solidFill>
              <a:schemeClr val="tx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gradFill>
                  <a:gsLst>
                    <a:gs pos="0">
                      <a:srgbClr val="FFFFFF"/>
                    </a:gs>
                    <a:gs pos="100000">
                      <a:srgbClr val="FFFFFF"/>
                    </a:gs>
                  </a:gsLst>
                  <a:lin ang="5400000" scaled="0"/>
                </a:gradFill>
                <a:cs typeface="Segoe UI" pitchFamily="34" charset="0"/>
              </a:endParaRPr>
            </a:p>
          </p:txBody>
        </p:sp>
        <p:sp>
          <p:nvSpPr>
            <p:cNvPr id="224" name="graph_6">
              <a:extLst>
                <a:ext uri="{FF2B5EF4-FFF2-40B4-BE49-F238E27FC236}">
                  <a16:creationId xmlns:a16="http://schemas.microsoft.com/office/drawing/2014/main" xmlns="" id="{0212FA9C-7C91-45B4-B153-0B0F7D34D1CC}"/>
                </a:ext>
              </a:extLst>
            </p:cNvPr>
            <p:cNvSpPr>
              <a:spLocks noChangeAspect="1" noEditPoints="1"/>
            </p:cNvSpPr>
            <p:nvPr/>
          </p:nvSpPr>
          <p:spPr bwMode="auto">
            <a:xfrm>
              <a:off x="9845852" y="4386062"/>
              <a:ext cx="245950" cy="195960"/>
            </a:xfrm>
            <a:custGeom>
              <a:avLst/>
              <a:gdLst>
                <a:gd name="T0" fmla="*/ 63 w 246"/>
                <a:gd name="T1" fmla="*/ 196 h 196"/>
                <a:gd name="T2" fmla="*/ 0 w 246"/>
                <a:gd name="T3" fmla="*/ 196 h 196"/>
                <a:gd name="T4" fmla="*/ 0 w 246"/>
                <a:gd name="T5" fmla="*/ 107 h 196"/>
                <a:gd name="T6" fmla="*/ 63 w 246"/>
                <a:gd name="T7" fmla="*/ 107 h 196"/>
                <a:gd name="T8" fmla="*/ 63 w 246"/>
                <a:gd name="T9" fmla="*/ 196 h 196"/>
                <a:gd name="T10" fmla="*/ 154 w 246"/>
                <a:gd name="T11" fmla="*/ 54 h 196"/>
                <a:gd name="T12" fmla="*/ 91 w 246"/>
                <a:gd name="T13" fmla="*/ 54 h 196"/>
                <a:gd name="T14" fmla="*/ 91 w 246"/>
                <a:gd name="T15" fmla="*/ 196 h 196"/>
                <a:gd name="T16" fmla="*/ 154 w 246"/>
                <a:gd name="T17" fmla="*/ 196 h 196"/>
                <a:gd name="T18" fmla="*/ 154 w 246"/>
                <a:gd name="T19" fmla="*/ 54 h 196"/>
                <a:gd name="T20" fmla="*/ 246 w 246"/>
                <a:gd name="T21" fmla="*/ 0 h 196"/>
                <a:gd name="T22" fmla="*/ 182 w 246"/>
                <a:gd name="T23" fmla="*/ 0 h 196"/>
                <a:gd name="T24" fmla="*/ 182 w 246"/>
                <a:gd name="T25" fmla="*/ 196 h 196"/>
                <a:gd name="T26" fmla="*/ 246 w 246"/>
                <a:gd name="T27" fmla="*/ 196 h 196"/>
                <a:gd name="T28" fmla="*/ 246 w 246"/>
                <a:gd name="T29" fmla="*/ 0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6" h="196">
                  <a:moveTo>
                    <a:pt x="63" y="196"/>
                  </a:moveTo>
                  <a:lnTo>
                    <a:pt x="0" y="196"/>
                  </a:lnTo>
                  <a:lnTo>
                    <a:pt x="0" y="107"/>
                  </a:lnTo>
                  <a:lnTo>
                    <a:pt x="63" y="107"/>
                  </a:lnTo>
                  <a:lnTo>
                    <a:pt x="63" y="196"/>
                  </a:lnTo>
                  <a:close/>
                  <a:moveTo>
                    <a:pt x="154" y="54"/>
                  </a:moveTo>
                  <a:lnTo>
                    <a:pt x="91" y="54"/>
                  </a:lnTo>
                  <a:lnTo>
                    <a:pt x="91" y="196"/>
                  </a:lnTo>
                  <a:lnTo>
                    <a:pt x="154" y="196"/>
                  </a:lnTo>
                  <a:lnTo>
                    <a:pt x="154" y="54"/>
                  </a:lnTo>
                  <a:close/>
                  <a:moveTo>
                    <a:pt x="246" y="0"/>
                  </a:moveTo>
                  <a:lnTo>
                    <a:pt x="182" y="0"/>
                  </a:lnTo>
                  <a:lnTo>
                    <a:pt x="182" y="196"/>
                  </a:lnTo>
                  <a:lnTo>
                    <a:pt x="246" y="196"/>
                  </a:lnTo>
                  <a:lnTo>
                    <a:pt x="246" y="0"/>
                  </a:lnTo>
                  <a:close/>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sp>
        <p:nvSpPr>
          <p:cNvPr id="229" name="Freeform: Shape 228">
            <a:extLst>
              <a:ext uri="{FF2B5EF4-FFF2-40B4-BE49-F238E27FC236}">
                <a16:creationId xmlns:a16="http://schemas.microsoft.com/office/drawing/2014/main" xmlns="" id="{12EC1336-0AEF-4ECB-83B1-B9D1870B7D92}"/>
              </a:ext>
            </a:extLst>
          </p:cNvPr>
          <p:cNvSpPr/>
          <p:nvPr/>
        </p:nvSpPr>
        <p:spPr>
          <a:xfrm rot="5400000">
            <a:off x="8291020" y="4086836"/>
            <a:ext cx="191382" cy="382764"/>
          </a:xfrm>
          <a:custGeom>
            <a:avLst/>
            <a:gdLst>
              <a:gd name="connsiteX0" fmla="*/ 144085 w 191382"/>
              <a:gd name="connsiteY0" fmla="*/ 138802 h 382764"/>
              <a:gd name="connsiteX1" fmla="*/ 140347 w 191382"/>
              <a:gd name="connsiteY1" fmla="*/ 129775 h 382764"/>
              <a:gd name="connsiteX2" fmla="*/ 140347 w 191382"/>
              <a:gd name="connsiteY2" fmla="*/ 0 h 382764"/>
              <a:gd name="connsiteX3" fmla="*/ 114829 w 191382"/>
              <a:gd name="connsiteY3" fmla="*/ 0 h 382764"/>
              <a:gd name="connsiteX4" fmla="*/ 114829 w 191382"/>
              <a:gd name="connsiteY4" fmla="*/ 129775 h 382764"/>
              <a:gd name="connsiteX5" fmla="*/ 126043 w 191382"/>
              <a:gd name="connsiteY5" fmla="*/ 156844 h 382764"/>
              <a:gd name="connsiteX6" fmla="*/ 162126 w 191382"/>
              <a:gd name="connsiteY6" fmla="*/ 192927 h 382764"/>
              <a:gd name="connsiteX7" fmla="*/ 165865 w 191382"/>
              <a:gd name="connsiteY7" fmla="*/ 201954 h 382764"/>
              <a:gd name="connsiteX8" fmla="*/ 165865 w 191382"/>
              <a:gd name="connsiteY8" fmla="*/ 267935 h 382764"/>
              <a:gd name="connsiteX9" fmla="*/ 127588 w 191382"/>
              <a:gd name="connsiteY9" fmla="*/ 267935 h 382764"/>
              <a:gd name="connsiteX10" fmla="*/ 63794 w 191382"/>
              <a:gd name="connsiteY10" fmla="*/ 267935 h 382764"/>
              <a:gd name="connsiteX11" fmla="*/ 51035 w 191382"/>
              <a:gd name="connsiteY11" fmla="*/ 267935 h 382764"/>
              <a:gd name="connsiteX12" fmla="*/ 25518 w 191382"/>
              <a:gd name="connsiteY12" fmla="*/ 267935 h 382764"/>
              <a:gd name="connsiteX13" fmla="*/ 25518 w 191382"/>
              <a:gd name="connsiteY13" fmla="*/ 201954 h 382764"/>
              <a:gd name="connsiteX14" fmla="*/ 29256 w 191382"/>
              <a:gd name="connsiteY14" fmla="*/ 192927 h 382764"/>
              <a:gd name="connsiteX15" fmla="*/ 65339 w 191382"/>
              <a:gd name="connsiteY15" fmla="*/ 156844 h 382764"/>
              <a:gd name="connsiteX16" fmla="*/ 76553 w 191382"/>
              <a:gd name="connsiteY16" fmla="*/ 129775 h 382764"/>
              <a:gd name="connsiteX17" fmla="*/ 76553 w 191382"/>
              <a:gd name="connsiteY17" fmla="*/ 0 h 382764"/>
              <a:gd name="connsiteX18" fmla="*/ 51035 w 191382"/>
              <a:gd name="connsiteY18" fmla="*/ 0 h 382764"/>
              <a:gd name="connsiteX19" fmla="*/ 51035 w 191382"/>
              <a:gd name="connsiteY19" fmla="*/ 129775 h 382764"/>
              <a:gd name="connsiteX20" fmla="*/ 47297 w 191382"/>
              <a:gd name="connsiteY20" fmla="*/ 138802 h 382764"/>
              <a:gd name="connsiteX21" fmla="*/ 11214 w 191382"/>
              <a:gd name="connsiteY21" fmla="*/ 174885 h 382764"/>
              <a:gd name="connsiteX22" fmla="*/ 0 w 191382"/>
              <a:gd name="connsiteY22" fmla="*/ 201954 h 382764"/>
              <a:gd name="connsiteX23" fmla="*/ 0 w 191382"/>
              <a:gd name="connsiteY23" fmla="*/ 293453 h 382764"/>
              <a:gd name="connsiteX24" fmla="*/ 12759 w 191382"/>
              <a:gd name="connsiteY24" fmla="*/ 293453 h 382764"/>
              <a:gd name="connsiteX25" fmla="*/ 25518 w 191382"/>
              <a:gd name="connsiteY25" fmla="*/ 293453 h 382764"/>
              <a:gd name="connsiteX26" fmla="*/ 25518 w 191382"/>
              <a:gd name="connsiteY26" fmla="*/ 350867 h 382764"/>
              <a:gd name="connsiteX27" fmla="*/ 57415 w 191382"/>
              <a:gd name="connsiteY27" fmla="*/ 382764 h 382764"/>
              <a:gd name="connsiteX28" fmla="*/ 89312 w 191382"/>
              <a:gd name="connsiteY28" fmla="*/ 350867 h 382764"/>
              <a:gd name="connsiteX29" fmla="*/ 89312 w 191382"/>
              <a:gd name="connsiteY29" fmla="*/ 293453 h 382764"/>
              <a:gd name="connsiteX30" fmla="*/ 102071 w 191382"/>
              <a:gd name="connsiteY30" fmla="*/ 293453 h 382764"/>
              <a:gd name="connsiteX31" fmla="*/ 102071 w 191382"/>
              <a:gd name="connsiteY31" fmla="*/ 350867 h 382764"/>
              <a:gd name="connsiteX32" fmla="*/ 134205 w 191382"/>
              <a:gd name="connsiteY32" fmla="*/ 382764 h 382764"/>
              <a:gd name="connsiteX33" fmla="*/ 166102 w 191382"/>
              <a:gd name="connsiteY33" fmla="*/ 351265 h 382764"/>
              <a:gd name="connsiteX34" fmla="*/ 166824 w 191382"/>
              <a:gd name="connsiteY34" fmla="*/ 293564 h 382764"/>
              <a:gd name="connsiteX35" fmla="*/ 191382 w 191382"/>
              <a:gd name="connsiteY35" fmla="*/ 293340 h 382764"/>
              <a:gd name="connsiteX36" fmla="*/ 191382 w 191382"/>
              <a:gd name="connsiteY36" fmla="*/ 201954 h 382764"/>
              <a:gd name="connsiteX37" fmla="*/ 180168 w 191382"/>
              <a:gd name="connsiteY37" fmla="*/ 174885 h 382764"/>
              <a:gd name="connsiteX38" fmla="*/ 144085 w 191382"/>
              <a:gd name="connsiteY38" fmla="*/ 138802 h 382764"/>
              <a:gd name="connsiteX39" fmla="*/ 63794 w 191382"/>
              <a:gd name="connsiteY39" fmla="*/ 350867 h 382764"/>
              <a:gd name="connsiteX40" fmla="*/ 57415 w 191382"/>
              <a:gd name="connsiteY40" fmla="*/ 357247 h 382764"/>
              <a:gd name="connsiteX41" fmla="*/ 51035 w 191382"/>
              <a:gd name="connsiteY41" fmla="*/ 350867 h 382764"/>
              <a:gd name="connsiteX42" fmla="*/ 51035 w 191382"/>
              <a:gd name="connsiteY42" fmla="*/ 293453 h 382764"/>
              <a:gd name="connsiteX43" fmla="*/ 63794 w 191382"/>
              <a:gd name="connsiteY43" fmla="*/ 293453 h 382764"/>
              <a:gd name="connsiteX44" fmla="*/ 63794 w 191382"/>
              <a:gd name="connsiteY44" fmla="*/ 350867 h 382764"/>
              <a:gd name="connsiteX45" fmla="*/ 133968 w 191382"/>
              <a:gd name="connsiteY45" fmla="*/ 357247 h 382764"/>
              <a:gd name="connsiteX46" fmla="*/ 127588 w 191382"/>
              <a:gd name="connsiteY46" fmla="*/ 350867 h 382764"/>
              <a:gd name="connsiteX47" fmla="*/ 127588 w 191382"/>
              <a:gd name="connsiteY47" fmla="*/ 293453 h 382764"/>
              <a:gd name="connsiteX48" fmla="*/ 141303 w 191382"/>
              <a:gd name="connsiteY48" fmla="*/ 293453 h 382764"/>
              <a:gd name="connsiteX49" fmla="*/ 140584 w 191382"/>
              <a:gd name="connsiteY49" fmla="*/ 350943 h 382764"/>
              <a:gd name="connsiteX50" fmla="*/ 133968 w 191382"/>
              <a:gd name="connsiteY50" fmla="*/ 357247 h 382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91382" h="382764">
                <a:moveTo>
                  <a:pt x="144085" y="138802"/>
                </a:moveTo>
                <a:cubicBezTo>
                  <a:pt x="141674" y="136390"/>
                  <a:pt x="140347" y="133183"/>
                  <a:pt x="140347" y="129775"/>
                </a:cubicBezTo>
                <a:lnTo>
                  <a:pt x="140347" y="0"/>
                </a:lnTo>
                <a:lnTo>
                  <a:pt x="114829" y="0"/>
                </a:lnTo>
                <a:lnTo>
                  <a:pt x="114829" y="129775"/>
                </a:lnTo>
                <a:cubicBezTo>
                  <a:pt x="114829" y="139999"/>
                  <a:pt x="118810" y="149617"/>
                  <a:pt x="126043" y="156844"/>
                </a:cubicBezTo>
                <a:lnTo>
                  <a:pt x="162126" y="192927"/>
                </a:lnTo>
                <a:cubicBezTo>
                  <a:pt x="164538" y="195339"/>
                  <a:pt x="165865" y="198546"/>
                  <a:pt x="165865" y="201954"/>
                </a:cubicBezTo>
                <a:lnTo>
                  <a:pt x="165865" y="267935"/>
                </a:lnTo>
                <a:lnTo>
                  <a:pt x="127588" y="267935"/>
                </a:lnTo>
                <a:lnTo>
                  <a:pt x="63794" y="267935"/>
                </a:lnTo>
                <a:lnTo>
                  <a:pt x="51035" y="267935"/>
                </a:lnTo>
                <a:lnTo>
                  <a:pt x="25518" y="267935"/>
                </a:lnTo>
                <a:lnTo>
                  <a:pt x="25518" y="201954"/>
                </a:lnTo>
                <a:cubicBezTo>
                  <a:pt x="25518" y="198546"/>
                  <a:pt x="26845" y="195337"/>
                  <a:pt x="29256" y="192927"/>
                </a:cubicBezTo>
                <a:lnTo>
                  <a:pt x="65339" y="156844"/>
                </a:lnTo>
                <a:cubicBezTo>
                  <a:pt x="72572" y="149617"/>
                  <a:pt x="76553" y="139999"/>
                  <a:pt x="76553" y="129775"/>
                </a:cubicBezTo>
                <a:lnTo>
                  <a:pt x="76553" y="0"/>
                </a:lnTo>
                <a:lnTo>
                  <a:pt x="51035" y="0"/>
                </a:lnTo>
                <a:lnTo>
                  <a:pt x="51035" y="129775"/>
                </a:lnTo>
                <a:cubicBezTo>
                  <a:pt x="51035" y="133183"/>
                  <a:pt x="49708" y="136392"/>
                  <a:pt x="47297" y="138802"/>
                </a:cubicBezTo>
                <a:lnTo>
                  <a:pt x="11214" y="174885"/>
                </a:lnTo>
                <a:cubicBezTo>
                  <a:pt x="3981" y="182112"/>
                  <a:pt x="0" y="191731"/>
                  <a:pt x="0" y="201954"/>
                </a:cubicBezTo>
                <a:lnTo>
                  <a:pt x="0" y="293453"/>
                </a:lnTo>
                <a:lnTo>
                  <a:pt x="12759" y="293453"/>
                </a:lnTo>
                <a:lnTo>
                  <a:pt x="25518" y="293453"/>
                </a:lnTo>
                <a:lnTo>
                  <a:pt x="25518" y="350867"/>
                </a:lnTo>
                <a:cubicBezTo>
                  <a:pt x="25518" y="368460"/>
                  <a:pt x="39828" y="382764"/>
                  <a:pt x="57415" y="382764"/>
                </a:cubicBezTo>
                <a:cubicBezTo>
                  <a:pt x="75001" y="382764"/>
                  <a:pt x="89312" y="368460"/>
                  <a:pt x="89312" y="350867"/>
                </a:cubicBezTo>
                <a:lnTo>
                  <a:pt x="89312" y="293453"/>
                </a:lnTo>
                <a:lnTo>
                  <a:pt x="102071" y="293453"/>
                </a:lnTo>
                <a:lnTo>
                  <a:pt x="102071" y="350867"/>
                </a:lnTo>
                <a:cubicBezTo>
                  <a:pt x="102071" y="368460"/>
                  <a:pt x="116381" y="382764"/>
                  <a:pt x="134205" y="382764"/>
                </a:cubicBezTo>
                <a:cubicBezTo>
                  <a:pt x="151573" y="382764"/>
                  <a:pt x="165884" y="368635"/>
                  <a:pt x="166102" y="351265"/>
                </a:cubicBezTo>
                <a:lnTo>
                  <a:pt x="166824" y="293564"/>
                </a:lnTo>
                <a:lnTo>
                  <a:pt x="191382" y="293340"/>
                </a:lnTo>
                <a:lnTo>
                  <a:pt x="191382" y="201954"/>
                </a:lnTo>
                <a:cubicBezTo>
                  <a:pt x="191382" y="191731"/>
                  <a:pt x="187401" y="182112"/>
                  <a:pt x="180168" y="174885"/>
                </a:cubicBezTo>
                <a:lnTo>
                  <a:pt x="144085" y="138802"/>
                </a:lnTo>
                <a:close/>
                <a:moveTo>
                  <a:pt x="63794" y="350867"/>
                </a:moveTo>
                <a:cubicBezTo>
                  <a:pt x="63794" y="354381"/>
                  <a:pt x="60935" y="357247"/>
                  <a:pt x="57415" y="357247"/>
                </a:cubicBezTo>
                <a:cubicBezTo>
                  <a:pt x="53895" y="357247"/>
                  <a:pt x="51035" y="354381"/>
                  <a:pt x="51035" y="350867"/>
                </a:cubicBezTo>
                <a:lnTo>
                  <a:pt x="51035" y="293453"/>
                </a:lnTo>
                <a:lnTo>
                  <a:pt x="63794" y="293453"/>
                </a:lnTo>
                <a:lnTo>
                  <a:pt x="63794" y="350867"/>
                </a:lnTo>
                <a:close/>
                <a:moveTo>
                  <a:pt x="133968" y="357247"/>
                </a:moveTo>
                <a:cubicBezTo>
                  <a:pt x="130447" y="357247"/>
                  <a:pt x="127588" y="354381"/>
                  <a:pt x="127588" y="350867"/>
                </a:cubicBezTo>
                <a:lnTo>
                  <a:pt x="127588" y="293453"/>
                </a:lnTo>
                <a:lnTo>
                  <a:pt x="141303" y="293453"/>
                </a:lnTo>
                <a:lnTo>
                  <a:pt x="140584" y="350943"/>
                </a:lnTo>
                <a:cubicBezTo>
                  <a:pt x="140540" y="354418"/>
                  <a:pt x="137680" y="357247"/>
                  <a:pt x="133968" y="357247"/>
                </a:cubicBezTo>
                <a:close/>
              </a:path>
            </a:pathLst>
          </a:custGeom>
          <a:solidFill>
            <a:srgbClr val="525252"/>
          </a:solidFill>
          <a:ln w="12502" cap="flat">
            <a:noFill/>
            <a:prstDash val="solid"/>
            <a:miter/>
          </a:ln>
        </p:spPr>
        <p:txBody>
          <a:bodyPr rtlCol="0" anchor="ctr"/>
          <a:lstStyle/>
          <a:p>
            <a:endParaRPr lang="en-US"/>
          </a:p>
        </p:txBody>
      </p:sp>
      <p:sp>
        <p:nvSpPr>
          <p:cNvPr id="230" name="Freeform: Shape 229">
            <a:extLst>
              <a:ext uri="{FF2B5EF4-FFF2-40B4-BE49-F238E27FC236}">
                <a16:creationId xmlns:a16="http://schemas.microsoft.com/office/drawing/2014/main" xmlns="" id="{3D4387B9-2F22-4EAC-B664-1EA529794A4C}"/>
              </a:ext>
            </a:extLst>
          </p:cNvPr>
          <p:cNvSpPr/>
          <p:nvPr/>
        </p:nvSpPr>
        <p:spPr>
          <a:xfrm rot="5400000">
            <a:off x="8285690" y="4297326"/>
            <a:ext cx="204141" cy="382764"/>
          </a:xfrm>
          <a:custGeom>
            <a:avLst/>
            <a:gdLst>
              <a:gd name="connsiteX0" fmla="*/ 204175 w 204141"/>
              <a:gd name="connsiteY0" fmla="*/ 216900 h 382764"/>
              <a:gd name="connsiteX1" fmla="*/ 204175 w 204141"/>
              <a:gd name="connsiteY1" fmla="*/ 102071 h 382764"/>
              <a:gd name="connsiteX2" fmla="*/ 178657 w 204141"/>
              <a:gd name="connsiteY2" fmla="*/ 102071 h 382764"/>
              <a:gd name="connsiteX3" fmla="*/ 178657 w 204141"/>
              <a:gd name="connsiteY3" fmla="*/ 25518 h 382764"/>
              <a:gd name="connsiteX4" fmla="*/ 153140 w 204141"/>
              <a:gd name="connsiteY4" fmla="*/ 0 h 382764"/>
              <a:gd name="connsiteX5" fmla="*/ 51069 w 204141"/>
              <a:gd name="connsiteY5" fmla="*/ 0 h 382764"/>
              <a:gd name="connsiteX6" fmla="*/ 25552 w 204141"/>
              <a:gd name="connsiteY6" fmla="*/ 25518 h 382764"/>
              <a:gd name="connsiteX7" fmla="*/ 25552 w 204141"/>
              <a:gd name="connsiteY7" fmla="*/ 102071 h 382764"/>
              <a:gd name="connsiteX8" fmla="*/ 34 w 204141"/>
              <a:gd name="connsiteY8" fmla="*/ 102071 h 382764"/>
              <a:gd name="connsiteX9" fmla="*/ 47 w 204141"/>
              <a:gd name="connsiteY9" fmla="*/ 216277 h 382764"/>
              <a:gd name="connsiteX10" fmla="*/ 13877 w 204141"/>
              <a:gd name="connsiteY10" fmla="*/ 273169 h 382764"/>
              <a:gd name="connsiteX11" fmla="*/ 46273 w 204141"/>
              <a:gd name="connsiteY11" fmla="*/ 309215 h 382764"/>
              <a:gd name="connsiteX12" fmla="*/ 51069 w 204141"/>
              <a:gd name="connsiteY12" fmla="*/ 319157 h 382764"/>
              <a:gd name="connsiteX13" fmla="*/ 51069 w 204141"/>
              <a:gd name="connsiteY13" fmla="*/ 382764 h 382764"/>
              <a:gd name="connsiteX14" fmla="*/ 76587 w 204141"/>
              <a:gd name="connsiteY14" fmla="*/ 382764 h 382764"/>
              <a:gd name="connsiteX15" fmla="*/ 76587 w 204141"/>
              <a:gd name="connsiteY15" fmla="*/ 319157 h 382764"/>
              <a:gd name="connsiteX16" fmla="*/ 62146 w 204141"/>
              <a:gd name="connsiteY16" fmla="*/ 289228 h 382764"/>
              <a:gd name="connsiteX17" fmla="*/ 35981 w 204141"/>
              <a:gd name="connsiteY17" fmla="*/ 260434 h 382764"/>
              <a:gd name="connsiteX18" fmla="*/ 25552 w 204141"/>
              <a:gd name="connsiteY18" fmla="*/ 216900 h 382764"/>
              <a:gd name="connsiteX19" fmla="*/ 25552 w 204141"/>
              <a:gd name="connsiteY19" fmla="*/ 127588 h 382764"/>
              <a:gd name="connsiteX20" fmla="*/ 178657 w 204141"/>
              <a:gd name="connsiteY20" fmla="*/ 127588 h 382764"/>
              <a:gd name="connsiteX21" fmla="*/ 178670 w 204141"/>
              <a:gd name="connsiteY21" fmla="*/ 217498 h 382764"/>
              <a:gd name="connsiteX22" fmla="*/ 170584 w 204141"/>
              <a:gd name="connsiteY22" fmla="*/ 255961 h 382764"/>
              <a:gd name="connsiteX23" fmla="*/ 141827 w 204141"/>
              <a:gd name="connsiteY23" fmla="*/ 289141 h 382764"/>
              <a:gd name="connsiteX24" fmla="*/ 127622 w 204141"/>
              <a:gd name="connsiteY24" fmla="*/ 318895 h 382764"/>
              <a:gd name="connsiteX25" fmla="*/ 127622 w 204141"/>
              <a:gd name="connsiteY25" fmla="*/ 382764 h 382764"/>
              <a:gd name="connsiteX26" fmla="*/ 153140 w 204141"/>
              <a:gd name="connsiteY26" fmla="*/ 382764 h 382764"/>
              <a:gd name="connsiteX27" fmla="*/ 153140 w 204141"/>
              <a:gd name="connsiteY27" fmla="*/ 318895 h 382764"/>
              <a:gd name="connsiteX28" fmla="*/ 157875 w 204141"/>
              <a:gd name="connsiteY28" fmla="*/ 308978 h 382764"/>
              <a:gd name="connsiteX29" fmla="*/ 194033 w 204141"/>
              <a:gd name="connsiteY29" fmla="*/ 266016 h 382764"/>
              <a:gd name="connsiteX30" fmla="*/ 204175 w 204141"/>
              <a:gd name="connsiteY30" fmla="*/ 216900 h 382764"/>
              <a:gd name="connsiteX31" fmla="*/ 51069 w 204141"/>
              <a:gd name="connsiteY31" fmla="*/ 25518 h 382764"/>
              <a:gd name="connsiteX32" fmla="*/ 153140 w 204141"/>
              <a:gd name="connsiteY32" fmla="*/ 25518 h 382764"/>
              <a:gd name="connsiteX33" fmla="*/ 153140 w 204141"/>
              <a:gd name="connsiteY33" fmla="*/ 102071 h 382764"/>
              <a:gd name="connsiteX34" fmla="*/ 51069 w 204141"/>
              <a:gd name="connsiteY34" fmla="*/ 102071 h 382764"/>
              <a:gd name="connsiteX35" fmla="*/ 51069 w 204141"/>
              <a:gd name="connsiteY35" fmla="*/ 25518 h 382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04141" h="382764">
                <a:moveTo>
                  <a:pt x="204175" y="216900"/>
                </a:moveTo>
                <a:lnTo>
                  <a:pt x="204175" y="102071"/>
                </a:lnTo>
                <a:lnTo>
                  <a:pt x="178657" y="102071"/>
                </a:lnTo>
                <a:lnTo>
                  <a:pt x="178657" y="25518"/>
                </a:lnTo>
                <a:cubicBezTo>
                  <a:pt x="178657" y="11424"/>
                  <a:pt x="167233" y="0"/>
                  <a:pt x="153140" y="0"/>
                </a:cubicBezTo>
                <a:lnTo>
                  <a:pt x="51069" y="0"/>
                </a:lnTo>
                <a:cubicBezTo>
                  <a:pt x="36976" y="0"/>
                  <a:pt x="25552" y="11424"/>
                  <a:pt x="25552" y="25518"/>
                </a:cubicBezTo>
                <a:lnTo>
                  <a:pt x="25552" y="102071"/>
                </a:lnTo>
                <a:lnTo>
                  <a:pt x="34" y="102071"/>
                </a:lnTo>
                <a:lnTo>
                  <a:pt x="47" y="216277"/>
                </a:lnTo>
                <a:cubicBezTo>
                  <a:pt x="-9" y="217511"/>
                  <a:pt x="-1261" y="246891"/>
                  <a:pt x="13877" y="273169"/>
                </a:cubicBezTo>
                <a:cubicBezTo>
                  <a:pt x="22911" y="288856"/>
                  <a:pt x="36480" y="301427"/>
                  <a:pt x="46273" y="309215"/>
                </a:cubicBezTo>
                <a:cubicBezTo>
                  <a:pt x="49325" y="311631"/>
                  <a:pt x="51069" y="315258"/>
                  <a:pt x="51069" y="319157"/>
                </a:cubicBezTo>
                <a:lnTo>
                  <a:pt x="51069" y="382764"/>
                </a:lnTo>
                <a:lnTo>
                  <a:pt x="76587" y="382764"/>
                </a:lnTo>
                <a:lnTo>
                  <a:pt x="76587" y="319157"/>
                </a:lnTo>
                <a:cubicBezTo>
                  <a:pt x="76587" y="307420"/>
                  <a:pt x="71316" y="296517"/>
                  <a:pt x="62146" y="289228"/>
                </a:cubicBezTo>
                <a:cubicBezTo>
                  <a:pt x="54097" y="282823"/>
                  <a:pt x="43008" y="272632"/>
                  <a:pt x="35981" y="260434"/>
                </a:cubicBezTo>
                <a:cubicBezTo>
                  <a:pt x="24679" y="240810"/>
                  <a:pt x="25526" y="217710"/>
                  <a:pt x="25552" y="216900"/>
                </a:cubicBezTo>
                <a:lnTo>
                  <a:pt x="25552" y="127588"/>
                </a:lnTo>
                <a:lnTo>
                  <a:pt x="178657" y="127588"/>
                </a:lnTo>
                <a:lnTo>
                  <a:pt x="178670" y="217498"/>
                </a:lnTo>
                <a:cubicBezTo>
                  <a:pt x="178683" y="217673"/>
                  <a:pt x="179331" y="235552"/>
                  <a:pt x="170584" y="255961"/>
                </a:cubicBezTo>
                <a:cubicBezTo>
                  <a:pt x="166385" y="265742"/>
                  <a:pt x="156180" y="277528"/>
                  <a:pt x="141827" y="289141"/>
                </a:cubicBezTo>
                <a:cubicBezTo>
                  <a:pt x="132793" y="296443"/>
                  <a:pt x="127622" y="307296"/>
                  <a:pt x="127622" y="318895"/>
                </a:cubicBezTo>
                <a:lnTo>
                  <a:pt x="127622" y="382764"/>
                </a:lnTo>
                <a:lnTo>
                  <a:pt x="153140" y="382764"/>
                </a:lnTo>
                <a:lnTo>
                  <a:pt x="153140" y="318895"/>
                </a:lnTo>
                <a:cubicBezTo>
                  <a:pt x="153140" y="315033"/>
                  <a:pt x="154871" y="311420"/>
                  <a:pt x="157875" y="308978"/>
                </a:cubicBezTo>
                <a:cubicBezTo>
                  <a:pt x="170272" y="298948"/>
                  <a:pt x="186595" y="283348"/>
                  <a:pt x="194033" y="266016"/>
                </a:cubicBezTo>
                <a:cubicBezTo>
                  <a:pt x="205234" y="239913"/>
                  <a:pt x="204212" y="217198"/>
                  <a:pt x="204175" y="216900"/>
                </a:cubicBezTo>
                <a:close/>
                <a:moveTo>
                  <a:pt x="51069" y="25518"/>
                </a:moveTo>
                <a:lnTo>
                  <a:pt x="153140" y="25518"/>
                </a:lnTo>
                <a:lnTo>
                  <a:pt x="153140" y="102071"/>
                </a:lnTo>
                <a:lnTo>
                  <a:pt x="51069" y="102071"/>
                </a:lnTo>
                <a:lnTo>
                  <a:pt x="51069" y="25518"/>
                </a:lnTo>
                <a:close/>
              </a:path>
            </a:pathLst>
          </a:custGeom>
          <a:solidFill>
            <a:srgbClr val="525252"/>
          </a:solidFill>
          <a:ln w="12502" cap="flat">
            <a:noFill/>
            <a:prstDash val="solid"/>
            <a:miter/>
          </a:ln>
        </p:spPr>
        <p:txBody>
          <a:bodyPr rtlCol="0" anchor="ctr"/>
          <a:lstStyle/>
          <a:p>
            <a:endParaRPr lang="en-US"/>
          </a:p>
        </p:txBody>
      </p:sp>
      <p:grpSp>
        <p:nvGrpSpPr>
          <p:cNvPr id="269" name="Group 268">
            <a:extLst>
              <a:ext uri="{FF2B5EF4-FFF2-40B4-BE49-F238E27FC236}">
                <a16:creationId xmlns:a16="http://schemas.microsoft.com/office/drawing/2014/main" xmlns="" id="{1D0EE53B-FFE8-4C0C-A960-35B4FF578263}"/>
              </a:ext>
            </a:extLst>
          </p:cNvPr>
          <p:cNvGrpSpPr/>
          <p:nvPr/>
        </p:nvGrpSpPr>
        <p:grpSpPr>
          <a:xfrm>
            <a:off x="9340623" y="751759"/>
            <a:ext cx="1596916" cy="2339229"/>
            <a:chOff x="9340623" y="593441"/>
            <a:chExt cx="1596916" cy="2339229"/>
          </a:xfrm>
        </p:grpSpPr>
        <p:grpSp>
          <p:nvGrpSpPr>
            <p:cNvPr id="250" name="Group 249">
              <a:extLst>
                <a:ext uri="{FF2B5EF4-FFF2-40B4-BE49-F238E27FC236}">
                  <a16:creationId xmlns:a16="http://schemas.microsoft.com/office/drawing/2014/main" xmlns="" id="{507DDD20-E46F-4D25-98D2-13294EDE1D3D}"/>
                </a:ext>
              </a:extLst>
            </p:cNvPr>
            <p:cNvGrpSpPr/>
            <p:nvPr/>
          </p:nvGrpSpPr>
          <p:grpSpPr>
            <a:xfrm>
              <a:off x="9340623" y="593441"/>
              <a:ext cx="1596916" cy="651190"/>
              <a:chOff x="5297542" y="1487373"/>
              <a:chExt cx="1596916" cy="651190"/>
            </a:xfrm>
          </p:grpSpPr>
          <p:sp>
            <p:nvSpPr>
              <p:cNvPr id="256" name="professional services">
                <a:extLst>
                  <a:ext uri="{FF2B5EF4-FFF2-40B4-BE49-F238E27FC236}">
                    <a16:creationId xmlns:a16="http://schemas.microsoft.com/office/drawing/2014/main" xmlns="" id="{E7CB9474-C089-46F3-9762-093904B44BBD}"/>
                  </a:ext>
                </a:extLst>
              </p:cNvPr>
              <p:cNvSpPr>
                <a:spLocks noChangeAspect="1" noEditPoints="1"/>
              </p:cNvSpPr>
              <p:nvPr/>
            </p:nvSpPr>
            <p:spPr bwMode="auto">
              <a:xfrm>
                <a:off x="5899141" y="1487373"/>
                <a:ext cx="393718" cy="346882"/>
              </a:xfrm>
              <a:custGeom>
                <a:avLst/>
                <a:gdLst>
                  <a:gd name="T0" fmla="*/ 0 w 269"/>
                  <a:gd name="T1" fmla="*/ 192 h 237"/>
                  <a:gd name="T2" fmla="*/ 269 w 269"/>
                  <a:gd name="T3" fmla="*/ 192 h 237"/>
                  <a:gd name="T4" fmla="*/ 65 w 269"/>
                  <a:gd name="T5" fmla="*/ 109 h 237"/>
                  <a:gd name="T6" fmla="*/ 65 w 269"/>
                  <a:gd name="T7" fmla="*/ 154 h 237"/>
                  <a:gd name="T8" fmla="*/ 225 w 269"/>
                  <a:gd name="T9" fmla="*/ 154 h 237"/>
                  <a:gd name="T10" fmla="*/ 225 w 269"/>
                  <a:gd name="T11" fmla="*/ 70 h 237"/>
                  <a:gd name="T12" fmla="*/ 141 w 269"/>
                  <a:gd name="T13" fmla="*/ 70 h 237"/>
                  <a:gd name="T14" fmla="*/ 141 w 269"/>
                  <a:gd name="T15" fmla="*/ 109 h 237"/>
                  <a:gd name="T16" fmla="*/ 141 w 269"/>
                  <a:gd name="T17" fmla="*/ 109 h 237"/>
                  <a:gd name="T18" fmla="*/ 141 w 269"/>
                  <a:gd name="T19" fmla="*/ 39 h 237"/>
                  <a:gd name="T20" fmla="*/ 38 w 269"/>
                  <a:gd name="T21" fmla="*/ 39 h 237"/>
                  <a:gd name="T22" fmla="*/ 38 w 269"/>
                  <a:gd name="T23" fmla="*/ 109 h 237"/>
                  <a:gd name="T24" fmla="*/ 60 w 269"/>
                  <a:gd name="T25" fmla="*/ 109 h 237"/>
                  <a:gd name="T26" fmla="*/ 141 w 269"/>
                  <a:gd name="T27" fmla="*/ 109 h 237"/>
                  <a:gd name="T28" fmla="*/ 141 w 269"/>
                  <a:gd name="T29" fmla="*/ 109 h 237"/>
                  <a:gd name="T30" fmla="*/ 0 w 269"/>
                  <a:gd name="T31" fmla="*/ 0 h 237"/>
                  <a:gd name="T32" fmla="*/ 0 w 269"/>
                  <a:gd name="T33" fmla="*/ 237 h 237"/>
                  <a:gd name="T34" fmla="*/ 269 w 269"/>
                  <a:gd name="T35" fmla="*/ 237 h 237"/>
                  <a:gd name="T36" fmla="*/ 269 w 269"/>
                  <a:gd name="T37" fmla="*/ 0 h 237"/>
                  <a:gd name="T38" fmla="*/ 0 w 269"/>
                  <a:gd name="T39" fmla="*/ 0 h 237"/>
                  <a:gd name="T40" fmla="*/ 0 w 269"/>
                  <a:gd name="T41" fmla="*/ 0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9" h="237">
                    <a:moveTo>
                      <a:pt x="0" y="192"/>
                    </a:moveTo>
                    <a:lnTo>
                      <a:pt x="269" y="192"/>
                    </a:lnTo>
                    <a:moveTo>
                      <a:pt x="65" y="109"/>
                    </a:moveTo>
                    <a:lnTo>
                      <a:pt x="65" y="154"/>
                    </a:lnTo>
                    <a:lnTo>
                      <a:pt x="225" y="154"/>
                    </a:lnTo>
                    <a:lnTo>
                      <a:pt x="225" y="70"/>
                    </a:lnTo>
                    <a:lnTo>
                      <a:pt x="141" y="70"/>
                    </a:lnTo>
                    <a:moveTo>
                      <a:pt x="141" y="109"/>
                    </a:moveTo>
                    <a:lnTo>
                      <a:pt x="141" y="109"/>
                    </a:lnTo>
                    <a:lnTo>
                      <a:pt x="141" y="39"/>
                    </a:lnTo>
                    <a:lnTo>
                      <a:pt x="38" y="39"/>
                    </a:lnTo>
                    <a:lnTo>
                      <a:pt x="38" y="109"/>
                    </a:lnTo>
                    <a:lnTo>
                      <a:pt x="60" y="109"/>
                    </a:lnTo>
                    <a:lnTo>
                      <a:pt x="141" y="109"/>
                    </a:lnTo>
                    <a:lnTo>
                      <a:pt x="141" y="109"/>
                    </a:lnTo>
                    <a:moveTo>
                      <a:pt x="0" y="0"/>
                    </a:moveTo>
                    <a:lnTo>
                      <a:pt x="0" y="237"/>
                    </a:lnTo>
                    <a:lnTo>
                      <a:pt x="269" y="237"/>
                    </a:lnTo>
                    <a:lnTo>
                      <a:pt x="269" y="0"/>
                    </a:lnTo>
                    <a:lnTo>
                      <a:pt x="0" y="0"/>
                    </a:lnTo>
                    <a:lnTo>
                      <a:pt x="0" y="0"/>
                    </a:lnTo>
                  </a:path>
                </a:pathLst>
              </a:custGeom>
              <a:noFill/>
              <a:ln w="22225" cap="sq">
                <a:solidFill>
                  <a:srgbClr val="52525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257" name="TextBox 256">
                <a:extLst>
                  <a:ext uri="{FF2B5EF4-FFF2-40B4-BE49-F238E27FC236}">
                    <a16:creationId xmlns:a16="http://schemas.microsoft.com/office/drawing/2014/main" xmlns="" id="{508E18D2-CDD9-40B4-B0E5-96FF9A6D577D}"/>
                  </a:ext>
                </a:extLst>
              </p:cNvPr>
              <p:cNvSpPr txBox="1"/>
              <p:nvPr/>
            </p:nvSpPr>
            <p:spPr>
              <a:xfrm>
                <a:off x="5297542" y="1923119"/>
                <a:ext cx="1596916" cy="215444"/>
              </a:xfrm>
              <a:prstGeom prst="rect">
                <a:avLst/>
              </a:prstGeom>
              <a:noFill/>
            </p:spPr>
            <p:txBody>
              <a:bodyPr wrap="square" lIns="0" tIns="0" rIns="0" bIns="0" rtlCol="0">
                <a:spAutoFit/>
              </a:bodyPr>
              <a:lstStyle/>
              <a:p>
                <a:pPr algn="ctr"/>
                <a:r>
                  <a:rPr lang="en-US" sz="1400" b="1">
                    <a:gradFill>
                      <a:gsLst>
                        <a:gs pos="2917">
                          <a:schemeClr val="tx1"/>
                        </a:gs>
                        <a:gs pos="30000">
                          <a:schemeClr val="tx1"/>
                        </a:gs>
                      </a:gsLst>
                      <a:lin ang="5400000" scaled="0"/>
                    </a:gradFill>
                  </a:rPr>
                  <a:t>Analytics apps</a:t>
                </a:r>
              </a:p>
            </p:txBody>
          </p:sp>
        </p:grpSp>
        <p:cxnSp>
          <p:nvCxnSpPr>
            <p:cNvPr id="251" name="Straight Connector 250">
              <a:extLst>
                <a:ext uri="{FF2B5EF4-FFF2-40B4-BE49-F238E27FC236}">
                  <a16:creationId xmlns:a16="http://schemas.microsoft.com/office/drawing/2014/main" xmlns="" id="{3990784F-7FF9-4B65-B5A3-1B42E1CDDE07}"/>
                </a:ext>
              </a:extLst>
            </p:cNvPr>
            <p:cNvCxnSpPr>
              <a:cxnSpLocks/>
            </p:cNvCxnSpPr>
            <p:nvPr/>
          </p:nvCxnSpPr>
          <p:spPr>
            <a:xfrm>
              <a:off x="10139081" y="2590800"/>
              <a:ext cx="0" cy="341870"/>
            </a:xfrm>
            <a:prstGeom prst="line">
              <a:avLst/>
            </a:prstGeom>
            <a:ln w="19050">
              <a:solidFill>
                <a:schemeClr val="bg2">
                  <a:lumMod val="75000"/>
                </a:schemeClr>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52" name="Straight Connector 251">
              <a:extLst>
                <a:ext uri="{FF2B5EF4-FFF2-40B4-BE49-F238E27FC236}">
                  <a16:creationId xmlns:a16="http://schemas.microsoft.com/office/drawing/2014/main" xmlns="" id="{CDECFF8F-84B9-4DF1-9B09-AAE56113DB5A}"/>
                </a:ext>
              </a:extLst>
            </p:cNvPr>
            <p:cNvCxnSpPr>
              <a:cxnSpLocks/>
            </p:cNvCxnSpPr>
            <p:nvPr/>
          </p:nvCxnSpPr>
          <p:spPr>
            <a:xfrm>
              <a:off x="10139081" y="1268730"/>
              <a:ext cx="0" cy="274320"/>
            </a:xfrm>
            <a:prstGeom prst="line">
              <a:avLst/>
            </a:prstGeom>
            <a:ln w="19050">
              <a:solidFill>
                <a:schemeClr val="bg2">
                  <a:lumMod val="75000"/>
                </a:schemeClr>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254" name="TextBox 253">
            <a:extLst>
              <a:ext uri="{FF2B5EF4-FFF2-40B4-BE49-F238E27FC236}">
                <a16:creationId xmlns:a16="http://schemas.microsoft.com/office/drawing/2014/main" xmlns="" id="{AC4B426A-3A83-47F5-A98D-7EDB519C63B5}"/>
              </a:ext>
            </a:extLst>
          </p:cNvPr>
          <p:cNvSpPr txBox="1"/>
          <p:nvPr/>
        </p:nvSpPr>
        <p:spPr>
          <a:xfrm>
            <a:off x="8774125" y="2440192"/>
            <a:ext cx="2729912" cy="215444"/>
          </a:xfrm>
          <a:prstGeom prst="rect">
            <a:avLst/>
          </a:prstGeom>
          <a:noFill/>
        </p:spPr>
        <p:txBody>
          <a:bodyPr wrap="square" lIns="0" tIns="0" rIns="0" bIns="0" rtlCol="0">
            <a:spAutoFit/>
          </a:bodyPr>
          <a:lstStyle/>
          <a:p>
            <a:pPr algn="ctr"/>
            <a:r>
              <a:rPr lang="en-US" sz="1400" b="1">
                <a:gradFill>
                  <a:gsLst>
                    <a:gs pos="2917">
                      <a:schemeClr val="tx1"/>
                    </a:gs>
                    <a:gs pos="30000">
                      <a:schemeClr val="tx1"/>
                    </a:gs>
                  </a:gsLst>
                  <a:lin ang="5400000" scaled="0"/>
                </a:gradFill>
              </a:rPr>
              <a:t>Microsoft Graph data connect</a:t>
            </a:r>
          </a:p>
        </p:txBody>
      </p:sp>
      <p:sp>
        <p:nvSpPr>
          <p:cNvPr id="255" name="Freeform 5">
            <a:extLst>
              <a:ext uri="{FF2B5EF4-FFF2-40B4-BE49-F238E27FC236}">
                <a16:creationId xmlns:a16="http://schemas.microsoft.com/office/drawing/2014/main" xmlns="" id="{B562CD68-CFC4-43F1-8D85-DD63471963C1}"/>
              </a:ext>
            </a:extLst>
          </p:cNvPr>
          <p:cNvSpPr>
            <a:spLocks noEditPoints="1"/>
          </p:cNvSpPr>
          <p:nvPr/>
        </p:nvSpPr>
        <p:spPr bwMode="auto">
          <a:xfrm>
            <a:off x="9922046" y="1829086"/>
            <a:ext cx="430834" cy="498416"/>
          </a:xfrm>
          <a:custGeom>
            <a:avLst/>
            <a:gdLst>
              <a:gd name="T0" fmla="*/ 0 w 494"/>
              <a:gd name="T1" fmla="*/ 81 h 572"/>
              <a:gd name="T2" fmla="*/ 247 w 494"/>
              <a:gd name="T3" fmla="*/ 0 h 572"/>
              <a:gd name="T4" fmla="*/ 494 w 494"/>
              <a:gd name="T5" fmla="*/ 81 h 572"/>
              <a:gd name="T6" fmla="*/ 247 w 494"/>
              <a:gd name="T7" fmla="*/ 161 h 572"/>
              <a:gd name="T8" fmla="*/ 0 w 494"/>
              <a:gd name="T9" fmla="*/ 81 h 572"/>
              <a:gd name="T10" fmla="*/ 247 w 494"/>
              <a:gd name="T11" fmla="*/ 572 h 572"/>
              <a:gd name="T12" fmla="*/ 494 w 494"/>
              <a:gd name="T13" fmla="*/ 492 h 572"/>
              <a:gd name="T14" fmla="*/ 247 w 494"/>
              <a:gd name="T15" fmla="*/ 411 h 572"/>
              <a:gd name="T16" fmla="*/ 0 w 494"/>
              <a:gd name="T17" fmla="*/ 492 h 572"/>
              <a:gd name="T18" fmla="*/ 247 w 494"/>
              <a:gd name="T19" fmla="*/ 572 h 572"/>
              <a:gd name="T20" fmla="*/ 0 w 494"/>
              <a:gd name="T21" fmla="*/ 83 h 572"/>
              <a:gd name="T22" fmla="*/ 0 w 494"/>
              <a:gd name="T23" fmla="*/ 496 h 572"/>
              <a:gd name="T24" fmla="*/ 494 w 494"/>
              <a:gd name="T25" fmla="*/ 83 h 572"/>
              <a:gd name="T26" fmla="*/ 494 w 494"/>
              <a:gd name="T27" fmla="*/ 496 h 572"/>
              <a:gd name="T28" fmla="*/ 3 w 494"/>
              <a:gd name="T29" fmla="*/ 237 h 572"/>
              <a:gd name="T30" fmla="*/ 227 w 494"/>
              <a:gd name="T31" fmla="*/ 237 h 572"/>
              <a:gd name="T32" fmla="*/ 186 w 494"/>
              <a:gd name="T33" fmla="*/ 278 h 572"/>
              <a:gd name="T34" fmla="*/ 227 w 494"/>
              <a:gd name="T35" fmla="*/ 237 h 572"/>
              <a:gd name="T36" fmla="*/ 186 w 494"/>
              <a:gd name="T37" fmla="*/ 196 h 572"/>
              <a:gd name="T38" fmla="*/ 491 w 494"/>
              <a:gd name="T39" fmla="*/ 335 h 572"/>
              <a:gd name="T40" fmla="*/ 266 w 494"/>
              <a:gd name="T41" fmla="*/ 335 h 572"/>
              <a:gd name="T42" fmla="*/ 307 w 494"/>
              <a:gd name="T43" fmla="*/ 294 h 572"/>
              <a:gd name="T44" fmla="*/ 266 w 494"/>
              <a:gd name="T45" fmla="*/ 335 h 572"/>
              <a:gd name="T46" fmla="*/ 307 w 494"/>
              <a:gd name="T47" fmla="*/ 376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94" h="572">
                <a:moveTo>
                  <a:pt x="0" y="81"/>
                </a:moveTo>
                <a:cubicBezTo>
                  <a:pt x="0" y="35"/>
                  <a:pt x="111" y="0"/>
                  <a:pt x="247" y="0"/>
                </a:cubicBezTo>
                <a:cubicBezTo>
                  <a:pt x="383" y="0"/>
                  <a:pt x="494" y="35"/>
                  <a:pt x="494" y="81"/>
                </a:cubicBezTo>
                <a:cubicBezTo>
                  <a:pt x="494" y="125"/>
                  <a:pt x="383" y="161"/>
                  <a:pt x="247" y="161"/>
                </a:cubicBezTo>
                <a:cubicBezTo>
                  <a:pt x="111" y="161"/>
                  <a:pt x="0" y="125"/>
                  <a:pt x="0" y="81"/>
                </a:cubicBezTo>
                <a:close/>
                <a:moveTo>
                  <a:pt x="247" y="572"/>
                </a:moveTo>
                <a:cubicBezTo>
                  <a:pt x="383" y="572"/>
                  <a:pt x="494" y="537"/>
                  <a:pt x="494" y="492"/>
                </a:cubicBezTo>
                <a:cubicBezTo>
                  <a:pt x="494" y="448"/>
                  <a:pt x="383" y="411"/>
                  <a:pt x="247" y="411"/>
                </a:cubicBezTo>
                <a:cubicBezTo>
                  <a:pt x="111" y="411"/>
                  <a:pt x="0" y="448"/>
                  <a:pt x="0" y="492"/>
                </a:cubicBezTo>
                <a:cubicBezTo>
                  <a:pt x="0" y="537"/>
                  <a:pt x="111" y="572"/>
                  <a:pt x="247" y="572"/>
                </a:cubicBezTo>
                <a:close/>
                <a:moveTo>
                  <a:pt x="0" y="83"/>
                </a:moveTo>
                <a:cubicBezTo>
                  <a:pt x="0" y="496"/>
                  <a:pt x="0" y="496"/>
                  <a:pt x="0" y="496"/>
                </a:cubicBezTo>
                <a:moveTo>
                  <a:pt x="494" y="83"/>
                </a:moveTo>
                <a:cubicBezTo>
                  <a:pt x="494" y="496"/>
                  <a:pt x="494" y="496"/>
                  <a:pt x="494" y="496"/>
                </a:cubicBezTo>
                <a:moveTo>
                  <a:pt x="3" y="237"/>
                </a:moveTo>
                <a:cubicBezTo>
                  <a:pt x="227" y="237"/>
                  <a:pt x="227" y="237"/>
                  <a:pt x="227" y="237"/>
                </a:cubicBezTo>
                <a:moveTo>
                  <a:pt x="186" y="278"/>
                </a:moveTo>
                <a:cubicBezTo>
                  <a:pt x="227" y="237"/>
                  <a:pt x="227" y="237"/>
                  <a:pt x="227" y="237"/>
                </a:cubicBezTo>
                <a:cubicBezTo>
                  <a:pt x="186" y="196"/>
                  <a:pt x="186" y="196"/>
                  <a:pt x="186" y="196"/>
                </a:cubicBezTo>
                <a:moveTo>
                  <a:pt x="491" y="335"/>
                </a:moveTo>
                <a:cubicBezTo>
                  <a:pt x="266" y="335"/>
                  <a:pt x="266" y="335"/>
                  <a:pt x="266" y="335"/>
                </a:cubicBezTo>
                <a:moveTo>
                  <a:pt x="307" y="294"/>
                </a:moveTo>
                <a:cubicBezTo>
                  <a:pt x="266" y="335"/>
                  <a:pt x="266" y="335"/>
                  <a:pt x="266" y="335"/>
                </a:cubicBezTo>
                <a:cubicBezTo>
                  <a:pt x="307" y="376"/>
                  <a:pt x="307" y="376"/>
                  <a:pt x="307" y="376"/>
                </a:cubicBezTo>
              </a:path>
            </a:pathLst>
          </a:custGeom>
          <a:noFill/>
          <a:ln w="22225" cap="flat">
            <a:solidFill>
              <a:srgbClr val="52525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228" name="announcing title">
            <a:extLst>
              <a:ext uri="{FF2B5EF4-FFF2-40B4-BE49-F238E27FC236}">
                <a16:creationId xmlns:a16="http://schemas.microsoft.com/office/drawing/2014/main" xmlns="" id="{C1961AC4-8C8C-49B2-AFD7-BCDA6AB9A627}"/>
              </a:ext>
            </a:extLst>
          </p:cNvPr>
          <p:cNvSpPr txBox="1"/>
          <p:nvPr/>
        </p:nvSpPr>
        <p:spPr>
          <a:xfrm>
            <a:off x="511253" y="3520721"/>
            <a:ext cx="1914497" cy="849453"/>
          </a:xfrm>
          <a:custGeom>
            <a:avLst/>
            <a:gdLst>
              <a:gd name="connsiteX0" fmla="*/ 0 w 3940659"/>
              <a:gd name="connsiteY0" fmla="*/ 0 h 1320361"/>
              <a:gd name="connsiteX1" fmla="*/ 3940659 w 3940659"/>
              <a:gd name="connsiteY1" fmla="*/ 0 h 1320361"/>
              <a:gd name="connsiteX2" fmla="*/ 3940659 w 3940659"/>
              <a:gd name="connsiteY2" fmla="*/ 1320361 h 1320361"/>
              <a:gd name="connsiteX3" fmla="*/ 0 w 3940659"/>
              <a:gd name="connsiteY3" fmla="*/ 1320361 h 1320361"/>
              <a:gd name="connsiteX4" fmla="*/ 0 w 3940659"/>
              <a:gd name="connsiteY4" fmla="*/ 0 h 13203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0659" h="1320361">
                <a:moveTo>
                  <a:pt x="0" y="0"/>
                </a:moveTo>
                <a:lnTo>
                  <a:pt x="3940659" y="0"/>
                </a:lnTo>
                <a:lnTo>
                  <a:pt x="3940659" y="1320361"/>
                </a:lnTo>
                <a:lnTo>
                  <a:pt x="0" y="1320361"/>
                </a:lnTo>
                <a:lnTo>
                  <a:pt x="0" y="0"/>
                </a:lnTo>
                <a:close/>
              </a:path>
            </a:pathLst>
          </a:custGeom>
          <a:noFill/>
        </p:spPr>
        <p:txBody>
          <a:bodyPr wrap="square" lIns="0" tIns="0" rIns="0" bIns="0" rtlCol="0" anchor="ctr" anchorCtr="0">
            <a:noAutofit/>
          </a:bodyPr>
          <a:lstStyle/>
          <a:p>
            <a:pPr algn="ctr">
              <a:lnSpc>
                <a:spcPct val="90000"/>
              </a:lnSpc>
            </a:pPr>
            <a:r>
              <a:rPr lang="en-US" sz="4000" b="1" spc="-87">
                <a:noFill/>
              </a:rPr>
              <a:t>Services</a:t>
            </a:r>
          </a:p>
        </p:txBody>
      </p:sp>
      <p:sp>
        <p:nvSpPr>
          <p:cNvPr id="2" name="TextBox 1">
            <a:extLst>
              <a:ext uri="{FF2B5EF4-FFF2-40B4-BE49-F238E27FC236}">
                <a16:creationId xmlns:a16="http://schemas.microsoft.com/office/drawing/2014/main" xmlns="" id="{19C99541-4FE5-4B5C-A46D-6B93B1C81409}"/>
              </a:ext>
            </a:extLst>
          </p:cNvPr>
          <p:cNvSpPr txBox="1"/>
          <p:nvPr/>
        </p:nvSpPr>
        <p:spPr>
          <a:xfrm>
            <a:off x="6316553" y="2889608"/>
            <a:ext cx="402434" cy="380950"/>
          </a:xfrm>
          <a:prstGeom prst="ellipse">
            <a:avLst/>
          </a:prstGeom>
          <a:solidFill>
            <a:srgbClr val="FFFFFF"/>
          </a:solidFill>
          <a:ln>
            <a:noFill/>
          </a:ln>
          <a:effectLst>
            <a:outerShdw blurRad="254000" dist="50800" dir="2700000" algn="tl" rotWithShape="0">
              <a:prstClr val="black">
                <a:alpha val="3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defPPr>
              <a:defRPr lang="en-US"/>
            </a:defPPr>
            <a:lvl1pPr defTabSz="932472" fontAlgn="base">
              <a:spcBef>
                <a:spcPct val="0"/>
              </a:spcBef>
              <a:spcAft>
                <a:spcPct val="0"/>
              </a:spcAft>
              <a:defRPr sz="2000">
                <a:gradFill>
                  <a:gsLst>
                    <a:gs pos="0">
                      <a:srgbClr val="FFFFFF"/>
                    </a:gs>
                    <a:gs pos="100000">
                      <a:srgbClr val="FFFFFF"/>
                    </a:gs>
                  </a:gsLst>
                  <a:lin ang="5400000" scaled="0"/>
                </a:gra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ctr"/>
            <a:r>
              <a:rPr lang="en-US" sz="2400" b="1">
                <a:solidFill>
                  <a:schemeClr val="tx1"/>
                </a:solidFill>
              </a:rPr>
              <a:t>1</a:t>
            </a:r>
          </a:p>
        </p:txBody>
      </p:sp>
      <p:sp>
        <p:nvSpPr>
          <p:cNvPr id="123" name="TextBox 122">
            <a:extLst>
              <a:ext uri="{FF2B5EF4-FFF2-40B4-BE49-F238E27FC236}">
                <a16:creationId xmlns:a16="http://schemas.microsoft.com/office/drawing/2014/main" xmlns="" id="{3FECF52E-AF58-49DA-B709-11E04C435BE4}"/>
              </a:ext>
            </a:extLst>
          </p:cNvPr>
          <p:cNvSpPr txBox="1"/>
          <p:nvPr/>
        </p:nvSpPr>
        <p:spPr>
          <a:xfrm>
            <a:off x="8158236" y="5009947"/>
            <a:ext cx="457200" cy="432792"/>
          </a:xfrm>
          <a:prstGeom prst="ellipse">
            <a:avLst/>
          </a:prstGeom>
          <a:solidFill>
            <a:srgbClr val="FFFFFF"/>
          </a:solidFill>
          <a:ln>
            <a:noFill/>
          </a:ln>
          <a:effectLst>
            <a:outerShdw blurRad="254000" dist="50800" dir="2700000" algn="tl" rotWithShape="0">
              <a:prstClr val="black">
                <a:alpha val="3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defPPr>
              <a:defRPr lang="en-US"/>
            </a:defPPr>
            <a:lvl1pPr defTabSz="932472" fontAlgn="base">
              <a:spcBef>
                <a:spcPct val="0"/>
              </a:spcBef>
              <a:spcAft>
                <a:spcPct val="0"/>
              </a:spcAft>
              <a:defRPr sz="2000">
                <a:gradFill>
                  <a:gsLst>
                    <a:gs pos="0">
                      <a:srgbClr val="FFFFFF"/>
                    </a:gs>
                    <a:gs pos="100000">
                      <a:srgbClr val="FFFFFF"/>
                    </a:gs>
                  </a:gsLst>
                  <a:lin ang="5400000" scaled="0"/>
                </a:gra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ctr"/>
            <a:r>
              <a:rPr lang="en-US" sz="2400" b="1">
                <a:solidFill>
                  <a:schemeClr val="tx1"/>
                </a:solidFill>
              </a:rPr>
              <a:t>2</a:t>
            </a:r>
          </a:p>
        </p:txBody>
      </p:sp>
      <p:sp>
        <p:nvSpPr>
          <p:cNvPr id="225" name="TextBox 224">
            <a:extLst>
              <a:ext uri="{FF2B5EF4-FFF2-40B4-BE49-F238E27FC236}">
                <a16:creationId xmlns:a16="http://schemas.microsoft.com/office/drawing/2014/main" xmlns="" id="{36F72CC5-F4E4-4C17-926D-AC14B45F4E3C}"/>
              </a:ext>
            </a:extLst>
          </p:cNvPr>
          <p:cNvSpPr txBox="1"/>
          <p:nvPr/>
        </p:nvSpPr>
        <p:spPr>
          <a:xfrm>
            <a:off x="9904769" y="2863687"/>
            <a:ext cx="457200" cy="432792"/>
          </a:xfrm>
          <a:prstGeom prst="ellipse">
            <a:avLst/>
          </a:prstGeom>
          <a:solidFill>
            <a:srgbClr val="FFFFFF"/>
          </a:solidFill>
          <a:ln>
            <a:noFill/>
          </a:ln>
          <a:effectLst>
            <a:outerShdw blurRad="254000" dist="50800" dir="2700000" algn="tl" rotWithShape="0">
              <a:prstClr val="black">
                <a:alpha val="3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defPPr>
              <a:defRPr lang="en-US"/>
            </a:defPPr>
            <a:lvl1pPr defTabSz="932472" fontAlgn="base">
              <a:spcBef>
                <a:spcPct val="0"/>
              </a:spcBef>
              <a:spcAft>
                <a:spcPct val="0"/>
              </a:spcAft>
              <a:defRPr sz="2000">
                <a:gradFill>
                  <a:gsLst>
                    <a:gs pos="0">
                      <a:srgbClr val="FFFFFF"/>
                    </a:gs>
                    <a:gs pos="100000">
                      <a:srgbClr val="FFFFFF"/>
                    </a:gs>
                  </a:gsLst>
                  <a:lin ang="5400000" scaled="0"/>
                </a:gra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ctr"/>
            <a:r>
              <a:rPr lang="en-US" sz="2400" b="1">
                <a:solidFill>
                  <a:schemeClr val="tx1"/>
                </a:solidFill>
              </a:rPr>
              <a:t>3</a:t>
            </a:r>
          </a:p>
        </p:txBody>
      </p:sp>
      <p:sp>
        <p:nvSpPr>
          <p:cNvPr id="149" name="announcing title">
            <a:extLst>
              <a:ext uri="{FF2B5EF4-FFF2-40B4-BE49-F238E27FC236}">
                <a16:creationId xmlns:a16="http://schemas.microsoft.com/office/drawing/2014/main" xmlns="" id="{2F72A335-A8C4-463E-9CB6-216885062963}"/>
              </a:ext>
            </a:extLst>
          </p:cNvPr>
          <p:cNvSpPr txBox="1"/>
          <p:nvPr/>
        </p:nvSpPr>
        <p:spPr>
          <a:xfrm>
            <a:off x="525653" y="3004274"/>
            <a:ext cx="3787309" cy="849453"/>
          </a:xfrm>
          <a:custGeom>
            <a:avLst/>
            <a:gdLst>
              <a:gd name="connsiteX0" fmla="*/ 0 w 3940659"/>
              <a:gd name="connsiteY0" fmla="*/ 0 h 1320361"/>
              <a:gd name="connsiteX1" fmla="*/ 3940659 w 3940659"/>
              <a:gd name="connsiteY1" fmla="*/ 0 h 1320361"/>
              <a:gd name="connsiteX2" fmla="*/ 3940659 w 3940659"/>
              <a:gd name="connsiteY2" fmla="*/ 1320361 h 1320361"/>
              <a:gd name="connsiteX3" fmla="*/ 0 w 3940659"/>
              <a:gd name="connsiteY3" fmla="*/ 1320361 h 1320361"/>
              <a:gd name="connsiteX4" fmla="*/ 0 w 3940659"/>
              <a:gd name="connsiteY4" fmla="*/ 0 h 13203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0659" h="1320361">
                <a:moveTo>
                  <a:pt x="0" y="0"/>
                </a:moveTo>
                <a:lnTo>
                  <a:pt x="3940659" y="0"/>
                </a:lnTo>
                <a:lnTo>
                  <a:pt x="3940659" y="1320361"/>
                </a:lnTo>
                <a:lnTo>
                  <a:pt x="0" y="1320361"/>
                </a:lnTo>
                <a:lnTo>
                  <a:pt x="0" y="0"/>
                </a:lnTo>
                <a:close/>
              </a:path>
            </a:pathLst>
          </a:custGeom>
          <a:noFill/>
        </p:spPr>
        <p:txBody>
          <a:bodyPr wrap="square" lIns="0" tIns="0" rIns="0" bIns="0" rtlCol="0" anchor="ctr" anchorCtr="0">
            <a:noAutofit/>
          </a:bodyPr>
          <a:lstStyle/>
          <a:p>
            <a:pPr algn="ctr">
              <a:lnSpc>
                <a:spcPct val="90000"/>
              </a:lnSpc>
            </a:pPr>
            <a:r>
              <a:rPr lang="en-US" sz="4000" b="1" spc="-87">
                <a:gradFill>
                  <a:gsLst>
                    <a:gs pos="2917">
                      <a:schemeClr val="tx1"/>
                    </a:gs>
                    <a:gs pos="30000">
                      <a:schemeClr val="tx1"/>
                    </a:gs>
                  </a:gsLst>
                  <a:lin ang="5400000" scaled="0"/>
                </a:gradFill>
              </a:rPr>
              <a:t>Microsoft Graph</a:t>
            </a:r>
          </a:p>
        </p:txBody>
      </p:sp>
      <p:grpSp>
        <p:nvGrpSpPr>
          <p:cNvPr id="174" name="Group 173">
            <a:extLst>
              <a:ext uri="{FF2B5EF4-FFF2-40B4-BE49-F238E27FC236}">
                <a16:creationId xmlns:a16="http://schemas.microsoft.com/office/drawing/2014/main" xmlns="" id="{88EAA3E6-A83F-45C1-A3AD-5728ADF0F0FB}"/>
              </a:ext>
            </a:extLst>
          </p:cNvPr>
          <p:cNvGrpSpPr/>
          <p:nvPr/>
        </p:nvGrpSpPr>
        <p:grpSpPr>
          <a:xfrm>
            <a:off x="1390144" y="481012"/>
            <a:ext cx="670146" cy="187072"/>
            <a:chOff x="1787641" y="-189373"/>
            <a:chExt cx="4555893" cy="582175"/>
          </a:xfrm>
          <a:effectLst>
            <a:outerShdw blurRad="76200" dir="18900000" sy="23000" kx="-1200000" algn="bl" rotWithShape="0">
              <a:prstClr val="black">
                <a:alpha val="75000"/>
              </a:prstClr>
            </a:outerShdw>
          </a:effectLst>
        </p:grpSpPr>
        <p:sp>
          <p:nvSpPr>
            <p:cNvPr id="175" name="Rectangle 174">
              <a:extLst>
                <a:ext uri="{FF2B5EF4-FFF2-40B4-BE49-F238E27FC236}">
                  <a16:creationId xmlns:a16="http://schemas.microsoft.com/office/drawing/2014/main" xmlns="" id="{27833015-17A0-42A5-A8F1-FE6EED1AB887}"/>
                </a:ext>
              </a:extLst>
            </p:cNvPr>
            <p:cNvSpPr/>
            <p:nvPr/>
          </p:nvSpPr>
          <p:spPr bwMode="auto">
            <a:xfrm>
              <a:off x="1787641" y="-189373"/>
              <a:ext cx="4555893" cy="582175"/>
            </a:xfrm>
            <a:prstGeom prst="rect">
              <a:avLst/>
            </a:prstGeom>
            <a:solidFill>
              <a:schemeClr val="bg1">
                <a:alpha val="25000"/>
              </a:schemeClr>
            </a:solidFill>
            <a:ln>
              <a:noFill/>
              <a:headEnd type="none" w="med" len="med"/>
              <a:tailEnd type="none" w="med" len="med"/>
            </a:ln>
            <a:effectLst>
              <a:outerShdw blurRad="1143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gradFill>
                  <a:gsLst>
                    <a:gs pos="0">
                      <a:srgbClr val="FFFFFF"/>
                    </a:gs>
                    <a:gs pos="100000">
                      <a:srgbClr val="FFFFFF"/>
                    </a:gs>
                  </a:gsLst>
                  <a:lin ang="5400000" scaled="0"/>
                </a:gradFill>
                <a:cs typeface="Segoe UI" pitchFamily="34" charset="0"/>
              </a:endParaRPr>
            </a:p>
          </p:txBody>
        </p:sp>
        <p:sp>
          <p:nvSpPr>
            <p:cNvPr id="176" name="Rectangle 175">
              <a:extLst>
                <a:ext uri="{FF2B5EF4-FFF2-40B4-BE49-F238E27FC236}">
                  <a16:creationId xmlns:a16="http://schemas.microsoft.com/office/drawing/2014/main" xmlns="" id="{F7E2F53C-DA75-4013-BFD2-E1731A72C393}"/>
                </a:ext>
              </a:extLst>
            </p:cNvPr>
            <p:cNvSpPr/>
            <p:nvPr/>
          </p:nvSpPr>
          <p:spPr bwMode="auto">
            <a:xfrm>
              <a:off x="1793490" y="-189373"/>
              <a:ext cx="4550044" cy="582175"/>
            </a:xfrm>
            <a:prstGeom prst="rect">
              <a:avLst/>
            </a:prstGeom>
            <a:solidFill>
              <a:schemeClr val="accent3"/>
            </a:solidFill>
            <a:ln>
              <a:noFill/>
              <a:headEnd type="none" w="med" len="med"/>
              <a:tailEnd type="none" w="med" len="med"/>
            </a:ln>
            <a:effectLst>
              <a:outerShdw blurRad="1143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2000">
                  <a:noFill/>
                  <a:cs typeface="Segoe UI" pitchFamily="34" charset="0"/>
                </a:rPr>
                <a:t>2</a:t>
              </a:r>
            </a:p>
          </p:txBody>
        </p:sp>
      </p:grpSp>
      <p:grpSp>
        <p:nvGrpSpPr>
          <p:cNvPr id="177" name="MS Identity">
            <a:extLst>
              <a:ext uri="{FF2B5EF4-FFF2-40B4-BE49-F238E27FC236}">
                <a16:creationId xmlns:a16="http://schemas.microsoft.com/office/drawing/2014/main" xmlns="" id="{5CC54833-AF8E-4117-9417-F1E155E71881}"/>
              </a:ext>
            </a:extLst>
          </p:cNvPr>
          <p:cNvGrpSpPr/>
          <p:nvPr/>
        </p:nvGrpSpPr>
        <p:grpSpPr>
          <a:xfrm>
            <a:off x="594523" y="585788"/>
            <a:ext cx="630630" cy="82296"/>
            <a:chOff x="6735847" y="5386727"/>
            <a:chExt cx="4555893" cy="585216"/>
          </a:xfrm>
          <a:effectLst>
            <a:outerShdw blurRad="76200" dir="18900000" sy="23000" kx="-1200000" algn="bl" rotWithShape="0">
              <a:prstClr val="black">
                <a:alpha val="75000"/>
              </a:prstClr>
            </a:outerShdw>
          </a:effectLst>
        </p:grpSpPr>
        <p:sp>
          <p:nvSpPr>
            <p:cNvPr id="178" name="Rectangle 177">
              <a:extLst>
                <a:ext uri="{FF2B5EF4-FFF2-40B4-BE49-F238E27FC236}">
                  <a16:creationId xmlns:a16="http://schemas.microsoft.com/office/drawing/2014/main" xmlns="" id="{ED64F9EB-67A0-462F-B862-A62614D5B311}"/>
                </a:ext>
              </a:extLst>
            </p:cNvPr>
            <p:cNvSpPr/>
            <p:nvPr/>
          </p:nvSpPr>
          <p:spPr bwMode="auto">
            <a:xfrm>
              <a:off x="6735847" y="5386727"/>
              <a:ext cx="4555893" cy="582175"/>
            </a:xfrm>
            <a:prstGeom prst="rect">
              <a:avLst/>
            </a:prstGeom>
            <a:solidFill>
              <a:schemeClr val="bg1">
                <a:alpha val="25000"/>
              </a:schemeClr>
            </a:solidFill>
            <a:ln>
              <a:noFill/>
              <a:headEnd type="none" w="med" len="med"/>
              <a:tailEnd type="none" w="med" len="med"/>
            </a:ln>
            <a:effectLst>
              <a:outerShdw blurRad="1143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gradFill>
                  <a:gsLst>
                    <a:gs pos="0">
                      <a:srgbClr val="FFFFFF"/>
                    </a:gs>
                    <a:gs pos="100000">
                      <a:srgbClr val="FFFFFF"/>
                    </a:gs>
                  </a:gsLst>
                  <a:lin ang="5400000" scaled="0"/>
                </a:gradFill>
                <a:cs typeface="Segoe UI" pitchFamily="34" charset="0"/>
              </a:endParaRPr>
            </a:p>
          </p:txBody>
        </p:sp>
        <p:sp>
          <p:nvSpPr>
            <p:cNvPr id="179" name="Rectangle 178">
              <a:extLst>
                <a:ext uri="{FF2B5EF4-FFF2-40B4-BE49-F238E27FC236}">
                  <a16:creationId xmlns:a16="http://schemas.microsoft.com/office/drawing/2014/main" xmlns="" id="{FC50D4EB-3E25-423C-89C0-549306E2E07C}"/>
                </a:ext>
              </a:extLst>
            </p:cNvPr>
            <p:cNvSpPr/>
            <p:nvPr/>
          </p:nvSpPr>
          <p:spPr bwMode="auto">
            <a:xfrm>
              <a:off x="6735847" y="5386727"/>
              <a:ext cx="4548288" cy="585216"/>
            </a:xfrm>
            <a:prstGeom prst="rect">
              <a:avLst/>
            </a:prstGeom>
            <a:solidFill>
              <a:schemeClr val="accent2">
                <a:alpha val="25000"/>
              </a:schemeClr>
            </a:solidFill>
            <a:ln>
              <a:noFill/>
              <a:headEnd type="none" w="med" len="med"/>
              <a:tailEnd type="none" w="med" len="med"/>
            </a:ln>
            <a:effectLst>
              <a:outerShdw blurRad="1143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2000">
                  <a:noFill/>
                  <a:cs typeface="Segoe UI" pitchFamily="34" charset="0"/>
                </a:rPr>
                <a:t>1</a:t>
              </a:r>
            </a:p>
          </p:txBody>
        </p:sp>
      </p:grpSp>
      <p:grpSp>
        <p:nvGrpSpPr>
          <p:cNvPr id="180" name="Group 179">
            <a:extLst>
              <a:ext uri="{FF2B5EF4-FFF2-40B4-BE49-F238E27FC236}">
                <a16:creationId xmlns:a16="http://schemas.microsoft.com/office/drawing/2014/main" xmlns="" id="{4F89C100-E126-4773-BB18-2AA2CF4A459D}"/>
              </a:ext>
            </a:extLst>
          </p:cNvPr>
          <p:cNvGrpSpPr/>
          <p:nvPr/>
        </p:nvGrpSpPr>
        <p:grpSpPr>
          <a:xfrm>
            <a:off x="2236107" y="585788"/>
            <a:ext cx="629318" cy="82296"/>
            <a:chOff x="6728240" y="3600643"/>
            <a:chExt cx="4555895" cy="582175"/>
          </a:xfrm>
          <a:effectLst>
            <a:outerShdw blurRad="76200" dir="18900000" sy="23000" kx="-1200000" algn="bl" rotWithShape="0">
              <a:prstClr val="black">
                <a:alpha val="75000"/>
              </a:prstClr>
            </a:outerShdw>
          </a:effectLst>
        </p:grpSpPr>
        <p:sp>
          <p:nvSpPr>
            <p:cNvPr id="181" name="Rectangle 180">
              <a:extLst>
                <a:ext uri="{FF2B5EF4-FFF2-40B4-BE49-F238E27FC236}">
                  <a16:creationId xmlns:a16="http://schemas.microsoft.com/office/drawing/2014/main" xmlns="" id="{348376C4-46BA-4368-B824-569AFCD66992}"/>
                </a:ext>
              </a:extLst>
            </p:cNvPr>
            <p:cNvSpPr/>
            <p:nvPr/>
          </p:nvSpPr>
          <p:spPr bwMode="auto">
            <a:xfrm>
              <a:off x="6728240" y="3600643"/>
              <a:ext cx="4555893" cy="582175"/>
            </a:xfrm>
            <a:prstGeom prst="rect">
              <a:avLst/>
            </a:prstGeom>
            <a:solidFill>
              <a:schemeClr val="bg1">
                <a:alpha val="25000"/>
              </a:schemeClr>
            </a:solidFill>
            <a:ln>
              <a:noFill/>
              <a:headEnd type="none" w="med" len="med"/>
              <a:tailEnd type="none" w="med" len="med"/>
            </a:ln>
            <a:effectLst>
              <a:outerShdw blurRad="1143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gradFill>
                  <a:gsLst>
                    <a:gs pos="0">
                      <a:srgbClr val="FFFFFF"/>
                    </a:gs>
                    <a:gs pos="100000">
                      <a:srgbClr val="FFFFFF"/>
                    </a:gs>
                  </a:gsLst>
                  <a:lin ang="5400000" scaled="0"/>
                </a:gradFill>
                <a:cs typeface="Segoe UI" pitchFamily="34" charset="0"/>
              </a:endParaRPr>
            </a:p>
          </p:txBody>
        </p:sp>
        <p:sp>
          <p:nvSpPr>
            <p:cNvPr id="182" name="Rectangle 181">
              <a:extLst>
                <a:ext uri="{FF2B5EF4-FFF2-40B4-BE49-F238E27FC236}">
                  <a16:creationId xmlns:a16="http://schemas.microsoft.com/office/drawing/2014/main" xmlns="" id="{6BFC4B47-C23E-478F-9863-A7634CE45DC5}"/>
                </a:ext>
              </a:extLst>
            </p:cNvPr>
            <p:cNvSpPr/>
            <p:nvPr/>
          </p:nvSpPr>
          <p:spPr bwMode="auto">
            <a:xfrm>
              <a:off x="6728240" y="3600643"/>
              <a:ext cx="4555895" cy="582175"/>
            </a:xfrm>
            <a:prstGeom prst="rect">
              <a:avLst/>
            </a:prstGeom>
            <a:solidFill>
              <a:schemeClr val="accent1">
                <a:alpha val="25000"/>
              </a:schemeClr>
            </a:solidFill>
            <a:ln>
              <a:noFill/>
              <a:headEnd type="none" w="med" len="med"/>
              <a:tailEnd type="none" w="med" len="med"/>
            </a:ln>
            <a:effectLst>
              <a:outerShdw blurRad="1143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2000">
                  <a:noFill/>
                  <a:cs typeface="Segoe UI" pitchFamily="34" charset="0"/>
                </a:rPr>
                <a:t>3</a:t>
              </a:r>
            </a:p>
          </p:txBody>
        </p:sp>
      </p:grpSp>
      <p:grpSp>
        <p:nvGrpSpPr>
          <p:cNvPr id="183" name="Group 182">
            <a:extLst>
              <a:ext uri="{FF2B5EF4-FFF2-40B4-BE49-F238E27FC236}">
                <a16:creationId xmlns:a16="http://schemas.microsoft.com/office/drawing/2014/main" xmlns="" id="{B47FA0B4-D033-40DE-8FB6-67FC63D0FC2D}"/>
              </a:ext>
            </a:extLst>
          </p:cNvPr>
          <p:cNvGrpSpPr/>
          <p:nvPr/>
        </p:nvGrpSpPr>
        <p:grpSpPr>
          <a:xfrm>
            <a:off x="3064106" y="585789"/>
            <a:ext cx="630936" cy="82296"/>
            <a:chOff x="6728241" y="2886753"/>
            <a:chExt cx="4555894" cy="582175"/>
          </a:xfrm>
          <a:effectLst>
            <a:outerShdw blurRad="76200" dir="18900000" sy="23000" kx="-1200000" algn="bl" rotWithShape="0">
              <a:prstClr val="black">
                <a:alpha val="75000"/>
              </a:prstClr>
            </a:outerShdw>
          </a:effectLst>
        </p:grpSpPr>
        <p:sp>
          <p:nvSpPr>
            <p:cNvPr id="186" name="Rectangle 185">
              <a:extLst>
                <a:ext uri="{FF2B5EF4-FFF2-40B4-BE49-F238E27FC236}">
                  <a16:creationId xmlns:a16="http://schemas.microsoft.com/office/drawing/2014/main" xmlns="" id="{C099F11E-B9BA-4A62-A442-923B281BBFC7}"/>
                </a:ext>
              </a:extLst>
            </p:cNvPr>
            <p:cNvSpPr/>
            <p:nvPr/>
          </p:nvSpPr>
          <p:spPr bwMode="auto">
            <a:xfrm>
              <a:off x="6728241" y="2886753"/>
              <a:ext cx="4555893" cy="582175"/>
            </a:xfrm>
            <a:prstGeom prst="rect">
              <a:avLst/>
            </a:prstGeom>
            <a:solidFill>
              <a:schemeClr val="bg1">
                <a:alpha val="25000"/>
              </a:schemeClr>
            </a:solidFill>
            <a:ln>
              <a:noFill/>
              <a:headEnd type="none" w="med" len="med"/>
              <a:tailEnd type="none" w="med" len="med"/>
            </a:ln>
            <a:effectLst>
              <a:outerShdw blurRad="1143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gradFill>
                  <a:gsLst>
                    <a:gs pos="0">
                      <a:srgbClr val="FFFFFF"/>
                    </a:gs>
                    <a:gs pos="100000">
                      <a:srgbClr val="FFFFFF"/>
                    </a:gs>
                  </a:gsLst>
                  <a:lin ang="5400000" scaled="0"/>
                </a:gradFill>
                <a:cs typeface="Segoe UI" pitchFamily="34" charset="0"/>
              </a:endParaRPr>
            </a:p>
          </p:txBody>
        </p:sp>
        <p:sp>
          <p:nvSpPr>
            <p:cNvPr id="187" name="Rectangle 186">
              <a:extLst>
                <a:ext uri="{FF2B5EF4-FFF2-40B4-BE49-F238E27FC236}">
                  <a16:creationId xmlns:a16="http://schemas.microsoft.com/office/drawing/2014/main" xmlns="" id="{001AEB40-2A80-47C6-BEC3-C975F73A67B0}"/>
                </a:ext>
              </a:extLst>
            </p:cNvPr>
            <p:cNvSpPr/>
            <p:nvPr/>
          </p:nvSpPr>
          <p:spPr bwMode="auto">
            <a:xfrm>
              <a:off x="6728241" y="2886753"/>
              <a:ext cx="4555894" cy="582175"/>
            </a:xfrm>
            <a:prstGeom prst="rect">
              <a:avLst/>
            </a:prstGeom>
            <a:solidFill>
              <a:srgbClr val="30E5D0">
                <a:alpha val="25000"/>
              </a:srgbClr>
            </a:solidFill>
            <a:ln>
              <a:noFill/>
              <a:headEnd type="none" w="med" len="med"/>
              <a:tailEnd type="none" w="med" len="med"/>
            </a:ln>
            <a:effectLst>
              <a:outerShdw blurRad="1143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2000">
                  <a:noFill/>
                  <a:cs typeface="Segoe UI" pitchFamily="34" charset="0"/>
                </a:rPr>
                <a:t>4</a:t>
              </a:r>
            </a:p>
          </p:txBody>
        </p:sp>
      </p:grpSp>
      <p:grpSp>
        <p:nvGrpSpPr>
          <p:cNvPr id="196" name="Group 195">
            <a:extLst>
              <a:ext uri="{FF2B5EF4-FFF2-40B4-BE49-F238E27FC236}">
                <a16:creationId xmlns:a16="http://schemas.microsoft.com/office/drawing/2014/main" xmlns="" id="{23E68FF1-1253-475C-817F-6D847AC38E56}"/>
              </a:ext>
            </a:extLst>
          </p:cNvPr>
          <p:cNvGrpSpPr/>
          <p:nvPr/>
        </p:nvGrpSpPr>
        <p:grpSpPr>
          <a:xfrm>
            <a:off x="3892105" y="585789"/>
            <a:ext cx="630936" cy="82296"/>
            <a:chOff x="6724086" y="2163591"/>
            <a:chExt cx="2304683" cy="582176"/>
          </a:xfrm>
          <a:effectLst>
            <a:outerShdw blurRad="76200" dir="18900000" sy="23000" kx="-1200000" algn="bl" rotWithShape="0">
              <a:prstClr val="black">
                <a:alpha val="75000"/>
              </a:prstClr>
            </a:outerShdw>
          </a:effectLst>
        </p:grpSpPr>
        <p:sp>
          <p:nvSpPr>
            <p:cNvPr id="197" name="Rectangle 196">
              <a:extLst>
                <a:ext uri="{FF2B5EF4-FFF2-40B4-BE49-F238E27FC236}">
                  <a16:creationId xmlns:a16="http://schemas.microsoft.com/office/drawing/2014/main" xmlns="" id="{7E6BAEB1-2590-431A-8FAC-14B3759A02A2}"/>
                </a:ext>
              </a:extLst>
            </p:cNvPr>
            <p:cNvSpPr/>
            <p:nvPr/>
          </p:nvSpPr>
          <p:spPr bwMode="auto">
            <a:xfrm>
              <a:off x="6728242" y="2163591"/>
              <a:ext cx="2300527" cy="582175"/>
            </a:xfrm>
            <a:prstGeom prst="rect">
              <a:avLst/>
            </a:prstGeom>
            <a:solidFill>
              <a:schemeClr val="bg1">
                <a:alpha val="25000"/>
              </a:schemeClr>
            </a:solidFill>
            <a:ln>
              <a:noFill/>
              <a:headEnd type="none" w="med" len="med"/>
              <a:tailEnd type="none" w="med" len="med"/>
            </a:ln>
            <a:effectLst>
              <a:outerShdw blurRad="1143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gradFill>
                  <a:gsLst>
                    <a:gs pos="0">
                      <a:srgbClr val="FFFFFF"/>
                    </a:gs>
                    <a:gs pos="100000">
                      <a:srgbClr val="FFFFFF"/>
                    </a:gs>
                  </a:gsLst>
                  <a:lin ang="5400000" scaled="0"/>
                </a:gradFill>
                <a:cs typeface="Segoe UI" pitchFamily="34" charset="0"/>
              </a:endParaRPr>
            </a:p>
          </p:txBody>
        </p:sp>
        <p:sp>
          <p:nvSpPr>
            <p:cNvPr id="198" name="Orange Bar 1">
              <a:extLst>
                <a:ext uri="{FF2B5EF4-FFF2-40B4-BE49-F238E27FC236}">
                  <a16:creationId xmlns:a16="http://schemas.microsoft.com/office/drawing/2014/main" xmlns="" id="{2E0C3EAA-2AC6-4185-BC89-6B9A86E929A3}"/>
                </a:ext>
              </a:extLst>
            </p:cNvPr>
            <p:cNvSpPr/>
            <p:nvPr/>
          </p:nvSpPr>
          <p:spPr bwMode="auto">
            <a:xfrm>
              <a:off x="6724086" y="2163591"/>
              <a:ext cx="2300528" cy="582176"/>
            </a:xfrm>
            <a:prstGeom prst="rect">
              <a:avLst/>
            </a:prstGeom>
            <a:solidFill>
              <a:srgbClr val="8661C5">
                <a:alpha val="25000"/>
              </a:srgbClr>
            </a:solidFill>
            <a:ln>
              <a:noFill/>
              <a:headEnd type="none" w="med" len="med"/>
              <a:tailEnd type="none" w="med" len="med"/>
            </a:ln>
            <a:effectLst>
              <a:outerShdw blurRad="1143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2000">
                  <a:noFill/>
                  <a:cs typeface="Segoe UI" pitchFamily="34" charset="0"/>
                </a:rPr>
                <a:t>5</a:t>
              </a:r>
            </a:p>
          </p:txBody>
        </p:sp>
      </p:grpSp>
      <p:grpSp>
        <p:nvGrpSpPr>
          <p:cNvPr id="201" name="Group 200">
            <a:extLst>
              <a:ext uri="{FF2B5EF4-FFF2-40B4-BE49-F238E27FC236}">
                <a16:creationId xmlns:a16="http://schemas.microsoft.com/office/drawing/2014/main" xmlns="" id="{3EC1293D-84EE-4CD2-B0C4-FD348BB1C840}"/>
              </a:ext>
            </a:extLst>
          </p:cNvPr>
          <p:cNvGrpSpPr/>
          <p:nvPr/>
        </p:nvGrpSpPr>
        <p:grpSpPr>
          <a:xfrm>
            <a:off x="4723007" y="585789"/>
            <a:ext cx="629319" cy="82295"/>
            <a:chOff x="9023070" y="2163591"/>
            <a:chExt cx="2261063" cy="582176"/>
          </a:xfrm>
          <a:effectLst>
            <a:outerShdw blurRad="76200" dir="18900000" sy="23000" kx="-1200000" algn="bl" rotWithShape="0">
              <a:prstClr val="black">
                <a:alpha val="75000"/>
              </a:prstClr>
            </a:outerShdw>
          </a:effectLst>
        </p:grpSpPr>
        <p:sp>
          <p:nvSpPr>
            <p:cNvPr id="202" name="Rectangle 201">
              <a:extLst>
                <a:ext uri="{FF2B5EF4-FFF2-40B4-BE49-F238E27FC236}">
                  <a16:creationId xmlns:a16="http://schemas.microsoft.com/office/drawing/2014/main" xmlns="" id="{95651B60-6BD7-4AF6-A70F-8DA3D6264CBE}"/>
                </a:ext>
              </a:extLst>
            </p:cNvPr>
            <p:cNvSpPr/>
            <p:nvPr/>
          </p:nvSpPr>
          <p:spPr bwMode="auto">
            <a:xfrm>
              <a:off x="9027226" y="2163591"/>
              <a:ext cx="2256907" cy="582175"/>
            </a:xfrm>
            <a:prstGeom prst="rect">
              <a:avLst/>
            </a:prstGeom>
            <a:solidFill>
              <a:schemeClr val="bg1">
                <a:alpha val="25000"/>
              </a:schemeClr>
            </a:solidFill>
            <a:ln>
              <a:noFill/>
              <a:headEnd type="none" w="med" len="med"/>
              <a:tailEnd type="none" w="med" len="med"/>
            </a:ln>
            <a:effectLst>
              <a:outerShdw blurRad="1143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gradFill>
                  <a:gsLst>
                    <a:gs pos="0">
                      <a:srgbClr val="FFFFFF"/>
                    </a:gs>
                    <a:gs pos="100000">
                      <a:srgbClr val="FFFFFF"/>
                    </a:gs>
                  </a:gsLst>
                  <a:lin ang="5400000" scaled="0"/>
                </a:gradFill>
                <a:cs typeface="Segoe UI" pitchFamily="34" charset="0"/>
              </a:endParaRPr>
            </a:p>
          </p:txBody>
        </p:sp>
        <p:sp>
          <p:nvSpPr>
            <p:cNvPr id="203" name="Orange Bar 1">
              <a:extLst>
                <a:ext uri="{FF2B5EF4-FFF2-40B4-BE49-F238E27FC236}">
                  <a16:creationId xmlns:a16="http://schemas.microsoft.com/office/drawing/2014/main" xmlns="" id="{3DFD18AA-011F-4ACA-AC5F-B4FC24A9D15C}"/>
                </a:ext>
              </a:extLst>
            </p:cNvPr>
            <p:cNvSpPr/>
            <p:nvPr/>
          </p:nvSpPr>
          <p:spPr bwMode="auto">
            <a:xfrm>
              <a:off x="9023070" y="2163591"/>
              <a:ext cx="2256908" cy="582176"/>
            </a:xfrm>
            <a:prstGeom prst="rect">
              <a:avLst/>
            </a:prstGeom>
            <a:solidFill>
              <a:schemeClr val="accent5">
                <a:alpha val="25000"/>
              </a:schemeClr>
            </a:solidFill>
            <a:ln>
              <a:noFill/>
              <a:headEnd type="none" w="med" len="med"/>
              <a:tailEnd type="none" w="med" len="med"/>
            </a:ln>
            <a:effectLst>
              <a:outerShdw blurRad="1143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2000">
                  <a:noFill/>
                  <a:cs typeface="Segoe UI" pitchFamily="34" charset="0"/>
                </a:rPr>
                <a:t>6</a:t>
              </a:r>
            </a:p>
          </p:txBody>
        </p:sp>
      </p:grpSp>
      <p:sp>
        <p:nvSpPr>
          <p:cNvPr id="204" name="TextBox 203">
            <a:extLst>
              <a:ext uri="{FF2B5EF4-FFF2-40B4-BE49-F238E27FC236}">
                <a16:creationId xmlns:a16="http://schemas.microsoft.com/office/drawing/2014/main" xmlns="" id="{C250799D-3604-48D5-8B69-37F6CF5DE495}"/>
              </a:ext>
            </a:extLst>
          </p:cNvPr>
          <p:cNvSpPr txBox="1"/>
          <p:nvPr/>
        </p:nvSpPr>
        <p:spPr>
          <a:xfrm>
            <a:off x="1387061" y="751759"/>
            <a:ext cx="673229" cy="333425"/>
          </a:xfrm>
          <a:prstGeom prst="rect">
            <a:avLst/>
          </a:prstGeom>
          <a:noFill/>
        </p:spPr>
        <p:txBody>
          <a:bodyPr wrap="square" lIns="0" tIns="0" rIns="0" bIns="0" rtlCol="0">
            <a:spAutoFit/>
          </a:bodyPr>
          <a:lstStyle>
            <a:defPPr>
              <a:defRPr lang="en-US"/>
            </a:defPPr>
            <a:lvl1pPr algn="ctr" defTabSz="430252">
              <a:lnSpc>
                <a:spcPts val="1300"/>
              </a:lnSpc>
              <a:defRPr sz="1200" kern="0" spc="-24">
                <a:latin typeface="Segoe UI Semibold"/>
                <a:cs typeface="Segoe UI Semilight" panose="020B0402040204020203" pitchFamily="34" charset="0"/>
              </a:defRPr>
            </a:lvl1pPr>
          </a:lstStyle>
          <a:p>
            <a:r>
              <a:rPr lang="en-US" dirty="0"/>
              <a:t>Microsoft Graph</a:t>
            </a:r>
          </a:p>
        </p:txBody>
      </p:sp>
      <p:sp>
        <p:nvSpPr>
          <p:cNvPr id="205" name="TextBox 204">
            <a:extLst>
              <a:ext uri="{FF2B5EF4-FFF2-40B4-BE49-F238E27FC236}">
                <a16:creationId xmlns:a16="http://schemas.microsoft.com/office/drawing/2014/main" xmlns="" id="{BBE8971B-6835-4E76-BD71-2E53BCBEBE35}"/>
              </a:ext>
            </a:extLst>
          </p:cNvPr>
          <p:cNvSpPr txBox="1"/>
          <p:nvPr/>
        </p:nvSpPr>
        <p:spPr>
          <a:xfrm>
            <a:off x="561109" y="751759"/>
            <a:ext cx="673229" cy="333425"/>
          </a:xfrm>
          <a:prstGeom prst="rect">
            <a:avLst/>
          </a:prstGeom>
          <a:noFill/>
        </p:spPr>
        <p:txBody>
          <a:bodyPr wrap="square" lIns="0" tIns="0" rIns="0" bIns="0" rtlCol="0">
            <a:spAutoFit/>
          </a:bodyPr>
          <a:lstStyle>
            <a:defPPr>
              <a:defRPr lang="en-US"/>
            </a:defPPr>
            <a:lvl1pPr algn="ctr" defTabSz="430252">
              <a:lnSpc>
                <a:spcPts val="1300"/>
              </a:lnSpc>
              <a:defRPr sz="1100" kern="0" spc="-24">
                <a:solidFill>
                  <a:schemeClr val="tx1">
                    <a:alpha val="25000"/>
                  </a:schemeClr>
                </a:solidFill>
                <a:latin typeface="Segoe UI Semibold"/>
                <a:cs typeface="Segoe UI Semilight" panose="020B0402040204020203" pitchFamily="34" charset="0"/>
              </a:defRPr>
            </a:lvl1pPr>
          </a:lstStyle>
          <a:p>
            <a:r>
              <a:rPr lang="en-US" dirty="0">
                <a:solidFill>
                  <a:schemeClr val="tx1">
                    <a:alpha val="10000"/>
                  </a:schemeClr>
                </a:solidFill>
              </a:rPr>
              <a:t>Microsoft Identity</a:t>
            </a:r>
          </a:p>
        </p:txBody>
      </p:sp>
      <p:sp>
        <p:nvSpPr>
          <p:cNvPr id="206" name="TextBox 205">
            <a:extLst>
              <a:ext uri="{FF2B5EF4-FFF2-40B4-BE49-F238E27FC236}">
                <a16:creationId xmlns:a16="http://schemas.microsoft.com/office/drawing/2014/main" xmlns="" id="{6A02E523-F3E2-4CE9-B681-D2E7E209031A}"/>
              </a:ext>
            </a:extLst>
          </p:cNvPr>
          <p:cNvSpPr txBox="1"/>
          <p:nvPr/>
        </p:nvSpPr>
        <p:spPr>
          <a:xfrm>
            <a:off x="3040257" y="751759"/>
            <a:ext cx="673229" cy="333425"/>
          </a:xfrm>
          <a:prstGeom prst="rect">
            <a:avLst/>
          </a:prstGeom>
          <a:noFill/>
        </p:spPr>
        <p:txBody>
          <a:bodyPr wrap="square" lIns="0" tIns="0" rIns="0" bIns="0" rtlCol="0">
            <a:spAutoFit/>
          </a:bodyPr>
          <a:lstStyle/>
          <a:p>
            <a:pPr algn="ctr" defTabSz="430252">
              <a:lnSpc>
                <a:spcPts val="1300"/>
              </a:lnSpc>
              <a:defRPr/>
            </a:pPr>
            <a:r>
              <a:rPr lang="en-US" sz="1100" kern="0" spc="-24" dirty="0">
                <a:solidFill>
                  <a:schemeClr val="tx1">
                    <a:alpha val="10000"/>
                  </a:schemeClr>
                </a:solidFill>
                <a:latin typeface="Segoe UI Semibold"/>
                <a:cs typeface="Segoe UI Semilight" panose="020B0402040204020203" pitchFamily="34" charset="0"/>
              </a:rPr>
              <a:t>Microsoft Edge</a:t>
            </a:r>
          </a:p>
        </p:txBody>
      </p:sp>
      <p:sp>
        <p:nvSpPr>
          <p:cNvPr id="207" name="TextBox 206">
            <a:extLst>
              <a:ext uri="{FF2B5EF4-FFF2-40B4-BE49-F238E27FC236}">
                <a16:creationId xmlns:a16="http://schemas.microsoft.com/office/drawing/2014/main" xmlns="" id="{6F77BCB5-4EE2-4ABE-A353-3ECA9E6B9DDB}"/>
              </a:ext>
            </a:extLst>
          </p:cNvPr>
          <p:cNvSpPr txBox="1"/>
          <p:nvPr/>
        </p:nvSpPr>
        <p:spPr>
          <a:xfrm>
            <a:off x="3866475" y="751759"/>
            <a:ext cx="673229" cy="333425"/>
          </a:xfrm>
          <a:prstGeom prst="rect">
            <a:avLst/>
          </a:prstGeom>
          <a:noFill/>
        </p:spPr>
        <p:txBody>
          <a:bodyPr wrap="square" lIns="0" tIns="0" rIns="0" bIns="0" rtlCol="0">
            <a:spAutoFit/>
          </a:bodyPr>
          <a:lstStyle/>
          <a:p>
            <a:pPr algn="ctr" defTabSz="430252">
              <a:lnSpc>
                <a:spcPts val="1300"/>
              </a:lnSpc>
              <a:defRPr/>
            </a:pPr>
            <a:r>
              <a:rPr lang="en-US" sz="1100" kern="0" spc="-24" dirty="0">
                <a:solidFill>
                  <a:schemeClr val="tx1">
                    <a:alpha val="10000"/>
                  </a:schemeClr>
                </a:solidFill>
                <a:latin typeface="Segoe UI Semibold"/>
                <a:cs typeface="Segoe UI Semilight" panose="020B0402040204020203" pitchFamily="34" charset="0"/>
              </a:rPr>
              <a:t>Microsoft Teams</a:t>
            </a:r>
          </a:p>
        </p:txBody>
      </p:sp>
      <p:sp>
        <p:nvSpPr>
          <p:cNvPr id="212" name="TextBox 211">
            <a:extLst>
              <a:ext uri="{FF2B5EF4-FFF2-40B4-BE49-F238E27FC236}">
                <a16:creationId xmlns:a16="http://schemas.microsoft.com/office/drawing/2014/main" xmlns="" id="{DDD02073-9AB8-4906-BA04-293C0EC8F74A}"/>
              </a:ext>
            </a:extLst>
          </p:cNvPr>
          <p:cNvSpPr txBox="1"/>
          <p:nvPr/>
        </p:nvSpPr>
        <p:spPr>
          <a:xfrm>
            <a:off x="4702706" y="751759"/>
            <a:ext cx="673229" cy="500137"/>
          </a:xfrm>
          <a:prstGeom prst="rect">
            <a:avLst/>
          </a:prstGeom>
          <a:noFill/>
        </p:spPr>
        <p:txBody>
          <a:bodyPr wrap="square" lIns="0" tIns="0" rIns="0" bIns="0" rtlCol="0">
            <a:spAutoFit/>
          </a:bodyPr>
          <a:lstStyle>
            <a:defPPr>
              <a:defRPr lang="en-US"/>
            </a:defPPr>
            <a:lvl1pPr algn="ctr" defTabSz="430252">
              <a:lnSpc>
                <a:spcPts val="1300"/>
              </a:lnSpc>
              <a:defRPr sz="1100" kern="0" spc="-24">
                <a:solidFill>
                  <a:schemeClr val="tx1">
                    <a:alpha val="25000"/>
                  </a:schemeClr>
                </a:solidFill>
                <a:latin typeface="Segoe UI Semibold"/>
                <a:cs typeface="Segoe UI Semilight" panose="020B0402040204020203" pitchFamily="34" charset="0"/>
              </a:defRPr>
            </a:lvl1pPr>
          </a:lstStyle>
          <a:p>
            <a:r>
              <a:rPr lang="en-US" dirty="0">
                <a:solidFill>
                  <a:schemeClr val="tx1">
                    <a:alpha val="10000"/>
                  </a:schemeClr>
                </a:solidFill>
              </a:rPr>
              <a:t>Microsoft Office &amp; SharePoint</a:t>
            </a:r>
          </a:p>
        </p:txBody>
      </p:sp>
      <p:sp>
        <p:nvSpPr>
          <p:cNvPr id="227" name="TextBox 226">
            <a:extLst>
              <a:ext uri="{FF2B5EF4-FFF2-40B4-BE49-F238E27FC236}">
                <a16:creationId xmlns:a16="http://schemas.microsoft.com/office/drawing/2014/main" xmlns="" id="{53610A51-9EE4-4D3A-9D5D-727F5381D92D}"/>
              </a:ext>
            </a:extLst>
          </p:cNvPr>
          <p:cNvSpPr txBox="1"/>
          <p:nvPr/>
        </p:nvSpPr>
        <p:spPr>
          <a:xfrm>
            <a:off x="2218285" y="751759"/>
            <a:ext cx="673229" cy="333425"/>
          </a:xfrm>
          <a:prstGeom prst="rect">
            <a:avLst/>
          </a:prstGeom>
          <a:noFill/>
        </p:spPr>
        <p:txBody>
          <a:bodyPr wrap="square" lIns="0" tIns="0" rIns="0" bIns="0" rtlCol="0">
            <a:spAutoFit/>
          </a:bodyPr>
          <a:lstStyle/>
          <a:p>
            <a:pPr algn="ctr" defTabSz="430252">
              <a:lnSpc>
                <a:spcPts val="1300"/>
              </a:lnSpc>
              <a:defRPr/>
            </a:pPr>
            <a:r>
              <a:rPr lang="en-US" sz="1100" kern="0" spc="-24" dirty="0">
                <a:solidFill>
                  <a:schemeClr val="tx1">
                    <a:alpha val="10000"/>
                  </a:schemeClr>
                </a:solidFill>
                <a:latin typeface="Segoe UI Semibold"/>
                <a:cs typeface="Segoe UI Semilight" panose="020B0402040204020203" pitchFamily="34" charset="0"/>
              </a:rPr>
              <a:t>Microsoft Windows</a:t>
            </a:r>
          </a:p>
        </p:txBody>
      </p:sp>
    </p:spTree>
    <p:extLst>
      <p:ext uri="{BB962C8B-B14F-4D97-AF65-F5344CB8AC3E}">
        <p14:creationId xmlns:p14="http://schemas.microsoft.com/office/powerpoint/2010/main" val="4073159379"/>
      </p:ext>
    </p:extLst>
  </p:cSld>
  <p:clrMapOvr>
    <a:masterClrMapping/>
  </p:clrMapOvr>
  <mc:AlternateContent xmlns:mc="http://schemas.openxmlformats.org/markup-compatibility/2006">
    <mc:Choice xmlns:p159="http://schemas.microsoft.com/office/powerpoint/2015/09/main" xmlns="" Requires="p159">
      <p:transitio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30"/>
                                        </p:tgtEl>
                                        <p:attrNameLst>
                                          <p:attrName>style.visibility</p:attrName>
                                        </p:attrNameLst>
                                      </p:cBhvr>
                                      <p:to>
                                        <p:strVal val="visible"/>
                                      </p:to>
                                    </p:set>
                                    <p:animEffect transition="in" filter="fade">
                                      <p:cBhvr>
                                        <p:cTn id="7" dur="500"/>
                                        <p:tgtEl>
                                          <p:spTgt spid="230"/>
                                        </p:tgtEl>
                                      </p:cBhvr>
                                    </p:animEffect>
                                  </p:childTnLst>
                                </p:cTn>
                              </p:par>
                              <p:par>
                                <p:cTn id="8" presetID="42" presetClass="path" presetSubtype="0" decel="100000" fill="hold" grpId="1" nodeType="withEffect">
                                  <p:stCondLst>
                                    <p:cond delay="0"/>
                                  </p:stCondLst>
                                  <p:childTnLst>
                                    <p:animMotion origin="layout" path="M -6.25E-7 1.85185E-6 L -0.05052 1.85185E-6 " pathEditMode="relative" rAng="0" ptsTypes="AA">
                                      <p:cBhvr>
                                        <p:cTn id="9" dur="750" spd="-100000" fill="hold"/>
                                        <p:tgtEl>
                                          <p:spTgt spid="230"/>
                                        </p:tgtEl>
                                        <p:attrNameLst>
                                          <p:attrName>ppt_x</p:attrName>
                                          <p:attrName>ppt_y</p:attrName>
                                        </p:attrNameLst>
                                      </p:cBhvr>
                                      <p:rCtr x="-2526" y="0"/>
                                    </p:animMotion>
                                  </p:childTnLst>
                                </p:cTn>
                              </p:par>
                              <p:par>
                                <p:cTn id="10" presetID="10" presetClass="entr" presetSubtype="0" fill="hold" grpId="0" nodeType="withEffect">
                                  <p:stCondLst>
                                    <p:cond delay="0"/>
                                  </p:stCondLst>
                                  <p:childTnLst>
                                    <p:set>
                                      <p:cBhvr>
                                        <p:cTn id="11" dur="1" fill="hold">
                                          <p:stCondLst>
                                            <p:cond delay="0"/>
                                          </p:stCondLst>
                                        </p:cTn>
                                        <p:tgtEl>
                                          <p:spTgt spid="229"/>
                                        </p:tgtEl>
                                        <p:attrNameLst>
                                          <p:attrName>style.visibility</p:attrName>
                                        </p:attrNameLst>
                                      </p:cBhvr>
                                      <p:to>
                                        <p:strVal val="visible"/>
                                      </p:to>
                                    </p:set>
                                    <p:animEffect transition="in" filter="fade">
                                      <p:cBhvr>
                                        <p:cTn id="12" dur="500"/>
                                        <p:tgtEl>
                                          <p:spTgt spid="229"/>
                                        </p:tgtEl>
                                      </p:cBhvr>
                                    </p:animEffect>
                                  </p:childTnLst>
                                </p:cTn>
                              </p:par>
                              <p:par>
                                <p:cTn id="13" presetID="42" presetClass="path" presetSubtype="0" decel="100000" fill="hold" grpId="1" nodeType="withEffect">
                                  <p:stCondLst>
                                    <p:cond delay="0"/>
                                  </p:stCondLst>
                                  <p:childTnLst>
                                    <p:animMotion origin="layout" path="M -6.25E-7 -1.11111E-6 L 0.05169 -1.11111E-6 " pathEditMode="relative" rAng="0" ptsTypes="AA">
                                      <p:cBhvr>
                                        <p:cTn id="14" dur="750" spd="-100000" fill="hold"/>
                                        <p:tgtEl>
                                          <p:spTgt spid="229"/>
                                        </p:tgtEl>
                                        <p:attrNameLst>
                                          <p:attrName>ppt_x</p:attrName>
                                          <p:attrName>ppt_y</p:attrName>
                                        </p:attrNameLst>
                                      </p:cBhvr>
                                      <p:rCtr x="2578" y="0"/>
                                    </p:animMotion>
                                  </p:childTnLst>
                                </p:cTn>
                              </p:par>
                              <p:par>
                                <p:cTn id="15" presetID="10" presetClass="entr" presetSubtype="0" fill="hold" grpId="0" nodeType="withEffect">
                                  <p:stCondLst>
                                    <p:cond delay="1000"/>
                                  </p:stCondLst>
                                  <p:childTnLst>
                                    <p:set>
                                      <p:cBhvr>
                                        <p:cTn id="16" dur="1" fill="hold">
                                          <p:stCondLst>
                                            <p:cond delay="0"/>
                                          </p:stCondLst>
                                        </p:cTn>
                                        <p:tgtEl>
                                          <p:spTgt spid="200"/>
                                        </p:tgtEl>
                                        <p:attrNameLst>
                                          <p:attrName>style.visibility</p:attrName>
                                        </p:attrNameLst>
                                      </p:cBhvr>
                                      <p:to>
                                        <p:strVal val="visible"/>
                                      </p:to>
                                    </p:set>
                                    <p:animEffect transition="in" filter="fade">
                                      <p:cBhvr>
                                        <p:cTn id="17" dur="500"/>
                                        <p:tgtEl>
                                          <p:spTgt spid="200"/>
                                        </p:tgtEl>
                                      </p:cBhvr>
                                    </p:animEffect>
                                  </p:childTnLst>
                                </p:cTn>
                              </p:par>
                              <p:par>
                                <p:cTn id="18" presetID="1" presetClass="entr" presetSubtype="0" fill="hold" grpId="0" nodeType="withEffect">
                                  <p:stCondLst>
                                    <p:cond delay="500"/>
                                  </p:stCondLst>
                                  <p:childTnLst>
                                    <p:set>
                                      <p:cBhvr>
                                        <p:cTn id="19" dur="1" fill="hold">
                                          <p:stCondLst>
                                            <p:cond delay="0"/>
                                          </p:stCondLst>
                                        </p:cTn>
                                        <p:tgtEl>
                                          <p:spTgt spid="123"/>
                                        </p:tgtEl>
                                        <p:attrNameLst>
                                          <p:attrName>style.visibility</p:attrName>
                                        </p:attrNameLst>
                                      </p:cBhvr>
                                      <p:to>
                                        <p:strVal val="visible"/>
                                      </p:to>
                                    </p:set>
                                  </p:childTnLst>
                                </p:cTn>
                              </p:par>
                              <p:par>
                                <p:cTn id="20" presetID="6" presetClass="emph" presetSubtype="0" accel="100000" autoRev="1" fill="hold" grpId="1" nodeType="withEffect">
                                  <p:stCondLst>
                                    <p:cond delay="0"/>
                                  </p:stCondLst>
                                  <p:childTnLst>
                                    <p:animScale>
                                      <p:cBhvr>
                                        <p:cTn id="21" dur="500" fill="hold"/>
                                        <p:tgtEl>
                                          <p:spTgt spid="123"/>
                                        </p:tgtEl>
                                      </p:cBhvr>
                                      <p:by x="0" y="0"/>
                                    </p:animScale>
                                  </p:childTnLst>
                                </p:cTn>
                              </p:par>
                              <p:par>
                                <p:cTn id="22" presetID="6" presetClass="emph" presetSubtype="0" decel="100000" fill="hold" grpId="2" nodeType="withEffect">
                                  <p:stCondLst>
                                    <p:cond delay="700"/>
                                  </p:stCondLst>
                                  <p:childTnLst>
                                    <p:animScale>
                                      <p:cBhvr>
                                        <p:cTn id="23" dur="500" fill="hold"/>
                                        <p:tgtEl>
                                          <p:spTgt spid="123"/>
                                        </p:tgtEl>
                                      </p:cBhvr>
                                      <p:by x="90000" y="90000"/>
                                    </p:animScale>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750"/>
                                  </p:stCondLst>
                                  <p:childTnLst>
                                    <p:set>
                                      <p:cBhvr>
                                        <p:cTn id="27" dur="1" fill="hold">
                                          <p:stCondLst>
                                            <p:cond delay="0"/>
                                          </p:stCondLst>
                                        </p:cTn>
                                        <p:tgtEl>
                                          <p:spTgt spid="269"/>
                                        </p:tgtEl>
                                        <p:attrNameLst>
                                          <p:attrName>style.visibility</p:attrName>
                                        </p:attrNameLst>
                                      </p:cBhvr>
                                      <p:to>
                                        <p:strVal val="visible"/>
                                      </p:to>
                                    </p:set>
                                    <p:animEffect transition="in" filter="fade">
                                      <p:cBhvr>
                                        <p:cTn id="28" dur="500"/>
                                        <p:tgtEl>
                                          <p:spTgt spid="269"/>
                                        </p:tgtEl>
                                      </p:cBhvr>
                                    </p:animEffect>
                                  </p:childTnLst>
                                </p:cTn>
                              </p:par>
                              <p:par>
                                <p:cTn id="29" presetID="42" presetClass="path" presetSubtype="0" decel="100000" fill="hold" nodeType="withEffect">
                                  <p:stCondLst>
                                    <p:cond delay="750"/>
                                  </p:stCondLst>
                                  <p:childTnLst>
                                    <p:animMotion origin="layout" path="M -6.25E-7 -2.59259E-6 L -6.25E-7 -0.02338 " pathEditMode="relative" rAng="0" ptsTypes="AA">
                                      <p:cBhvr>
                                        <p:cTn id="30" dur="500" spd="-100000" fill="hold"/>
                                        <p:tgtEl>
                                          <p:spTgt spid="269"/>
                                        </p:tgtEl>
                                        <p:attrNameLst>
                                          <p:attrName>ppt_x</p:attrName>
                                          <p:attrName>ppt_y</p:attrName>
                                        </p:attrNameLst>
                                      </p:cBhvr>
                                      <p:rCtr x="0" y="-1181"/>
                                    </p:animMotion>
                                  </p:childTnLst>
                                </p:cTn>
                              </p:par>
                              <p:par>
                                <p:cTn id="31" presetID="10" presetClass="entr" presetSubtype="0" fill="hold" grpId="0" nodeType="withEffect">
                                  <p:stCondLst>
                                    <p:cond delay="750"/>
                                  </p:stCondLst>
                                  <p:childTnLst>
                                    <p:set>
                                      <p:cBhvr>
                                        <p:cTn id="32" dur="1" fill="hold">
                                          <p:stCondLst>
                                            <p:cond delay="0"/>
                                          </p:stCondLst>
                                        </p:cTn>
                                        <p:tgtEl>
                                          <p:spTgt spid="255"/>
                                        </p:tgtEl>
                                        <p:attrNameLst>
                                          <p:attrName>style.visibility</p:attrName>
                                        </p:attrNameLst>
                                      </p:cBhvr>
                                      <p:to>
                                        <p:strVal val="visible"/>
                                      </p:to>
                                    </p:set>
                                    <p:animEffect transition="in" filter="fade">
                                      <p:cBhvr>
                                        <p:cTn id="33" dur="500"/>
                                        <p:tgtEl>
                                          <p:spTgt spid="255"/>
                                        </p:tgtEl>
                                      </p:cBhvr>
                                    </p:animEffect>
                                  </p:childTnLst>
                                </p:cTn>
                              </p:par>
                              <p:par>
                                <p:cTn id="34" presetID="42" presetClass="path" presetSubtype="0" decel="100000" fill="hold" grpId="1" nodeType="withEffect">
                                  <p:stCondLst>
                                    <p:cond delay="750"/>
                                  </p:stCondLst>
                                  <p:childTnLst>
                                    <p:animMotion origin="layout" path="M -2.08333E-7 7.40741E-7 L -2.08333E-7 -0.02338 " pathEditMode="relative" rAng="0" ptsTypes="AA">
                                      <p:cBhvr>
                                        <p:cTn id="35" dur="500" spd="-100000" fill="hold"/>
                                        <p:tgtEl>
                                          <p:spTgt spid="255"/>
                                        </p:tgtEl>
                                        <p:attrNameLst>
                                          <p:attrName>ppt_x</p:attrName>
                                          <p:attrName>ppt_y</p:attrName>
                                        </p:attrNameLst>
                                      </p:cBhvr>
                                      <p:rCtr x="0" y="-1181"/>
                                    </p:animMotion>
                                  </p:childTnLst>
                                </p:cTn>
                              </p:par>
                              <p:par>
                                <p:cTn id="36" presetID="10" presetClass="entr" presetSubtype="0" fill="hold" grpId="0" nodeType="withEffect">
                                  <p:stCondLst>
                                    <p:cond delay="750"/>
                                  </p:stCondLst>
                                  <p:childTnLst>
                                    <p:set>
                                      <p:cBhvr>
                                        <p:cTn id="37" dur="1" fill="hold">
                                          <p:stCondLst>
                                            <p:cond delay="0"/>
                                          </p:stCondLst>
                                        </p:cTn>
                                        <p:tgtEl>
                                          <p:spTgt spid="254"/>
                                        </p:tgtEl>
                                        <p:attrNameLst>
                                          <p:attrName>style.visibility</p:attrName>
                                        </p:attrNameLst>
                                      </p:cBhvr>
                                      <p:to>
                                        <p:strVal val="visible"/>
                                      </p:to>
                                    </p:set>
                                    <p:animEffect transition="in" filter="fade">
                                      <p:cBhvr>
                                        <p:cTn id="38" dur="500"/>
                                        <p:tgtEl>
                                          <p:spTgt spid="254"/>
                                        </p:tgtEl>
                                      </p:cBhvr>
                                    </p:animEffect>
                                  </p:childTnLst>
                                </p:cTn>
                              </p:par>
                              <p:par>
                                <p:cTn id="39" presetID="42" presetClass="path" presetSubtype="0" decel="100000" fill="hold" grpId="1" nodeType="withEffect">
                                  <p:stCondLst>
                                    <p:cond delay="750"/>
                                  </p:stCondLst>
                                  <p:childTnLst>
                                    <p:animMotion origin="layout" path="M -6.25E-7 2.22222E-6 L -6.25E-7 -0.02338 " pathEditMode="relative" rAng="0" ptsTypes="AA">
                                      <p:cBhvr>
                                        <p:cTn id="40" dur="500" spd="-100000" fill="hold"/>
                                        <p:tgtEl>
                                          <p:spTgt spid="254"/>
                                        </p:tgtEl>
                                        <p:attrNameLst>
                                          <p:attrName>ppt_x</p:attrName>
                                          <p:attrName>ppt_y</p:attrName>
                                        </p:attrNameLst>
                                      </p:cBhvr>
                                      <p:rCtr x="0" y="-1181"/>
                                    </p:animMotion>
                                  </p:childTnLst>
                                </p:cTn>
                              </p:par>
                              <p:par>
                                <p:cTn id="41" presetID="10" presetClass="entr" presetSubtype="0" fill="hold" grpId="0" nodeType="withEffect">
                                  <p:stCondLst>
                                    <p:cond delay="750"/>
                                  </p:stCondLst>
                                  <p:childTnLst>
                                    <p:set>
                                      <p:cBhvr>
                                        <p:cTn id="42" dur="1" fill="hold">
                                          <p:stCondLst>
                                            <p:cond delay="0"/>
                                          </p:stCondLst>
                                        </p:cTn>
                                        <p:tgtEl>
                                          <p:spTgt spid="184"/>
                                        </p:tgtEl>
                                        <p:attrNameLst>
                                          <p:attrName>style.visibility</p:attrName>
                                        </p:attrNameLst>
                                      </p:cBhvr>
                                      <p:to>
                                        <p:strVal val="visible"/>
                                      </p:to>
                                    </p:set>
                                    <p:animEffect transition="in" filter="fade">
                                      <p:cBhvr>
                                        <p:cTn id="43" dur="500"/>
                                        <p:tgtEl>
                                          <p:spTgt spid="184"/>
                                        </p:tgtEl>
                                      </p:cBhvr>
                                    </p:animEffect>
                                  </p:childTnLst>
                                </p:cTn>
                              </p:par>
                              <p:par>
                                <p:cTn id="44" presetID="42" presetClass="path" presetSubtype="0" decel="100000" fill="hold" grpId="1" nodeType="withEffect">
                                  <p:stCondLst>
                                    <p:cond delay="750"/>
                                  </p:stCondLst>
                                  <p:childTnLst>
                                    <p:animMotion origin="layout" path="M -2.91667E-6 -2.96296E-6 L -2.91667E-6 -0.02338 " pathEditMode="relative" rAng="0" ptsTypes="AA">
                                      <p:cBhvr>
                                        <p:cTn id="45" dur="500" spd="-100000" fill="hold"/>
                                        <p:tgtEl>
                                          <p:spTgt spid="184"/>
                                        </p:tgtEl>
                                        <p:attrNameLst>
                                          <p:attrName>ppt_x</p:attrName>
                                          <p:attrName>ppt_y</p:attrName>
                                        </p:attrNameLst>
                                      </p:cBhvr>
                                      <p:rCtr x="0" y="-1181"/>
                                    </p:animMotion>
                                  </p:childTnLst>
                                </p:cTn>
                              </p:par>
                              <p:par>
                                <p:cTn id="46" presetID="10" presetClass="entr" presetSubtype="0" fill="hold" grpId="0" nodeType="withEffect">
                                  <p:stCondLst>
                                    <p:cond delay="750"/>
                                  </p:stCondLst>
                                  <p:childTnLst>
                                    <p:set>
                                      <p:cBhvr>
                                        <p:cTn id="47" dur="1" fill="hold">
                                          <p:stCondLst>
                                            <p:cond delay="0"/>
                                          </p:stCondLst>
                                        </p:cTn>
                                        <p:tgtEl>
                                          <p:spTgt spid="185"/>
                                        </p:tgtEl>
                                        <p:attrNameLst>
                                          <p:attrName>style.visibility</p:attrName>
                                        </p:attrNameLst>
                                      </p:cBhvr>
                                      <p:to>
                                        <p:strVal val="visible"/>
                                      </p:to>
                                    </p:set>
                                    <p:animEffect transition="in" filter="fade">
                                      <p:cBhvr>
                                        <p:cTn id="48" dur="500"/>
                                        <p:tgtEl>
                                          <p:spTgt spid="185"/>
                                        </p:tgtEl>
                                      </p:cBhvr>
                                    </p:animEffect>
                                  </p:childTnLst>
                                </p:cTn>
                              </p:par>
                              <p:par>
                                <p:cTn id="49" presetID="42" presetClass="path" presetSubtype="0" decel="100000" fill="hold" grpId="1" nodeType="withEffect">
                                  <p:stCondLst>
                                    <p:cond delay="750"/>
                                  </p:stCondLst>
                                  <p:childTnLst>
                                    <p:animMotion origin="layout" path="M -4.79167E-6 -2.96296E-6 L -4.79167E-6 -0.02338 " pathEditMode="relative" rAng="0" ptsTypes="AA">
                                      <p:cBhvr>
                                        <p:cTn id="50" dur="500" spd="-100000" fill="hold"/>
                                        <p:tgtEl>
                                          <p:spTgt spid="185"/>
                                        </p:tgtEl>
                                        <p:attrNameLst>
                                          <p:attrName>ppt_x</p:attrName>
                                          <p:attrName>ppt_y</p:attrName>
                                        </p:attrNameLst>
                                      </p:cBhvr>
                                      <p:rCtr x="0" y="-1181"/>
                                    </p:animMotion>
                                  </p:childTnLst>
                                </p:cTn>
                              </p:par>
                              <p:par>
                                <p:cTn id="51" presetID="64" presetClass="path" presetSubtype="0" accel="50000" decel="50000" fill="hold" grpId="0" nodeType="withEffect">
                                  <p:stCondLst>
                                    <p:cond delay="500"/>
                                  </p:stCondLst>
                                  <p:childTnLst>
                                    <p:animMotion origin="layout" path="M 2.5E-6 0 L 2.5E-6 -0.02708 " pathEditMode="relative" rAng="0" ptsTypes="AA">
                                      <p:cBhvr>
                                        <p:cTn id="52" dur="750" fill="hold"/>
                                        <p:tgtEl>
                                          <p:spTgt spid="149"/>
                                        </p:tgtEl>
                                        <p:attrNameLst>
                                          <p:attrName>ppt_x</p:attrName>
                                          <p:attrName>ppt_y</p:attrName>
                                        </p:attrNameLst>
                                      </p:cBhvr>
                                      <p:rCtr x="0" y="-1366"/>
                                    </p:animMotion>
                                  </p:childTnLst>
                                </p:cTn>
                              </p:par>
                              <p:par>
                                <p:cTn id="53" presetID="1" presetClass="entr" presetSubtype="0" fill="hold" grpId="0" nodeType="withEffect">
                                  <p:stCondLst>
                                    <p:cond delay="500"/>
                                  </p:stCondLst>
                                  <p:childTnLst>
                                    <p:set>
                                      <p:cBhvr>
                                        <p:cTn id="54" dur="1" fill="hold">
                                          <p:stCondLst>
                                            <p:cond delay="0"/>
                                          </p:stCondLst>
                                        </p:cTn>
                                        <p:tgtEl>
                                          <p:spTgt spid="225"/>
                                        </p:tgtEl>
                                        <p:attrNameLst>
                                          <p:attrName>style.visibility</p:attrName>
                                        </p:attrNameLst>
                                      </p:cBhvr>
                                      <p:to>
                                        <p:strVal val="visible"/>
                                      </p:to>
                                    </p:set>
                                  </p:childTnLst>
                                </p:cTn>
                              </p:par>
                              <p:par>
                                <p:cTn id="55" presetID="6" presetClass="emph" presetSubtype="0" accel="100000" autoRev="1" fill="hold" grpId="1" nodeType="withEffect">
                                  <p:stCondLst>
                                    <p:cond delay="0"/>
                                  </p:stCondLst>
                                  <p:childTnLst>
                                    <p:animScale>
                                      <p:cBhvr>
                                        <p:cTn id="56" dur="500" fill="hold"/>
                                        <p:tgtEl>
                                          <p:spTgt spid="225"/>
                                        </p:tgtEl>
                                      </p:cBhvr>
                                      <p:by x="0" y="0"/>
                                    </p:animScale>
                                  </p:childTnLst>
                                </p:cTn>
                              </p:par>
                              <p:par>
                                <p:cTn id="57" presetID="6" presetClass="emph" presetSubtype="0" decel="100000" fill="hold" grpId="2" nodeType="withEffect">
                                  <p:stCondLst>
                                    <p:cond delay="700"/>
                                  </p:stCondLst>
                                  <p:childTnLst>
                                    <p:animScale>
                                      <p:cBhvr>
                                        <p:cTn id="58" dur="500" fill="hold"/>
                                        <p:tgtEl>
                                          <p:spTgt spid="225"/>
                                        </p:tgtEl>
                                      </p:cBhvr>
                                      <p:by x="90000" y="9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 grpId="0"/>
      <p:bldP spid="184" grpId="1"/>
      <p:bldP spid="185" grpId="0"/>
      <p:bldP spid="185" grpId="1"/>
      <p:bldP spid="200" grpId="0"/>
      <p:bldP spid="229" grpId="0" animBg="1"/>
      <p:bldP spid="229" grpId="1" animBg="1"/>
      <p:bldP spid="230" grpId="0" animBg="1"/>
      <p:bldP spid="230" grpId="1" animBg="1"/>
      <p:bldP spid="254" grpId="0"/>
      <p:bldP spid="254" grpId="1"/>
      <p:bldP spid="255" grpId="0" animBg="1"/>
      <p:bldP spid="255" grpId="1" animBg="1"/>
      <p:bldP spid="123" grpId="0" animBg="1"/>
      <p:bldP spid="123" grpId="1" animBg="1"/>
      <p:bldP spid="123" grpId="2" animBg="1"/>
      <p:bldP spid="225" grpId="0" animBg="1"/>
      <p:bldP spid="225" grpId="1" animBg="1"/>
      <p:bldP spid="225" grpId="2" animBg="1"/>
      <p:bldP spid="14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announcing title">
            <a:extLst>
              <a:ext uri="{FF2B5EF4-FFF2-40B4-BE49-F238E27FC236}">
                <a16:creationId xmlns:a16="http://schemas.microsoft.com/office/drawing/2014/main" xmlns="" id="{4485B332-F97F-4545-B107-1A345C22D70F}"/>
              </a:ext>
            </a:extLst>
          </p:cNvPr>
          <p:cNvSpPr txBox="1"/>
          <p:nvPr/>
        </p:nvSpPr>
        <p:spPr>
          <a:xfrm>
            <a:off x="525653" y="2824639"/>
            <a:ext cx="3787309" cy="849453"/>
          </a:xfrm>
          <a:custGeom>
            <a:avLst/>
            <a:gdLst>
              <a:gd name="connsiteX0" fmla="*/ 0 w 3940659"/>
              <a:gd name="connsiteY0" fmla="*/ 0 h 1320361"/>
              <a:gd name="connsiteX1" fmla="*/ 3940659 w 3940659"/>
              <a:gd name="connsiteY1" fmla="*/ 0 h 1320361"/>
              <a:gd name="connsiteX2" fmla="*/ 3940659 w 3940659"/>
              <a:gd name="connsiteY2" fmla="*/ 1320361 h 1320361"/>
              <a:gd name="connsiteX3" fmla="*/ 0 w 3940659"/>
              <a:gd name="connsiteY3" fmla="*/ 1320361 h 1320361"/>
              <a:gd name="connsiteX4" fmla="*/ 0 w 3940659"/>
              <a:gd name="connsiteY4" fmla="*/ 0 h 13203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0659" h="1320361">
                <a:moveTo>
                  <a:pt x="0" y="0"/>
                </a:moveTo>
                <a:lnTo>
                  <a:pt x="3940659" y="0"/>
                </a:lnTo>
                <a:lnTo>
                  <a:pt x="3940659" y="1320361"/>
                </a:lnTo>
                <a:lnTo>
                  <a:pt x="0" y="1320361"/>
                </a:lnTo>
                <a:lnTo>
                  <a:pt x="0" y="0"/>
                </a:lnTo>
                <a:close/>
              </a:path>
            </a:pathLst>
          </a:custGeom>
          <a:noFill/>
        </p:spPr>
        <p:txBody>
          <a:bodyPr wrap="square" lIns="0" tIns="0" rIns="0" bIns="0" rtlCol="0" anchor="ctr" anchorCtr="0">
            <a:noAutofit/>
          </a:bodyPr>
          <a:lstStyle/>
          <a:p>
            <a:pPr algn="ctr">
              <a:lnSpc>
                <a:spcPct val="90000"/>
              </a:lnSpc>
            </a:pPr>
            <a:r>
              <a:rPr lang="en-US" sz="4000" b="1" spc="-87" dirty="0">
                <a:gradFill>
                  <a:gsLst>
                    <a:gs pos="2917">
                      <a:schemeClr val="tx1"/>
                    </a:gs>
                    <a:gs pos="30000">
                      <a:schemeClr val="tx1"/>
                    </a:gs>
                  </a:gsLst>
                  <a:lin ang="5400000" scaled="0"/>
                </a:gradFill>
              </a:rPr>
              <a:t>Microsoft Graph</a:t>
            </a:r>
          </a:p>
        </p:txBody>
      </p:sp>
      <p:sp>
        <p:nvSpPr>
          <p:cNvPr id="104" name="announcing title">
            <a:extLst>
              <a:ext uri="{FF2B5EF4-FFF2-40B4-BE49-F238E27FC236}">
                <a16:creationId xmlns:a16="http://schemas.microsoft.com/office/drawing/2014/main" xmlns="" id="{AE582FE8-B1D7-4AD7-940A-3A12060F3A44}"/>
              </a:ext>
            </a:extLst>
          </p:cNvPr>
          <p:cNvSpPr txBox="1"/>
          <p:nvPr/>
        </p:nvSpPr>
        <p:spPr>
          <a:xfrm>
            <a:off x="528454" y="3389869"/>
            <a:ext cx="1914497" cy="771195"/>
          </a:xfrm>
          <a:custGeom>
            <a:avLst/>
            <a:gdLst>
              <a:gd name="connsiteX0" fmla="*/ 0 w 3940659"/>
              <a:gd name="connsiteY0" fmla="*/ 0 h 1320361"/>
              <a:gd name="connsiteX1" fmla="*/ 3940659 w 3940659"/>
              <a:gd name="connsiteY1" fmla="*/ 0 h 1320361"/>
              <a:gd name="connsiteX2" fmla="*/ 3940659 w 3940659"/>
              <a:gd name="connsiteY2" fmla="*/ 1320361 h 1320361"/>
              <a:gd name="connsiteX3" fmla="*/ 0 w 3940659"/>
              <a:gd name="connsiteY3" fmla="*/ 1320361 h 1320361"/>
              <a:gd name="connsiteX4" fmla="*/ 0 w 3940659"/>
              <a:gd name="connsiteY4" fmla="*/ 0 h 13203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0659" h="1320361">
                <a:moveTo>
                  <a:pt x="0" y="0"/>
                </a:moveTo>
                <a:lnTo>
                  <a:pt x="3940659" y="0"/>
                </a:lnTo>
                <a:lnTo>
                  <a:pt x="3940659" y="1320361"/>
                </a:lnTo>
                <a:lnTo>
                  <a:pt x="0" y="1320361"/>
                </a:lnTo>
                <a:lnTo>
                  <a:pt x="0" y="0"/>
                </a:lnTo>
                <a:close/>
              </a:path>
            </a:pathLst>
          </a:custGeom>
          <a:noFill/>
        </p:spPr>
        <p:txBody>
          <a:bodyPr wrap="square" lIns="0" tIns="0" rIns="0" bIns="0" rtlCol="0" anchor="ctr" anchorCtr="0">
            <a:noAutofit/>
          </a:bodyPr>
          <a:lstStyle/>
          <a:p>
            <a:pPr algn="ctr">
              <a:lnSpc>
                <a:spcPct val="90000"/>
              </a:lnSpc>
            </a:pPr>
            <a:r>
              <a:rPr lang="en-US" sz="4000" b="1" spc="-87">
                <a:gradFill>
                  <a:gsLst>
                    <a:gs pos="2917">
                      <a:schemeClr val="tx1"/>
                    </a:gs>
                    <a:gs pos="30000">
                      <a:schemeClr val="tx1"/>
                    </a:gs>
                  </a:gsLst>
                  <a:lin ang="5400000" scaled="0"/>
                </a:gradFill>
              </a:rPr>
              <a:t>Services</a:t>
            </a:r>
          </a:p>
        </p:txBody>
      </p:sp>
      <p:grpSp>
        <p:nvGrpSpPr>
          <p:cNvPr id="8" name="Group 7">
            <a:extLst>
              <a:ext uri="{FF2B5EF4-FFF2-40B4-BE49-F238E27FC236}">
                <a16:creationId xmlns:a16="http://schemas.microsoft.com/office/drawing/2014/main" xmlns="" id="{EE846C6E-4CCD-463F-880B-A8C4D6116E80}"/>
              </a:ext>
            </a:extLst>
          </p:cNvPr>
          <p:cNvGrpSpPr/>
          <p:nvPr/>
        </p:nvGrpSpPr>
        <p:grpSpPr>
          <a:xfrm>
            <a:off x="9620510" y="2135935"/>
            <a:ext cx="1756892" cy="1081787"/>
            <a:chOff x="9296612" y="3841087"/>
            <a:chExt cx="1756892" cy="1081787"/>
          </a:xfrm>
        </p:grpSpPr>
        <p:sp>
          <p:nvSpPr>
            <p:cNvPr id="125" name="TextBox 124">
              <a:extLst>
                <a:ext uri="{FF2B5EF4-FFF2-40B4-BE49-F238E27FC236}">
                  <a16:creationId xmlns:a16="http://schemas.microsoft.com/office/drawing/2014/main" xmlns="" id="{2B5B5780-D823-4B0C-BE7E-571620087E1C}"/>
                </a:ext>
              </a:extLst>
            </p:cNvPr>
            <p:cNvSpPr txBox="1"/>
            <p:nvPr/>
          </p:nvSpPr>
          <p:spPr>
            <a:xfrm>
              <a:off x="9296612" y="4491987"/>
              <a:ext cx="1756892" cy="430887"/>
            </a:xfrm>
            <a:prstGeom prst="rect">
              <a:avLst/>
            </a:prstGeom>
            <a:noFill/>
          </p:spPr>
          <p:txBody>
            <a:bodyPr wrap="square" lIns="0" tIns="0" rIns="0" bIns="0" rtlCol="0">
              <a:spAutoFit/>
            </a:bodyPr>
            <a:lstStyle/>
            <a:p>
              <a:pPr algn="ctr"/>
              <a:r>
                <a:rPr lang="en-US" sz="1400" b="1" dirty="0">
                  <a:gradFill>
                    <a:gsLst>
                      <a:gs pos="2917">
                        <a:schemeClr val="tx1"/>
                      </a:gs>
                      <a:gs pos="30000">
                        <a:schemeClr val="tx1"/>
                      </a:gs>
                    </a:gsLst>
                    <a:lin ang="5400000" scaled="0"/>
                  </a:gradFill>
                </a:rPr>
                <a:t>Microsoft</a:t>
              </a:r>
              <a:br>
                <a:rPr lang="en-US" sz="1400" b="1" dirty="0">
                  <a:gradFill>
                    <a:gsLst>
                      <a:gs pos="2917">
                        <a:schemeClr val="tx1"/>
                      </a:gs>
                      <a:gs pos="30000">
                        <a:schemeClr val="tx1"/>
                      </a:gs>
                    </a:gsLst>
                    <a:lin ang="5400000" scaled="0"/>
                  </a:gradFill>
                </a:rPr>
              </a:br>
              <a:r>
                <a:rPr lang="en-US" sz="1400" b="1" dirty="0">
                  <a:gradFill>
                    <a:gsLst>
                      <a:gs pos="2917">
                        <a:schemeClr val="tx1"/>
                      </a:gs>
                      <a:gs pos="30000">
                        <a:schemeClr val="tx1"/>
                      </a:gs>
                    </a:gsLst>
                    <a:lin ang="5400000" scaled="0"/>
                  </a:gradFill>
                </a:rPr>
                <a:t>Graph data connect</a:t>
              </a:r>
            </a:p>
          </p:txBody>
        </p:sp>
        <p:sp>
          <p:nvSpPr>
            <p:cNvPr id="126" name="Freeform 5">
              <a:extLst>
                <a:ext uri="{FF2B5EF4-FFF2-40B4-BE49-F238E27FC236}">
                  <a16:creationId xmlns:a16="http://schemas.microsoft.com/office/drawing/2014/main" xmlns="" id="{894A5329-E627-4556-AE14-30767358F161}"/>
                </a:ext>
              </a:extLst>
            </p:cNvPr>
            <p:cNvSpPr>
              <a:spLocks noEditPoints="1"/>
            </p:cNvSpPr>
            <p:nvPr/>
          </p:nvSpPr>
          <p:spPr bwMode="auto">
            <a:xfrm>
              <a:off x="9959643" y="3841087"/>
              <a:ext cx="430834" cy="498416"/>
            </a:xfrm>
            <a:custGeom>
              <a:avLst/>
              <a:gdLst>
                <a:gd name="T0" fmla="*/ 0 w 494"/>
                <a:gd name="T1" fmla="*/ 81 h 572"/>
                <a:gd name="T2" fmla="*/ 247 w 494"/>
                <a:gd name="T3" fmla="*/ 0 h 572"/>
                <a:gd name="T4" fmla="*/ 494 w 494"/>
                <a:gd name="T5" fmla="*/ 81 h 572"/>
                <a:gd name="T6" fmla="*/ 247 w 494"/>
                <a:gd name="T7" fmla="*/ 161 h 572"/>
                <a:gd name="T8" fmla="*/ 0 w 494"/>
                <a:gd name="T9" fmla="*/ 81 h 572"/>
                <a:gd name="T10" fmla="*/ 247 w 494"/>
                <a:gd name="T11" fmla="*/ 572 h 572"/>
                <a:gd name="T12" fmla="*/ 494 w 494"/>
                <a:gd name="T13" fmla="*/ 492 h 572"/>
                <a:gd name="T14" fmla="*/ 247 w 494"/>
                <a:gd name="T15" fmla="*/ 411 h 572"/>
                <a:gd name="T16" fmla="*/ 0 w 494"/>
                <a:gd name="T17" fmla="*/ 492 h 572"/>
                <a:gd name="T18" fmla="*/ 247 w 494"/>
                <a:gd name="T19" fmla="*/ 572 h 572"/>
                <a:gd name="T20" fmla="*/ 0 w 494"/>
                <a:gd name="T21" fmla="*/ 83 h 572"/>
                <a:gd name="T22" fmla="*/ 0 w 494"/>
                <a:gd name="T23" fmla="*/ 496 h 572"/>
                <a:gd name="T24" fmla="*/ 494 w 494"/>
                <a:gd name="T25" fmla="*/ 83 h 572"/>
                <a:gd name="T26" fmla="*/ 494 w 494"/>
                <a:gd name="T27" fmla="*/ 496 h 572"/>
                <a:gd name="T28" fmla="*/ 3 w 494"/>
                <a:gd name="T29" fmla="*/ 237 h 572"/>
                <a:gd name="T30" fmla="*/ 227 w 494"/>
                <a:gd name="T31" fmla="*/ 237 h 572"/>
                <a:gd name="T32" fmla="*/ 186 w 494"/>
                <a:gd name="T33" fmla="*/ 278 h 572"/>
                <a:gd name="T34" fmla="*/ 227 w 494"/>
                <a:gd name="T35" fmla="*/ 237 h 572"/>
                <a:gd name="T36" fmla="*/ 186 w 494"/>
                <a:gd name="T37" fmla="*/ 196 h 572"/>
                <a:gd name="T38" fmla="*/ 491 w 494"/>
                <a:gd name="T39" fmla="*/ 335 h 572"/>
                <a:gd name="T40" fmla="*/ 266 w 494"/>
                <a:gd name="T41" fmla="*/ 335 h 572"/>
                <a:gd name="T42" fmla="*/ 307 w 494"/>
                <a:gd name="T43" fmla="*/ 294 h 572"/>
                <a:gd name="T44" fmla="*/ 266 w 494"/>
                <a:gd name="T45" fmla="*/ 335 h 572"/>
                <a:gd name="T46" fmla="*/ 307 w 494"/>
                <a:gd name="T47" fmla="*/ 376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94" h="572">
                  <a:moveTo>
                    <a:pt x="0" y="81"/>
                  </a:moveTo>
                  <a:cubicBezTo>
                    <a:pt x="0" y="35"/>
                    <a:pt x="111" y="0"/>
                    <a:pt x="247" y="0"/>
                  </a:cubicBezTo>
                  <a:cubicBezTo>
                    <a:pt x="383" y="0"/>
                    <a:pt x="494" y="35"/>
                    <a:pt x="494" y="81"/>
                  </a:cubicBezTo>
                  <a:cubicBezTo>
                    <a:pt x="494" y="125"/>
                    <a:pt x="383" y="161"/>
                    <a:pt x="247" y="161"/>
                  </a:cubicBezTo>
                  <a:cubicBezTo>
                    <a:pt x="111" y="161"/>
                    <a:pt x="0" y="125"/>
                    <a:pt x="0" y="81"/>
                  </a:cubicBezTo>
                  <a:close/>
                  <a:moveTo>
                    <a:pt x="247" y="572"/>
                  </a:moveTo>
                  <a:cubicBezTo>
                    <a:pt x="383" y="572"/>
                    <a:pt x="494" y="537"/>
                    <a:pt x="494" y="492"/>
                  </a:cubicBezTo>
                  <a:cubicBezTo>
                    <a:pt x="494" y="448"/>
                    <a:pt x="383" y="411"/>
                    <a:pt x="247" y="411"/>
                  </a:cubicBezTo>
                  <a:cubicBezTo>
                    <a:pt x="111" y="411"/>
                    <a:pt x="0" y="448"/>
                    <a:pt x="0" y="492"/>
                  </a:cubicBezTo>
                  <a:cubicBezTo>
                    <a:pt x="0" y="537"/>
                    <a:pt x="111" y="572"/>
                    <a:pt x="247" y="572"/>
                  </a:cubicBezTo>
                  <a:close/>
                  <a:moveTo>
                    <a:pt x="0" y="83"/>
                  </a:moveTo>
                  <a:cubicBezTo>
                    <a:pt x="0" y="496"/>
                    <a:pt x="0" y="496"/>
                    <a:pt x="0" y="496"/>
                  </a:cubicBezTo>
                  <a:moveTo>
                    <a:pt x="494" y="83"/>
                  </a:moveTo>
                  <a:cubicBezTo>
                    <a:pt x="494" y="496"/>
                    <a:pt x="494" y="496"/>
                    <a:pt x="494" y="496"/>
                  </a:cubicBezTo>
                  <a:moveTo>
                    <a:pt x="3" y="237"/>
                  </a:moveTo>
                  <a:cubicBezTo>
                    <a:pt x="227" y="237"/>
                    <a:pt x="227" y="237"/>
                    <a:pt x="227" y="237"/>
                  </a:cubicBezTo>
                  <a:moveTo>
                    <a:pt x="186" y="278"/>
                  </a:moveTo>
                  <a:cubicBezTo>
                    <a:pt x="227" y="237"/>
                    <a:pt x="227" y="237"/>
                    <a:pt x="227" y="237"/>
                  </a:cubicBezTo>
                  <a:cubicBezTo>
                    <a:pt x="186" y="196"/>
                    <a:pt x="186" y="196"/>
                    <a:pt x="186" y="196"/>
                  </a:cubicBezTo>
                  <a:moveTo>
                    <a:pt x="491" y="335"/>
                  </a:moveTo>
                  <a:cubicBezTo>
                    <a:pt x="266" y="335"/>
                    <a:pt x="266" y="335"/>
                    <a:pt x="266" y="335"/>
                  </a:cubicBezTo>
                  <a:moveTo>
                    <a:pt x="307" y="294"/>
                  </a:moveTo>
                  <a:cubicBezTo>
                    <a:pt x="266" y="335"/>
                    <a:pt x="266" y="335"/>
                    <a:pt x="266" y="335"/>
                  </a:cubicBezTo>
                  <a:cubicBezTo>
                    <a:pt x="307" y="376"/>
                    <a:pt x="307" y="376"/>
                    <a:pt x="307" y="376"/>
                  </a:cubicBezTo>
                </a:path>
              </a:pathLst>
            </a:custGeom>
            <a:noFill/>
            <a:ln w="22225" cap="flat">
              <a:solidFill>
                <a:srgbClr val="52525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grpSp>
        <p:nvGrpSpPr>
          <p:cNvPr id="4" name="Group 3">
            <a:extLst>
              <a:ext uri="{FF2B5EF4-FFF2-40B4-BE49-F238E27FC236}">
                <a16:creationId xmlns:a16="http://schemas.microsoft.com/office/drawing/2014/main" xmlns="" id="{AD511F60-4B3F-479C-9E60-2AD259CE41BA}"/>
              </a:ext>
            </a:extLst>
          </p:cNvPr>
          <p:cNvGrpSpPr/>
          <p:nvPr/>
        </p:nvGrpSpPr>
        <p:grpSpPr>
          <a:xfrm>
            <a:off x="7614223" y="3791601"/>
            <a:ext cx="1557385" cy="1087848"/>
            <a:chOff x="5225540" y="3835027"/>
            <a:chExt cx="1557385" cy="1087848"/>
          </a:xfrm>
        </p:grpSpPr>
        <p:sp>
          <p:nvSpPr>
            <p:cNvPr id="131" name="brain">
              <a:extLst>
                <a:ext uri="{FF2B5EF4-FFF2-40B4-BE49-F238E27FC236}">
                  <a16:creationId xmlns:a16="http://schemas.microsoft.com/office/drawing/2014/main" xmlns="" id="{C3835E64-398D-466F-AFD5-CE7115E3A0FC}"/>
                </a:ext>
              </a:extLst>
            </p:cNvPr>
            <p:cNvSpPr>
              <a:spLocks noChangeAspect="1" noEditPoints="1"/>
            </p:cNvSpPr>
            <p:nvPr/>
          </p:nvSpPr>
          <p:spPr bwMode="auto">
            <a:xfrm>
              <a:off x="5768073" y="3835027"/>
              <a:ext cx="472320" cy="504476"/>
            </a:xfrm>
            <a:custGeom>
              <a:avLst/>
              <a:gdLst>
                <a:gd name="T0" fmla="*/ 162 w 324"/>
                <a:gd name="T1" fmla="*/ 91 h 348"/>
                <a:gd name="T2" fmla="*/ 12 w 324"/>
                <a:gd name="T3" fmla="*/ 174 h 348"/>
                <a:gd name="T4" fmla="*/ 15 w 324"/>
                <a:gd name="T5" fmla="*/ 218 h 348"/>
                <a:gd name="T6" fmla="*/ 89 w 324"/>
                <a:gd name="T7" fmla="*/ 282 h 348"/>
                <a:gd name="T8" fmla="*/ 89 w 324"/>
                <a:gd name="T9" fmla="*/ 326 h 348"/>
                <a:gd name="T10" fmla="*/ 60 w 324"/>
                <a:gd name="T11" fmla="*/ 235 h 348"/>
                <a:gd name="T12" fmla="*/ 115 w 324"/>
                <a:gd name="T13" fmla="*/ 247 h 348"/>
                <a:gd name="T14" fmla="*/ 131 w 324"/>
                <a:gd name="T15" fmla="*/ 280 h 348"/>
                <a:gd name="T16" fmla="*/ 162 w 324"/>
                <a:gd name="T17" fmla="*/ 267 h 348"/>
                <a:gd name="T18" fmla="*/ 140 w 324"/>
                <a:gd name="T19" fmla="*/ 348 h 348"/>
                <a:gd name="T20" fmla="*/ 183 w 324"/>
                <a:gd name="T21" fmla="*/ 70 h 348"/>
                <a:gd name="T22" fmla="*/ 249 w 324"/>
                <a:gd name="T23" fmla="*/ 200 h 348"/>
                <a:gd name="T24" fmla="*/ 284 w 324"/>
                <a:gd name="T25" fmla="*/ 66 h 348"/>
                <a:gd name="T26" fmla="*/ 281 w 324"/>
                <a:gd name="T27" fmla="*/ 280 h 348"/>
                <a:gd name="T28" fmla="*/ 202 w 324"/>
                <a:gd name="T29" fmla="*/ 301 h 348"/>
                <a:gd name="T30" fmla="*/ 261 w 324"/>
                <a:gd name="T31" fmla="*/ 306 h 348"/>
                <a:gd name="T32" fmla="*/ 172 w 324"/>
                <a:gd name="T33" fmla="*/ 280 h 348"/>
                <a:gd name="T34" fmla="*/ 209 w 324"/>
                <a:gd name="T35" fmla="*/ 271 h 348"/>
                <a:gd name="T36" fmla="*/ 222 w 324"/>
                <a:gd name="T37" fmla="*/ 235 h 348"/>
                <a:gd name="T38" fmla="*/ 162 w 324"/>
                <a:gd name="T39" fmla="*/ 337 h 348"/>
                <a:gd name="T40" fmla="*/ 212 w 324"/>
                <a:gd name="T41" fmla="*/ 338 h 348"/>
                <a:gd name="T42" fmla="*/ 163 w 324"/>
                <a:gd name="T43" fmla="*/ 337 h 348"/>
                <a:gd name="T44" fmla="*/ 162 w 324"/>
                <a:gd name="T45" fmla="*/ 270 h 348"/>
                <a:gd name="T46" fmla="*/ 162 w 324"/>
                <a:gd name="T47" fmla="*/ 192 h 348"/>
                <a:gd name="T48" fmla="*/ 173 w 324"/>
                <a:gd name="T49" fmla="*/ 201 h 348"/>
                <a:gd name="T50" fmla="*/ 209 w 324"/>
                <a:gd name="T51" fmla="*/ 192 h 348"/>
                <a:gd name="T52" fmla="*/ 222 w 324"/>
                <a:gd name="T53" fmla="*/ 156 h 348"/>
                <a:gd name="T54" fmla="*/ 61 w 324"/>
                <a:gd name="T55" fmla="*/ 157 h 348"/>
                <a:gd name="T56" fmla="*/ 115 w 324"/>
                <a:gd name="T57" fmla="*/ 169 h 348"/>
                <a:gd name="T58" fmla="*/ 132 w 324"/>
                <a:gd name="T59" fmla="*/ 202 h 348"/>
                <a:gd name="T60" fmla="*/ 162 w 324"/>
                <a:gd name="T61" fmla="*/ 187 h 348"/>
                <a:gd name="T62" fmla="*/ 222 w 324"/>
                <a:gd name="T63" fmla="*/ 113 h 348"/>
                <a:gd name="T64" fmla="*/ 260 w 324"/>
                <a:gd name="T65" fmla="*/ 70 h 348"/>
                <a:gd name="T66" fmla="*/ 164 w 324"/>
                <a:gd name="T67" fmla="*/ 25 h 348"/>
                <a:gd name="T68" fmla="*/ 172 w 324"/>
                <a:gd name="T69" fmla="*/ 67 h 348"/>
                <a:gd name="T70" fmla="*/ 106 w 324"/>
                <a:gd name="T71" fmla="*/ 71 h 348"/>
                <a:gd name="T72" fmla="*/ 155 w 324"/>
                <a:gd name="T73" fmla="*/ 65 h 348"/>
                <a:gd name="T74" fmla="*/ 143 w 324"/>
                <a:gd name="T75" fmla="*/ 5 h 348"/>
                <a:gd name="T76" fmla="*/ 83 w 324"/>
                <a:gd name="T77" fmla="*/ 106 h 348"/>
                <a:gd name="T78" fmla="*/ 136 w 324"/>
                <a:gd name="T79" fmla="*/ 113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4" h="348">
                  <a:moveTo>
                    <a:pt x="138" y="71"/>
                  </a:moveTo>
                  <a:cubicBezTo>
                    <a:pt x="161" y="69"/>
                    <a:pt x="162" y="91"/>
                    <a:pt x="162" y="91"/>
                  </a:cubicBezTo>
                  <a:moveTo>
                    <a:pt x="40" y="66"/>
                  </a:moveTo>
                  <a:cubicBezTo>
                    <a:pt x="40" y="66"/>
                    <a:pt x="0" y="134"/>
                    <a:pt x="12" y="174"/>
                  </a:cubicBezTo>
                  <a:cubicBezTo>
                    <a:pt x="23" y="215"/>
                    <a:pt x="74" y="200"/>
                    <a:pt x="74" y="200"/>
                  </a:cubicBezTo>
                  <a:moveTo>
                    <a:pt x="15" y="218"/>
                  </a:moveTo>
                  <a:cubicBezTo>
                    <a:pt x="15" y="218"/>
                    <a:pt x="27" y="274"/>
                    <a:pt x="42" y="280"/>
                  </a:cubicBezTo>
                  <a:cubicBezTo>
                    <a:pt x="57" y="286"/>
                    <a:pt x="89" y="282"/>
                    <a:pt x="89" y="282"/>
                  </a:cubicBezTo>
                  <a:moveTo>
                    <a:pt x="62" y="306"/>
                  </a:moveTo>
                  <a:cubicBezTo>
                    <a:pt x="62" y="306"/>
                    <a:pt x="77" y="330"/>
                    <a:pt x="89" y="326"/>
                  </a:cubicBezTo>
                  <a:cubicBezTo>
                    <a:pt x="102" y="323"/>
                    <a:pt x="121" y="304"/>
                    <a:pt x="122" y="301"/>
                  </a:cubicBezTo>
                  <a:moveTo>
                    <a:pt x="60" y="235"/>
                  </a:moveTo>
                  <a:cubicBezTo>
                    <a:pt x="103" y="235"/>
                    <a:pt x="103" y="235"/>
                    <a:pt x="103" y="235"/>
                  </a:cubicBezTo>
                  <a:cubicBezTo>
                    <a:pt x="103" y="235"/>
                    <a:pt x="114" y="236"/>
                    <a:pt x="115" y="247"/>
                  </a:cubicBezTo>
                  <a:cubicBezTo>
                    <a:pt x="115" y="258"/>
                    <a:pt x="115" y="270"/>
                    <a:pt x="115" y="270"/>
                  </a:cubicBezTo>
                  <a:cubicBezTo>
                    <a:pt x="115" y="270"/>
                    <a:pt x="117" y="280"/>
                    <a:pt x="131" y="280"/>
                  </a:cubicBezTo>
                  <a:cubicBezTo>
                    <a:pt x="146" y="280"/>
                    <a:pt x="152" y="280"/>
                    <a:pt x="152" y="280"/>
                  </a:cubicBezTo>
                  <a:cubicBezTo>
                    <a:pt x="152" y="280"/>
                    <a:pt x="162" y="281"/>
                    <a:pt x="162" y="267"/>
                  </a:cubicBezTo>
                  <a:moveTo>
                    <a:pt x="116" y="338"/>
                  </a:moveTo>
                  <a:cubicBezTo>
                    <a:pt x="116" y="338"/>
                    <a:pt x="124" y="348"/>
                    <a:pt x="140" y="348"/>
                  </a:cubicBezTo>
                  <a:cubicBezTo>
                    <a:pt x="155" y="347"/>
                    <a:pt x="162" y="340"/>
                    <a:pt x="162" y="337"/>
                  </a:cubicBezTo>
                  <a:moveTo>
                    <a:pt x="183" y="70"/>
                  </a:moveTo>
                  <a:cubicBezTo>
                    <a:pt x="161" y="69"/>
                    <a:pt x="163" y="91"/>
                    <a:pt x="162" y="91"/>
                  </a:cubicBezTo>
                  <a:moveTo>
                    <a:pt x="249" y="200"/>
                  </a:moveTo>
                  <a:cubicBezTo>
                    <a:pt x="249" y="200"/>
                    <a:pt x="301" y="215"/>
                    <a:pt x="312" y="174"/>
                  </a:cubicBezTo>
                  <a:cubicBezTo>
                    <a:pt x="324" y="134"/>
                    <a:pt x="284" y="66"/>
                    <a:pt x="284" y="66"/>
                  </a:cubicBezTo>
                  <a:moveTo>
                    <a:pt x="234" y="282"/>
                  </a:moveTo>
                  <a:cubicBezTo>
                    <a:pt x="234" y="282"/>
                    <a:pt x="267" y="286"/>
                    <a:pt x="281" y="280"/>
                  </a:cubicBezTo>
                  <a:cubicBezTo>
                    <a:pt x="297" y="274"/>
                    <a:pt x="309" y="218"/>
                    <a:pt x="309" y="218"/>
                  </a:cubicBezTo>
                  <a:moveTo>
                    <a:pt x="202" y="301"/>
                  </a:moveTo>
                  <a:cubicBezTo>
                    <a:pt x="203" y="304"/>
                    <a:pt x="221" y="323"/>
                    <a:pt x="234" y="326"/>
                  </a:cubicBezTo>
                  <a:cubicBezTo>
                    <a:pt x="246" y="330"/>
                    <a:pt x="261" y="306"/>
                    <a:pt x="261" y="306"/>
                  </a:cubicBezTo>
                  <a:moveTo>
                    <a:pt x="162" y="264"/>
                  </a:moveTo>
                  <a:cubicBezTo>
                    <a:pt x="162" y="280"/>
                    <a:pt x="172" y="280"/>
                    <a:pt x="172" y="280"/>
                  </a:cubicBezTo>
                  <a:cubicBezTo>
                    <a:pt x="172" y="280"/>
                    <a:pt x="179" y="281"/>
                    <a:pt x="193" y="280"/>
                  </a:cubicBezTo>
                  <a:cubicBezTo>
                    <a:pt x="207" y="279"/>
                    <a:pt x="209" y="271"/>
                    <a:pt x="209" y="271"/>
                  </a:cubicBezTo>
                  <a:cubicBezTo>
                    <a:pt x="211" y="266"/>
                    <a:pt x="210" y="258"/>
                    <a:pt x="210" y="247"/>
                  </a:cubicBezTo>
                  <a:cubicBezTo>
                    <a:pt x="210" y="236"/>
                    <a:pt x="222" y="235"/>
                    <a:pt x="222" y="235"/>
                  </a:cubicBezTo>
                  <a:cubicBezTo>
                    <a:pt x="222" y="235"/>
                    <a:pt x="222" y="235"/>
                    <a:pt x="264" y="235"/>
                  </a:cubicBezTo>
                  <a:moveTo>
                    <a:pt x="162" y="337"/>
                  </a:moveTo>
                  <a:cubicBezTo>
                    <a:pt x="164" y="340"/>
                    <a:pt x="169" y="347"/>
                    <a:pt x="186" y="348"/>
                  </a:cubicBezTo>
                  <a:cubicBezTo>
                    <a:pt x="202" y="348"/>
                    <a:pt x="212" y="338"/>
                    <a:pt x="212" y="338"/>
                  </a:cubicBezTo>
                  <a:moveTo>
                    <a:pt x="162" y="91"/>
                  </a:moveTo>
                  <a:cubicBezTo>
                    <a:pt x="163" y="337"/>
                    <a:pt x="163" y="337"/>
                    <a:pt x="163" y="337"/>
                  </a:cubicBezTo>
                  <a:moveTo>
                    <a:pt x="162" y="270"/>
                  </a:moveTo>
                  <a:cubicBezTo>
                    <a:pt x="162" y="270"/>
                    <a:pt x="162" y="270"/>
                    <a:pt x="162" y="270"/>
                  </a:cubicBezTo>
                  <a:moveTo>
                    <a:pt x="162" y="192"/>
                  </a:moveTo>
                  <a:cubicBezTo>
                    <a:pt x="162" y="192"/>
                    <a:pt x="162" y="192"/>
                    <a:pt x="162" y="192"/>
                  </a:cubicBezTo>
                  <a:moveTo>
                    <a:pt x="162" y="187"/>
                  </a:moveTo>
                  <a:cubicBezTo>
                    <a:pt x="162" y="203"/>
                    <a:pt x="173" y="201"/>
                    <a:pt x="173" y="201"/>
                  </a:cubicBezTo>
                  <a:cubicBezTo>
                    <a:pt x="173" y="201"/>
                    <a:pt x="180" y="202"/>
                    <a:pt x="194" y="201"/>
                  </a:cubicBezTo>
                  <a:cubicBezTo>
                    <a:pt x="205" y="201"/>
                    <a:pt x="209" y="192"/>
                    <a:pt x="209" y="192"/>
                  </a:cubicBezTo>
                  <a:cubicBezTo>
                    <a:pt x="211" y="187"/>
                    <a:pt x="210" y="179"/>
                    <a:pt x="210" y="167"/>
                  </a:cubicBezTo>
                  <a:cubicBezTo>
                    <a:pt x="210" y="157"/>
                    <a:pt x="222" y="156"/>
                    <a:pt x="222" y="156"/>
                  </a:cubicBezTo>
                  <a:cubicBezTo>
                    <a:pt x="222" y="156"/>
                    <a:pt x="222" y="156"/>
                    <a:pt x="264" y="156"/>
                  </a:cubicBezTo>
                  <a:moveTo>
                    <a:pt x="61" y="157"/>
                  </a:moveTo>
                  <a:cubicBezTo>
                    <a:pt x="103" y="157"/>
                    <a:pt x="103" y="157"/>
                    <a:pt x="103" y="157"/>
                  </a:cubicBezTo>
                  <a:cubicBezTo>
                    <a:pt x="103" y="157"/>
                    <a:pt x="115" y="158"/>
                    <a:pt x="115" y="169"/>
                  </a:cubicBezTo>
                  <a:cubicBezTo>
                    <a:pt x="115" y="180"/>
                    <a:pt x="114" y="188"/>
                    <a:pt x="116" y="193"/>
                  </a:cubicBezTo>
                  <a:cubicBezTo>
                    <a:pt x="116" y="193"/>
                    <a:pt x="118" y="201"/>
                    <a:pt x="132" y="202"/>
                  </a:cubicBezTo>
                  <a:cubicBezTo>
                    <a:pt x="146" y="202"/>
                    <a:pt x="153" y="202"/>
                    <a:pt x="153" y="202"/>
                  </a:cubicBezTo>
                  <a:cubicBezTo>
                    <a:pt x="153" y="202"/>
                    <a:pt x="162" y="203"/>
                    <a:pt x="162" y="187"/>
                  </a:cubicBezTo>
                  <a:moveTo>
                    <a:pt x="189" y="113"/>
                  </a:moveTo>
                  <a:cubicBezTo>
                    <a:pt x="189" y="113"/>
                    <a:pt x="205" y="113"/>
                    <a:pt x="222" y="113"/>
                  </a:cubicBezTo>
                  <a:cubicBezTo>
                    <a:pt x="238" y="113"/>
                    <a:pt x="242" y="106"/>
                    <a:pt x="242" y="106"/>
                  </a:cubicBezTo>
                  <a:cubicBezTo>
                    <a:pt x="242" y="106"/>
                    <a:pt x="253" y="86"/>
                    <a:pt x="260" y="70"/>
                  </a:cubicBezTo>
                  <a:cubicBezTo>
                    <a:pt x="272" y="41"/>
                    <a:pt x="199" y="0"/>
                    <a:pt x="182" y="5"/>
                  </a:cubicBezTo>
                  <a:cubicBezTo>
                    <a:pt x="168" y="10"/>
                    <a:pt x="164" y="22"/>
                    <a:pt x="164" y="25"/>
                  </a:cubicBezTo>
                  <a:cubicBezTo>
                    <a:pt x="164" y="28"/>
                    <a:pt x="162" y="54"/>
                    <a:pt x="170" y="65"/>
                  </a:cubicBezTo>
                  <a:cubicBezTo>
                    <a:pt x="171" y="66"/>
                    <a:pt x="171" y="66"/>
                    <a:pt x="172" y="67"/>
                  </a:cubicBezTo>
                  <a:cubicBezTo>
                    <a:pt x="182" y="74"/>
                    <a:pt x="219" y="71"/>
                    <a:pt x="219" y="71"/>
                  </a:cubicBezTo>
                  <a:moveTo>
                    <a:pt x="106" y="71"/>
                  </a:moveTo>
                  <a:cubicBezTo>
                    <a:pt x="106" y="71"/>
                    <a:pt x="143" y="74"/>
                    <a:pt x="153" y="67"/>
                  </a:cubicBezTo>
                  <a:cubicBezTo>
                    <a:pt x="154" y="66"/>
                    <a:pt x="154" y="66"/>
                    <a:pt x="155" y="65"/>
                  </a:cubicBezTo>
                  <a:cubicBezTo>
                    <a:pt x="163" y="54"/>
                    <a:pt x="161" y="28"/>
                    <a:pt x="161" y="25"/>
                  </a:cubicBezTo>
                  <a:cubicBezTo>
                    <a:pt x="161" y="22"/>
                    <a:pt x="157" y="10"/>
                    <a:pt x="143" y="5"/>
                  </a:cubicBezTo>
                  <a:cubicBezTo>
                    <a:pt x="126" y="0"/>
                    <a:pt x="53" y="41"/>
                    <a:pt x="65" y="70"/>
                  </a:cubicBezTo>
                  <a:cubicBezTo>
                    <a:pt x="72" y="86"/>
                    <a:pt x="83" y="106"/>
                    <a:pt x="83" y="106"/>
                  </a:cubicBezTo>
                  <a:cubicBezTo>
                    <a:pt x="83" y="106"/>
                    <a:pt x="87" y="113"/>
                    <a:pt x="103" y="113"/>
                  </a:cubicBezTo>
                  <a:cubicBezTo>
                    <a:pt x="120" y="113"/>
                    <a:pt x="136" y="113"/>
                    <a:pt x="136" y="113"/>
                  </a:cubicBezTo>
                </a:path>
              </a:pathLst>
            </a:custGeom>
            <a:noFill/>
            <a:ln w="22225" cap="flat">
              <a:solidFill>
                <a:srgbClr val="52525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134" name="TextBox 133">
              <a:extLst>
                <a:ext uri="{FF2B5EF4-FFF2-40B4-BE49-F238E27FC236}">
                  <a16:creationId xmlns:a16="http://schemas.microsoft.com/office/drawing/2014/main" xmlns="" id="{437F8105-E2C3-467E-A3A4-64F30C35654B}"/>
                </a:ext>
              </a:extLst>
            </p:cNvPr>
            <p:cNvSpPr txBox="1"/>
            <p:nvPr/>
          </p:nvSpPr>
          <p:spPr>
            <a:xfrm>
              <a:off x="5225540" y="4491988"/>
              <a:ext cx="1557385" cy="430887"/>
            </a:xfrm>
            <a:prstGeom prst="rect">
              <a:avLst/>
            </a:prstGeom>
            <a:noFill/>
          </p:spPr>
          <p:txBody>
            <a:bodyPr wrap="square" lIns="0" tIns="0" rIns="0" bIns="0" rtlCol="0">
              <a:spAutoFit/>
            </a:bodyPr>
            <a:lstStyle/>
            <a:p>
              <a:pPr algn="ctr"/>
              <a:r>
                <a:rPr lang="en-US" sz="1400" b="1" dirty="0">
                  <a:gradFill>
                    <a:gsLst>
                      <a:gs pos="2917">
                        <a:schemeClr val="tx1"/>
                      </a:gs>
                      <a:gs pos="30000">
                        <a:schemeClr val="tx1"/>
                      </a:gs>
                    </a:gsLst>
                    <a:lin ang="5400000" scaled="0"/>
                  </a:gradFill>
                </a:rPr>
                <a:t>Azure</a:t>
              </a:r>
              <a:br>
                <a:rPr lang="en-US" sz="1400" b="1" dirty="0">
                  <a:gradFill>
                    <a:gsLst>
                      <a:gs pos="2917">
                        <a:schemeClr val="tx1"/>
                      </a:gs>
                      <a:gs pos="30000">
                        <a:schemeClr val="tx1"/>
                      </a:gs>
                    </a:gsLst>
                    <a:lin ang="5400000" scaled="0"/>
                  </a:gradFill>
                </a:rPr>
              </a:br>
              <a:r>
                <a:rPr lang="en-US" sz="1400" b="1" dirty="0">
                  <a:gradFill>
                    <a:gsLst>
                      <a:gs pos="2917">
                        <a:schemeClr val="tx1"/>
                      </a:gs>
                      <a:gs pos="30000">
                        <a:schemeClr val="tx1"/>
                      </a:gs>
                    </a:gsLst>
                    <a:lin ang="5400000" scaled="0"/>
                  </a:gradFill>
                </a:rPr>
                <a:t>Cognitive Services</a:t>
              </a:r>
            </a:p>
          </p:txBody>
        </p:sp>
      </p:grpSp>
      <p:grpSp>
        <p:nvGrpSpPr>
          <p:cNvPr id="5" name="Group 4">
            <a:extLst>
              <a:ext uri="{FF2B5EF4-FFF2-40B4-BE49-F238E27FC236}">
                <a16:creationId xmlns:a16="http://schemas.microsoft.com/office/drawing/2014/main" xmlns="" id="{B7C0D2C7-B8CD-46B3-99C6-003C7C357B01}"/>
              </a:ext>
            </a:extLst>
          </p:cNvPr>
          <p:cNvGrpSpPr/>
          <p:nvPr/>
        </p:nvGrpSpPr>
        <p:grpSpPr>
          <a:xfrm>
            <a:off x="7933606" y="2172803"/>
            <a:ext cx="918620" cy="1044918"/>
            <a:chOff x="7605374" y="2138145"/>
            <a:chExt cx="918620" cy="1044918"/>
          </a:xfrm>
        </p:grpSpPr>
        <p:sp>
          <p:nvSpPr>
            <p:cNvPr id="129" name="Freeform 5">
              <a:extLst>
                <a:ext uri="{FF2B5EF4-FFF2-40B4-BE49-F238E27FC236}">
                  <a16:creationId xmlns:a16="http://schemas.microsoft.com/office/drawing/2014/main" xmlns="" id="{0A70F419-DBCD-4353-B83A-C1D50CB7DE47}"/>
                </a:ext>
              </a:extLst>
            </p:cNvPr>
            <p:cNvSpPr>
              <a:spLocks noChangeAspect="1" noEditPoints="1"/>
            </p:cNvSpPr>
            <p:nvPr/>
          </p:nvSpPr>
          <p:spPr bwMode="auto">
            <a:xfrm>
              <a:off x="7813745" y="2138145"/>
              <a:ext cx="501878" cy="492283"/>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22225" cap="flat">
              <a:solidFill>
                <a:srgbClr val="52525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135" name="TextBox 134">
              <a:extLst>
                <a:ext uri="{FF2B5EF4-FFF2-40B4-BE49-F238E27FC236}">
                  <a16:creationId xmlns:a16="http://schemas.microsoft.com/office/drawing/2014/main" xmlns="" id="{CA00C3A5-77C6-44CB-93AC-874B3CA74027}"/>
                </a:ext>
              </a:extLst>
            </p:cNvPr>
            <p:cNvSpPr txBox="1"/>
            <p:nvPr/>
          </p:nvSpPr>
          <p:spPr>
            <a:xfrm>
              <a:off x="7605374" y="2752176"/>
              <a:ext cx="918620" cy="430887"/>
            </a:xfrm>
            <a:prstGeom prst="rect">
              <a:avLst/>
            </a:prstGeom>
            <a:noFill/>
          </p:spPr>
          <p:txBody>
            <a:bodyPr wrap="square" lIns="0" tIns="0" rIns="0" bIns="0" rtlCol="0">
              <a:spAutoFit/>
            </a:bodyPr>
            <a:lstStyle/>
            <a:p>
              <a:pPr algn="ctr"/>
              <a:r>
                <a:rPr lang="en-US" sz="1400" b="1" dirty="0">
                  <a:gradFill>
                    <a:gsLst>
                      <a:gs pos="2917">
                        <a:schemeClr val="tx1"/>
                      </a:gs>
                      <a:gs pos="30000">
                        <a:schemeClr val="tx1"/>
                      </a:gs>
                    </a:gsLst>
                    <a:lin ang="5400000" scaled="0"/>
                  </a:gradFill>
                </a:rPr>
                <a:t>Microsoft</a:t>
              </a:r>
              <a:br>
                <a:rPr lang="en-US" sz="1400" b="1" dirty="0">
                  <a:gradFill>
                    <a:gsLst>
                      <a:gs pos="2917">
                        <a:schemeClr val="tx1"/>
                      </a:gs>
                      <a:gs pos="30000">
                        <a:schemeClr val="tx1"/>
                      </a:gs>
                    </a:gsLst>
                    <a:lin ang="5400000" scaled="0"/>
                  </a:gradFill>
                </a:rPr>
              </a:br>
              <a:r>
                <a:rPr lang="en-US" sz="1400" b="1" dirty="0">
                  <a:gradFill>
                    <a:gsLst>
                      <a:gs pos="2917">
                        <a:schemeClr val="tx1"/>
                      </a:gs>
                      <a:gs pos="30000">
                        <a:schemeClr val="tx1"/>
                      </a:gs>
                    </a:gsLst>
                    <a:lin ang="5400000" scaled="0"/>
                  </a:gradFill>
                </a:rPr>
                <a:t>Search</a:t>
              </a:r>
            </a:p>
          </p:txBody>
        </p:sp>
      </p:grpSp>
      <p:sp>
        <p:nvSpPr>
          <p:cNvPr id="90" name="announcing title">
            <a:extLst>
              <a:ext uri="{FF2B5EF4-FFF2-40B4-BE49-F238E27FC236}">
                <a16:creationId xmlns:a16="http://schemas.microsoft.com/office/drawing/2014/main" xmlns="" id="{D879FD75-E7CE-4776-B433-EA96759CCF3E}"/>
              </a:ext>
            </a:extLst>
          </p:cNvPr>
          <p:cNvSpPr txBox="1"/>
          <p:nvPr/>
        </p:nvSpPr>
        <p:spPr>
          <a:xfrm>
            <a:off x="1750370" y="2866895"/>
            <a:ext cx="1906702" cy="849453"/>
          </a:xfrm>
          <a:custGeom>
            <a:avLst/>
            <a:gdLst>
              <a:gd name="connsiteX0" fmla="*/ 0 w 3940659"/>
              <a:gd name="connsiteY0" fmla="*/ 0 h 1320361"/>
              <a:gd name="connsiteX1" fmla="*/ 3940659 w 3940659"/>
              <a:gd name="connsiteY1" fmla="*/ 0 h 1320361"/>
              <a:gd name="connsiteX2" fmla="*/ 3940659 w 3940659"/>
              <a:gd name="connsiteY2" fmla="*/ 1320361 h 1320361"/>
              <a:gd name="connsiteX3" fmla="*/ 0 w 3940659"/>
              <a:gd name="connsiteY3" fmla="*/ 1320361 h 1320361"/>
              <a:gd name="connsiteX4" fmla="*/ 0 w 3940659"/>
              <a:gd name="connsiteY4" fmla="*/ 0 h 13203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0659" h="1320361">
                <a:moveTo>
                  <a:pt x="0" y="0"/>
                </a:moveTo>
                <a:lnTo>
                  <a:pt x="3940659" y="0"/>
                </a:lnTo>
                <a:lnTo>
                  <a:pt x="3940659" y="1320361"/>
                </a:lnTo>
                <a:lnTo>
                  <a:pt x="0" y="1320361"/>
                </a:lnTo>
                <a:lnTo>
                  <a:pt x="0" y="0"/>
                </a:lnTo>
                <a:close/>
              </a:path>
            </a:pathLst>
          </a:custGeom>
          <a:noFill/>
        </p:spPr>
        <p:txBody>
          <a:bodyPr wrap="square" lIns="0" tIns="0" rIns="0" bIns="0" rtlCol="0" anchor="ctr" anchorCtr="0">
            <a:noAutofit/>
          </a:bodyPr>
          <a:lstStyle/>
          <a:p>
            <a:pPr algn="ctr">
              <a:lnSpc>
                <a:spcPct val="90000"/>
              </a:lnSpc>
            </a:pPr>
            <a:r>
              <a:rPr lang="en-US" sz="4000" b="1" spc="-87" dirty="0">
                <a:noFill/>
              </a:rPr>
              <a:t>connect</a:t>
            </a:r>
          </a:p>
        </p:txBody>
      </p:sp>
      <p:grpSp>
        <p:nvGrpSpPr>
          <p:cNvPr id="3" name="Group 2">
            <a:extLst>
              <a:ext uri="{FF2B5EF4-FFF2-40B4-BE49-F238E27FC236}">
                <a16:creationId xmlns:a16="http://schemas.microsoft.com/office/drawing/2014/main" xmlns="" id="{2DCDD7F3-3804-4AB1-8E33-EC4B373E07AE}"/>
              </a:ext>
            </a:extLst>
          </p:cNvPr>
          <p:cNvGrpSpPr/>
          <p:nvPr/>
        </p:nvGrpSpPr>
        <p:grpSpPr>
          <a:xfrm>
            <a:off x="5567268" y="2244517"/>
            <a:ext cx="1448032" cy="973203"/>
            <a:chOff x="7550034" y="3913321"/>
            <a:chExt cx="1448032" cy="973203"/>
          </a:xfrm>
        </p:grpSpPr>
        <p:sp>
          <p:nvSpPr>
            <p:cNvPr id="65" name="TextBox 64">
              <a:extLst>
                <a:ext uri="{FF2B5EF4-FFF2-40B4-BE49-F238E27FC236}">
                  <a16:creationId xmlns:a16="http://schemas.microsoft.com/office/drawing/2014/main" xmlns="" id="{B5C709F7-A3C3-4648-8359-61698C422021}"/>
                </a:ext>
              </a:extLst>
            </p:cNvPr>
            <p:cNvSpPr txBox="1"/>
            <p:nvPr/>
          </p:nvSpPr>
          <p:spPr>
            <a:xfrm>
              <a:off x="7550034" y="4455637"/>
              <a:ext cx="1448032" cy="430887"/>
            </a:xfrm>
            <a:prstGeom prst="rect">
              <a:avLst/>
            </a:prstGeom>
            <a:noFill/>
          </p:spPr>
          <p:txBody>
            <a:bodyPr wrap="square" lIns="0" tIns="0" rIns="0" bIns="0" rtlCol="0">
              <a:spAutoFit/>
            </a:bodyPr>
            <a:lstStyle/>
            <a:p>
              <a:pPr algn="ctr"/>
              <a:r>
                <a:rPr lang="en-US" sz="1400" b="1" dirty="0">
                  <a:gradFill>
                    <a:gsLst>
                      <a:gs pos="2917">
                        <a:schemeClr val="tx1"/>
                      </a:gs>
                      <a:gs pos="30000">
                        <a:schemeClr val="tx1"/>
                      </a:gs>
                    </a:gsLst>
                    <a:lin ang="5400000" scaled="0"/>
                  </a:gradFill>
                </a:rPr>
                <a:t>Microsoft Adaptive Cards</a:t>
              </a:r>
            </a:p>
          </p:txBody>
        </p:sp>
        <p:sp>
          <p:nvSpPr>
            <p:cNvPr id="66" name="browser_4">
              <a:extLst>
                <a:ext uri="{FF2B5EF4-FFF2-40B4-BE49-F238E27FC236}">
                  <a16:creationId xmlns:a16="http://schemas.microsoft.com/office/drawing/2014/main" xmlns="" id="{106B1A7D-696A-4630-9404-7049EF109BBC}"/>
                </a:ext>
              </a:extLst>
            </p:cNvPr>
            <p:cNvSpPr>
              <a:spLocks noChangeAspect="1" noEditPoints="1"/>
            </p:cNvSpPr>
            <p:nvPr/>
          </p:nvSpPr>
          <p:spPr bwMode="auto">
            <a:xfrm>
              <a:off x="8036026" y="3913321"/>
              <a:ext cx="469556" cy="347888"/>
            </a:xfrm>
            <a:custGeom>
              <a:avLst/>
              <a:gdLst>
                <a:gd name="T0" fmla="*/ 33 w 247"/>
                <a:gd name="T1" fmla="*/ 100 h 183"/>
                <a:gd name="T2" fmla="*/ 131 w 247"/>
                <a:gd name="T3" fmla="*/ 100 h 183"/>
                <a:gd name="T4" fmla="*/ 33 w 247"/>
                <a:gd name="T5" fmla="*/ 150 h 183"/>
                <a:gd name="T6" fmla="*/ 131 w 247"/>
                <a:gd name="T7" fmla="*/ 150 h 183"/>
                <a:gd name="T8" fmla="*/ 215 w 247"/>
                <a:gd name="T9" fmla="*/ 124 h 183"/>
                <a:gd name="T10" fmla="*/ 215 w 247"/>
                <a:gd name="T11" fmla="*/ 100 h 183"/>
                <a:gd name="T12" fmla="*/ 165 w 247"/>
                <a:gd name="T13" fmla="*/ 100 h 183"/>
                <a:gd name="T14" fmla="*/ 165 w 247"/>
                <a:gd name="T15" fmla="*/ 150 h 183"/>
                <a:gd name="T16" fmla="*/ 215 w 247"/>
                <a:gd name="T17" fmla="*/ 150 h 183"/>
                <a:gd name="T18" fmla="*/ 215 w 247"/>
                <a:gd name="T19" fmla="*/ 124 h 183"/>
                <a:gd name="T20" fmla="*/ 215 w 247"/>
                <a:gd name="T21" fmla="*/ 50 h 183"/>
                <a:gd name="T22" fmla="*/ 215 w 247"/>
                <a:gd name="T23" fmla="*/ 33 h 183"/>
                <a:gd name="T24" fmla="*/ 33 w 247"/>
                <a:gd name="T25" fmla="*/ 33 h 183"/>
                <a:gd name="T26" fmla="*/ 33 w 247"/>
                <a:gd name="T27" fmla="*/ 68 h 183"/>
                <a:gd name="T28" fmla="*/ 215 w 247"/>
                <a:gd name="T29" fmla="*/ 68 h 183"/>
                <a:gd name="T30" fmla="*/ 215 w 247"/>
                <a:gd name="T31" fmla="*/ 50 h 183"/>
                <a:gd name="T32" fmla="*/ 247 w 247"/>
                <a:gd name="T33" fmla="*/ 92 h 183"/>
                <a:gd name="T34" fmla="*/ 247 w 247"/>
                <a:gd name="T35" fmla="*/ 0 h 183"/>
                <a:gd name="T36" fmla="*/ 0 w 247"/>
                <a:gd name="T37" fmla="*/ 0 h 183"/>
                <a:gd name="T38" fmla="*/ 0 w 247"/>
                <a:gd name="T39" fmla="*/ 183 h 183"/>
                <a:gd name="T40" fmla="*/ 247 w 247"/>
                <a:gd name="T41" fmla="*/ 183 h 183"/>
                <a:gd name="T42" fmla="*/ 247 w 247"/>
                <a:gd name="T43" fmla="*/ 92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7" h="183">
                  <a:moveTo>
                    <a:pt x="33" y="100"/>
                  </a:moveTo>
                  <a:lnTo>
                    <a:pt x="131" y="100"/>
                  </a:lnTo>
                  <a:moveTo>
                    <a:pt x="33" y="150"/>
                  </a:moveTo>
                  <a:lnTo>
                    <a:pt x="131" y="150"/>
                  </a:lnTo>
                  <a:moveTo>
                    <a:pt x="215" y="124"/>
                  </a:moveTo>
                  <a:lnTo>
                    <a:pt x="215" y="100"/>
                  </a:lnTo>
                  <a:lnTo>
                    <a:pt x="165" y="100"/>
                  </a:lnTo>
                  <a:lnTo>
                    <a:pt x="165" y="150"/>
                  </a:lnTo>
                  <a:lnTo>
                    <a:pt x="215" y="150"/>
                  </a:lnTo>
                  <a:lnTo>
                    <a:pt x="215" y="124"/>
                  </a:lnTo>
                  <a:moveTo>
                    <a:pt x="215" y="50"/>
                  </a:moveTo>
                  <a:lnTo>
                    <a:pt x="215" y="33"/>
                  </a:lnTo>
                  <a:lnTo>
                    <a:pt x="33" y="33"/>
                  </a:lnTo>
                  <a:lnTo>
                    <a:pt x="33" y="68"/>
                  </a:lnTo>
                  <a:lnTo>
                    <a:pt x="215" y="68"/>
                  </a:lnTo>
                  <a:lnTo>
                    <a:pt x="215" y="50"/>
                  </a:lnTo>
                  <a:moveTo>
                    <a:pt x="247" y="92"/>
                  </a:moveTo>
                  <a:lnTo>
                    <a:pt x="247" y="0"/>
                  </a:lnTo>
                  <a:lnTo>
                    <a:pt x="0" y="0"/>
                  </a:lnTo>
                  <a:lnTo>
                    <a:pt x="0" y="183"/>
                  </a:lnTo>
                  <a:lnTo>
                    <a:pt x="247" y="183"/>
                  </a:lnTo>
                  <a:lnTo>
                    <a:pt x="247" y="92"/>
                  </a:lnTo>
                </a:path>
              </a:pathLst>
            </a:custGeom>
            <a:noFill/>
            <a:ln w="22225" cap="flat">
              <a:solidFill>
                <a:srgbClr val="52525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grpSp>
        <p:nvGrpSpPr>
          <p:cNvPr id="9" name="Group 8">
            <a:extLst>
              <a:ext uri="{FF2B5EF4-FFF2-40B4-BE49-F238E27FC236}">
                <a16:creationId xmlns:a16="http://schemas.microsoft.com/office/drawing/2014/main" xmlns="" id="{7FFECD5A-4D2A-45AC-9FAE-2C3E0686A06C}"/>
              </a:ext>
            </a:extLst>
          </p:cNvPr>
          <p:cNvGrpSpPr/>
          <p:nvPr/>
        </p:nvGrpSpPr>
        <p:grpSpPr>
          <a:xfrm>
            <a:off x="5509345" y="3764599"/>
            <a:ext cx="1557385" cy="1114851"/>
            <a:chOff x="9396365" y="2171226"/>
            <a:chExt cx="1557385" cy="1114851"/>
          </a:xfrm>
        </p:grpSpPr>
        <p:sp>
          <p:nvSpPr>
            <p:cNvPr id="137" name="TextBox 136">
              <a:extLst>
                <a:ext uri="{FF2B5EF4-FFF2-40B4-BE49-F238E27FC236}">
                  <a16:creationId xmlns:a16="http://schemas.microsoft.com/office/drawing/2014/main" xmlns="" id="{CAF200F4-582A-4583-BA04-2B636115AE16}"/>
                </a:ext>
              </a:extLst>
            </p:cNvPr>
            <p:cNvSpPr txBox="1"/>
            <p:nvPr/>
          </p:nvSpPr>
          <p:spPr>
            <a:xfrm>
              <a:off x="9396365" y="2855190"/>
              <a:ext cx="1557385" cy="430887"/>
            </a:xfrm>
            <a:prstGeom prst="rect">
              <a:avLst/>
            </a:prstGeom>
            <a:noFill/>
          </p:spPr>
          <p:txBody>
            <a:bodyPr wrap="square" lIns="0" tIns="0" rIns="0" bIns="0" rtlCol="0">
              <a:spAutoFit/>
            </a:bodyPr>
            <a:lstStyle/>
            <a:p>
              <a:pPr algn="ctr"/>
              <a:r>
                <a:rPr lang="en-US" sz="1400" b="1" dirty="0">
                  <a:gradFill>
                    <a:gsLst>
                      <a:gs pos="2917">
                        <a:schemeClr val="tx1"/>
                      </a:gs>
                      <a:gs pos="30000">
                        <a:schemeClr val="tx1"/>
                      </a:gs>
                    </a:gsLst>
                    <a:lin ang="5400000" scaled="0"/>
                  </a:gradFill>
                </a:rPr>
                <a:t>Fluid </a:t>
              </a:r>
            </a:p>
            <a:p>
              <a:pPr algn="ctr"/>
              <a:r>
                <a:rPr lang="en-US" sz="1400" b="1" dirty="0">
                  <a:gradFill>
                    <a:gsLst>
                      <a:gs pos="2917">
                        <a:schemeClr val="tx1"/>
                      </a:gs>
                      <a:gs pos="30000">
                        <a:schemeClr val="tx1"/>
                      </a:gs>
                    </a:gsLst>
                    <a:lin ang="5400000" scaled="0"/>
                  </a:gradFill>
                </a:rPr>
                <a:t>Framework</a:t>
              </a:r>
            </a:p>
          </p:txBody>
        </p:sp>
        <p:sp>
          <p:nvSpPr>
            <p:cNvPr id="67" name="3D">
              <a:extLst>
                <a:ext uri="{FF2B5EF4-FFF2-40B4-BE49-F238E27FC236}">
                  <a16:creationId xmlns:a16="http://schemas.microsoft.com/office/drawing/2014/main" xmlns="" id="{88C99B82-E066-4227-A61D-9E7F1388E2FF}"/>
                </a:ext>
              </a:extLst>
            </p:cNvPr>
            <p:cNvSpPr>
              <a:spLocks noChangeAspect="1" noEditPoints="1"/>
            </p:cNvSpPr>
            <p:nvPr/>
          </p:nvSpPr>
          <p:spPr bwMode="auto">
            <a:xfrm>
              <a:off x="9912596" y="2171226"/>
              <a:ext cx="524922" cy="558479"/>
            </a:xfrm>
            <a:custGeom>
              <a:avLst/>
              <a:gdLst>
                <a:gd name="T0" fmla="*/ 27 w 219"/>
                <a:gd name="T1" fmla="*/ 48 h 233"/>
                <a:gd name="T2" fmla="*/ 95 w 219"/>
                <a:gd name="T3" fmla="*/ 15 h 233"/>
                <a:gd name="T4" fmla="*/ 123 w 219"/>
                <a:gd name="T5" fmla="*/ 14 h 233"/>
                <a:gd name="T6" fmla="*/ 191 w 219"/>
                <a:gd name="T7" fmla="*/ 48 h 233"/>
                <a:gd name="T8" fmla="*/ 219 w 219"/>
                <a:gd name="T9" fmla="*/ 189 h 233"/>
                <a:gd name="T10" fmla="*/ 219 w 219"/>
                <a:gd name="T11" fmla="*/ 175 h 233"/>
                <a:gd name="T12" fmla="*/ 191 w 219"/>
                <a:gd name="T13" fmla="*/ 175 h 233"/>
                <a:gd name="T14" fmla="*/ 191 w 219"/>
                <a:gd name="T15" fmla="*/ 202 h 233"/>
                <a:gd name="T16" fmla="*/ 219 w 219"/>
                <a:gd name="T17" fmla="*/ 202 h 233"/>
                <a:gd name="T18" fmla="*/ 219 w 219"/>
                <a:gd name="T19" fmla="*/ 189 h 233"/>
                <a:gd name="T20" fmla="*/ 123 w 219"/>
                <a:gd name="T21" fmla="*/ 220 h 233"/>
                <a:gd name="T22" fmla="*/ 123 w 219"/>
                <a:gd name="T23" fmla="*/ 205 h 233"/>
                <a:gd name="T24" fmla="*/ 95 w 219"/>
                <a:gd name="T25" fmla="*/ 205 h 233"/>
                <a:gd name="T26" fmla="*/ 95 w 219"/>
                <a:gd name="T27" fmla="*/ 233 h 233"/>
                <a:gd name="T28" fmla="*/ 123 w 219"/>
                <a:gd name="T29" fmla="*/ 233 h 233"/>
                <a:gd name="T30" fmla="*/ 123 w 219"/>
                <a:gd name="T31" fmla="*/ 220 h 233"/>
                <a:gd name="T32" fmla="*/ 27 w 219"/>
                <a:gd name="T33" fmla="*/ 189 h 233"/>
                <a:gd name="T34" fmla="*/ 27 w 219"/>
                <a:gd name="T35" fmla="*/ 175 h 233"/>
                <a:gd name="T36" fmla="*/ 0 w 219"/>
                <a:gd name="T37" fmla="*/ 175 h 233"/>
                <a:gd name="T38" fmla="*/ 0 w 219"/>
                <a:gd name="T39" fmla="*/ 202 h 233"/>
                <a:gd name="T40" fmla="*/ 27 w 219"/>
                <a:gd name="T41" fmla="*/ 202 h 233"/>
                <a:gd name="T42" fmla="*/ 27 w 219"/>
                <a:gd name="T43" fmla="*/ 189 h 233"/>
                <a:gd name="T44" fmla="*/ 27 w 219"/>
                <a:gd name="T45" fmla="*/ 63 h 233"/>
                <a:gd name="T46" fmla="*/ 27 w 219"/>
                <a:gd name="T47" fmla="*/ 48 h 233"/>
                <a:gd name="T48" fmla="*/ 0 w 219"/>
                <a:gd name="T49" fmla="*/ 48 h 233"/>
                <a:gd name="T50" fmla="*/ 0 w 219"/>
                <a:gd name="T51" fmla="*/ 76 h 233"/>
                <a:gd name="T52" fmla="*/ 27 w 219"/>
                <a:gd name="T53" fmla="*/ 76 h 233"/>
                <a:gd name="T54" fmla="*/ 27 w 219"/>
                <a:gd name="T55" fmla="*/ 63 h 233"/>
                <a:gd name="T56" fmla="*/ 123 w 219"/>
                <a:gd name="T57" fmla="*/ 93 h 233"/>
                <a:gd name="T58" fmla="*/ 123 w 219"/>
                <a:gd name="T59" fmla="*/ 79 h 233"/>
                <a:gd name="T60" fmla="*/ 95 w 219"/>
                <a:gd name="T61" fmla="*/ 79 h 233"/>
                <a:gd name="T62" fmla="*/ 95 w 219"/>
                <a:gd name="T63" fmla="*/ 107 h 233"/>
                <a:gd name="T64" fmla="*/ 123 w 219"/>
                <a:gd name="T65" fmla="*/ 107 h 233"/>
                <a:gd name="T66" fmla="*/ 123 w 219"/>
                <a:gd name="T67" fmla="*/ 93 h 233"/>
                <a:gd name="T68" fmla="*/ 123 w 219"/>
                <a:gd name="T69" fmla="*/ 14 h 233"/>
                <a:gd name="T70" fmla="*/ 123 w 219"/>
                <a:gd name="T71" fmla="*/ 0 h 233"/>
                <a:gd name="T72" fmla="*/ 95 w 219"/>
                <a:gd name="T73" fmla="*/ 0 h 233"/>
                <a:gd name="T74" fmla="*/ 95 w 219"/>
                <a:gd name="T75" fmla="*/ 29 h 233"/>
                <a:gd name="T76" fmla="*/ 123 w 219"/>
                <a:gd name="T77" fmla="*/ 29 h 233"/>
                <a:gd name="T78" fmla="*/ 123 w 219"/>
                <a:gd name="T79" fmla="*/ 14 h 233"/>
                <a:gd name="T80" fmla="*/ 219 w 219"/>
                <a:gd name="T81" fmla="*/ 63 h 233"/>
                <a:gd name="T82" fmla="*/ 219 w 219"/>
                <a:gd name="T83" fmla="*/ 48 h 233"/>
                <a:gd name="T84" fmla="*/ 191 w 219"/>
                <a:gd name="T85" fmla="*/ 48 h 233"/>
                <a:gd name="T86" fmla="*/ 191 w 219"/>
                <a:gd name="T87" fmla="*/ 76 h 233"/>
                <a:gd name="T88" fmla="*/ 219 w 219"/>
                <a:gd name="T89" fmla="*/ 76 h 233"/>
                <a:gd name="T90" fmla="*/ 219 w 219"/>
                <a:gd name="T91" fmla="*/ 63 h 233"/>
                <a:gd name="T92" fmla="*/ 123 w 219"/>
                <a:gd name="T93" fmla="*/ 94 h 233"/>
                <a:gd name="T94" fmla="*/ 191 w 219"/>
                <a:gd name="T95" fmla="*/ 63 h 233"/>
                <a:gd name="T96" fmla="*/ 205 w 219"/>
                <a:gd name="T97" fmla="*/ 76 h 233"/>
                <a:gd name="T98" fmla="*/ 205 w 219"/>
                <a:gd name="T99" fmla="*/ 175 h 233"/>
                <a:gd name="T100" fmla="*/ 109 w 219"/>
                <a:gd name="T101" fmla="*/ 107 h 233"/>
                <a:gd name="T102" fmla="*/ 109 w 219"/>
                <a:gd name="T103" fmla="*/ 205 h 233"/>
                <a:gd name="T104" fmla="*/ 13 w 219"/>
                <a:gd name="T105" fmla="*/ 76 h 233"/>
                <a:gd name="T106" fmla="*/ 13 w 219"/>
                <a:gd name="T107" fmla="*/ 175 h 233"/>
                <a:gd name="T108" fmla="*/ 27 w 219"/>
                <a:gd name="T109" fmla="*/ 63 h 233"/>
                <a:gd name="T110" fmla="*/ 95 w 219"/>
                <a:gd name="T111" fmla="*/ 94 h 233"/>
                <a:gd name="T112" fmla="*/ 123 w 219"/>
                <a:gd name="T113" fmla="*/ 220 h 233"/>
                <a:gd name="T114" fmla="*/ 191 w 219"/>
                <a:gd name="T115" fmla="*/ 189 h 233"/>
                <a:gd name="T116" fmla="*/ 95 w 219"/>
                <a:gd name="T117" fmla="*/ 220 h 233"/>
                <a:gd name="T118" fmla="*/ 27 w 219"/>
                <a:gd name="T119" fmla="*/ 189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9" h="233">
                  <a:moveTo>
                    <a:pt x="27" y="48"/>
                  </a:moveTo>
                  <a:lnTo>
                    <a:pt x="95" y="15"/>
                  </a:lnTo>
                  <a:moveTo>
                    <a:pt x="123" y="14"/>
                  </a:moveTo>
                  <a:lnTo>
                    <a:pt x="191" y="48"/>
                  </a:lnTo>
                  <a:moveTo>
                    <a:pt x="219" y="189"/>
                  </a:moveTo>
                  <a:lnTo>
                    <a:pt x="219" y="175"/>
                  </a:lnTo>
                  <a:lnTo>
                    <a:pt x="191" y="175"/>
                  </a:lnTo>
                  <a:lnTo>
                    <a:pt x="191" y="202"/>
                  </a:lnTo>
                  <a:lnTo>
                    <a:pt x="219" y="202"/>
                  </a:lnTo>
                  <a:lnTo>
                    <a:pt x="219" y="189"/>
                  </a:lnTo>
                  <a:moveTo>
                    <a:pt x="123" y="220"/>
                  </a:moveTo>
                  <a:lnTo>
                    <a:pt x="123" y="205"/>
                  </a:lnTo>
                  <a:lnTo>
                    <a:pt x="95" y="205"/>
                  </a:lnTo>
                  <a:lnTo>
                    <a:pt x="95" y="233"/>
                  </a:lnTo>
                  <a:lnTo>
                    <a:pt x="123" y="233"/>
                  </a:lnTo>
                  <a:lnTo>
                    <a:pt x="123" y="220"/>
                  </a:lnTo>
                  <a:moveTo>
                    <a:pt x="27" y="189"/>
                  </a:moveTo>
                  <a:lnTo>
                    <a:pt x="27" y="175"/>
                  </a:lnTo>
                  <a:lnTo>
                    <a:pt x="0" y="175"/>
                  </a:lnTo>
                  <a:lnTo>
                    <a:pt x="0" y="202"/>
                  </a:lnTo>
                  <a:lnTo>
                    <a:pt x="27" y="202"/>
                  </a:lnTo>
                  <a:lnTo>
                    <a:pt x="27" y="189"/>
                  </a:lnTo>
                  <a:moveTo>
                    <a:pt x="27" y="63"/>
                  </a:moveTo>
                  <a:lnTo>
                    <a:pt x="27" y="48"/>
                  </a:lnTo>
                  <a:lnTo>
                    <a:pt x="0" y="48"/>
                  </a:lnTo>
                  <a:lnTo>
                    <a:pt x="0" y="76"/>
                  </a:lnTo>
                  <a:lnTo>
                    <a:pt x="27" y="76"/>
                  </a:lnTo>
                  <a:lnTo>
                    <a:pt x="27" y="63"/>
                  </a:lnTo>
                  <a:moveTo>
                    <a:pt x="123" y="93"/>
                  </a:moveTo>
                  <a:lnTo>
                    <a:pt x="123" y="79"/>
                  </a:lnTo>
                  <a:lnTo>
                    <a:pt x="95" y="79"/>
                  </a:lnTo>
                  <a:lnTo>
                    <a:pt x="95" y="107"/>
                  </a:lnTo>
                  <a:lnTo>
                    <a:pt x="123" y="107"/>
                  </a:lnTo>
                  <a:lnTo>
                    <a:pt x="123" y="93"/>
                  </a:lnTo>
                  <a:moveTo>
                    <a:pt x="123" y="14"/>
                  </a:moveTo>
                  <a:lnTo>
                    <a:pt x="123" y="0"/>
                  </a:lnTo>
                  <a:lnTo>
                    <a:pt x="95" y="0"/>
                  </a:lnTo>
                  <a:lnTo>
                    <a:pt x="95" y="29"/>
                  </a:lnTo>
                  <a:lnTo>
                    <a:pt x="123" y="29"/>
                  </a:lnTo>
                  <a:lnTo>
                    <a:pt x="123" y="14"/>
                  </a:lnTo>
                  <a:moveTo>
                    <a:pt x="219" y="63"/>
                  </a:moveTo>
                  <a:lnTo>
                    <a:pt x="219" y="48"/>
                  </a:lnTo>
                  <a:lnTo>
                    <a:pt x="191" y="48"/>
                  </a:lnTo>
                  <a:lnTo>
                    <a:pt x="191" y="76"/>
                  </a:lnTo>
                  <a:lnTo>
                    <a:pt x="219" y="76"/>
                  </a:lnTo>
                  <a:lnTo>
                    <a:pt x="219" y="63"/>
                  </a:lnTo>
                  <a:moveTo>
                    <a:pt x="123" y="94"/>
                  </a:moveTo>
                  <a:lnTo>
                    <a:pt x="191" y="63"/>
                  </a:lnTo>
                  <a:moveTo>
                    <a:pt x="205" y="76"/>
                  </a:moveTo>
                  <a:lnTo>
                    <a:pt x="205" y="175"/>
                  </a:lnTo>
                  <a:moveTo>
                    <a:pt x="109" y="107"/>
                  </a:moveTo>
                  <a:lnTo>
                    <a:pt x="109" y="205"/>
                  </a:lnTo>
                  <a:moveTo>
                    <a:pt x="13" y="76"/>
                  </a:moveTo>
                  <a:lnTo>
                    <a:pt x="13" y="175"/>
                  </a:lnTo>
                  <a:moveTo>
                    <a:pt x="27" y="63"/>
                  </a:moveTo>
                  <a:lnTo>
                    <a:pt x="95" y="94"/>
                  </a:lnTo>
                  <a:moveTo>
                    <a:pt x="123" y="220"/>
                  </a:moveTo>
                  <a:lnTo>
                    <a:pt x="191" y="189"/>
                  </a:lnTo>
                  <a:moveTo>
                    <a:pt x="95" y="220"/>
                  </a:moveTo>
                  <a:lnTo>
                    <a:pt x="27" y="189"/>
                  </a:lnTo>
                </a:path>
              </a:pathLst>
            </a:custGeom>
            <a:noFill/>
            <a:ln w="22225" cap="flat">
              <a:solidFill>
                <a:srgbClr val="52525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sp>
        <p:nvSpPr>
          <p:cNvPr id="69" name="announcing title">
            <a:extLst>
              <a:ext uri="{FF2B5EF4-FFF2-40B4-BE49-F238E27FC236}">
                <a16:creationId xmlns:a16="http://schemas.microsoft.com/office/drawing/2014/main" xmlns="" id="{F8CAD6AD-9964-4E2A-9A11-2B5347D21461}"/>
              </a:ext>
            </a:extLst>
          </p:cNvPr>
          <p:cNvSpPr txBox="1"/>
          <p:nvPr/>
        </p:nvSpPr>
        <p:spPr>
          <a:xfrm>
            <a:off x="511253" y="2866895"/>
            <a:ext cx="1155622" cy="849453"/>
          </a:xfrm>
          <a:custGeom>
            <a:avLst/>
            <a:gdLst>
              <a:gd name="connsiteX0" fmla="*/ 0 w 3940659"/>
              <a:gd name="connsiteY0" fmla="*/ 0 h 1320361"/>
              <a:gd name="connsiteX1" fmla="*/ 3940659 w 3940659"/>
              <a:gd name="connsiteY1" fmla="*/ 0 h 1320361"/>
              <a:gd name="connsiteX2" fmla="*/ 3940659 w 3940659"/>
              <a:gd name="connsiteY2" fmla="*/ 1320361 h 1320361"/>
              <a:gd name="connsiteX3" fmla="*/ 0 w 3940659"/>
              <a:gd name="connsiteY3" fmla="*/ 1320361 h 1320361"/>
              <a:gd name="connsiteX4" fmla="*/ 0 w 3940659"/>
              <a:gd name="connsiteY4" fmla="*/ 0 h 13203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0659" h="1320361">
                <a:moveTo>
                  <a:pt x="0" y="0"/>
                </a:moveTo>
                <a:lnTo>
                  <a:pt x="3940659" y="0"/>
                </a:lnTo>
                <a:lnTo>
                  <a:pt x="3940659" y="1320361"/>
                </a:lnTo>
                <a:lnTo>
                  <a:pt x="0" y="1320361"/>
                </a:lnTo>
                <a:lnTo>
                  <a:pt x="0" y="0"/>
                </a:lnTo>
                <a:close/>
              </a:path>
            </a:pathLst>
          </a:custGeom>
          <a:noFill/>
        </p:spPr>
        <p:txBody>
          <a:bodyPr wrap="square" lIns="0" tIns="0" rIns="0" bIns="0" rtlCol="0" anchor="ctr" anchorCtr="0">
            <a:noAutofit/>
          </a:bodyPr>
          <a:lstStyle>
            <a:defPPr>
              <a:defRPr lang="en-US"/>
            </a:defPPr>
            <a:lvl1pPr algn="ctr">
              <a:lnSpc>
                <a:spcPct val="90000"/>
              </a:lnSpc>
              <a:defRPr sz="4000" b="1" spc="-87">
                <a:noFill/>
              </a:defRPr>
            </a:lvl1pPr>
          </a:lstStyle>
          <a:p>
            <a:r>
              <a:rPr lang="en-US" dirty="0"/>
              <a:t>data</a:t>
            </a:r>
          </a:p>
        </p:txBody>
      </p:sp>
      <p:sp>
        <p:nvSpPr>
          <p:cNvPr id="63" name="announcing title">
            <a:extLst>
              <a:ext uri="{FF2B5EF4-FFF2-40B4-BE49-F238E27FC236}">
                <a16:creationId xmlns:a16="http://schemas.microsoft.com/office/drawing/2014/main" xmlns="" id="{AF947B07-0FC2-4C79-BD77-09F6D88ED10A}"/>
              </a:ext>
            </a:extLst>
          </p:cNvPr>
          <p:cNvSpPr txBox="1"/>
          <p:nvPr/>
        </p:nvSpPr>
        <p:spPr>
          <a:xfrm>
            <a:off x="374202" y="1838256"/>
            <a:ext cx="4411341" cy="849453"/>
          </a:xfrm>
          <a:custGeom>
            <a:avLst/>
            <a:gdLst>
              <a:gd name="connsiteX0" fmla="*/ 0 w 3940659"/>
              <a:gd name="connsiteY0" fmla="*/ 0 h 1320361"/>
              <a:gd name="connsiteX1" fmla="*/ 3940659 w 3940659"/>
              <a:gd name="connsiteY1" fmla="*/ 0 h 1320361"/>
              <a:gd name="connsiteX2" fmla="*/ 3940659 w 3940659"/>
              <a:gd name="connsiteY2" fmla="*/ 1320361 h 1320361"/>
              <a:gd name="connsiteX3" fmla="*/ 0 w 3940659"/>
              <a:gd name="connsiteY3" fmla="*/ 1320361 h 1320361"/>
              <a:gd name="connsiteX4" fmla="*/ 0 w 3940659"/>
              <a:gd name="connsiteY4" fmla="*/ 0 h 13203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0659" h="1320361">
                <a:moveTo>
                  <a:pt x="0" y="0"/>
                </a:moveTo>
                <a:lnTo>
                  <a:pt x="3940659" y="0"/>
                </a:lnTo>
                <a:lnTo>
                  <a:pt x="3940659" y="1320361"/>
                </a:lnTo>
                <a:lnTo>
                  <a:pt x="0" y="1320361"/>
                </a:lnTo>
                <a:lnTo>
                  <a:pt x="0" y="0"/>
                </a:lnTo>
                <a:close/>
              </a:path>
            </a:pathLst>
          </a:custGeom>
          <a:noFill/>
        </p:spPr>
        <p:txBody>
          <a:bodyPr wrap="square" lIns="0" tIns="0" rIns="0" bIns="0" rtlCol="0" anchor="ctr" anchorCtr="0">
            <a:noAutofit/>
          </a:bodyPr>
          <a:lstStyle/>
          <a:p>
            <a:pPr algn="ctr">
              <a:lnSpc>
                <a:spcPct val="90000"/>
              </a:lnSpc>
            </a:pPr>
            <a:r>
              <a:rPr lang="en-US" sz="4000" b="1" spc="-87">
                <a:noFill/>
              </a:rPr>
              <a:t>Conversational AI</a:t>
            </a:r>
          </a:p>
        </p:txBody>
      </p:sp>
      <p:cxnSp>
        <p:nvCxnSpPr>
          <p:cNvPr id="64" name="Straight Connector 63">
            <a:extLst>
              <a:ext uri="{FF2B5EF4-FFF2-40B4-BE49-F238E27FC236}">
                <a16:creationId xmlns:a16="http://schemas.microsoft.com/office/drawing/2014/main" xmlns="" id="{48B25741-113F-4E87-AFE7-81DBCF84D3B0}"/>
              </a:ext>
            </a:extLst>
          </p:cNvPr>
          <p:cNvCxnSpPr/>
          <p:nvPr/>
        </p:nvCxnSpPr>
        <p:spPr>
          <a:xfrm>
            <a:off x="584200" y="3096862"/>
            <a:ext cx="822960" cy="0"/>
          </a:xfrm>
          <a:prstGeom prst="line">
            <a:avLst/>
          </a:prstGeom>
          <a:ln w="19050">
            <a:no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1" name="announcing title">
            <a:extLst>
              <a:ext uri="{FF2B5EF4-FFF2-40B4-BE49-F238E27FC236}">
                <a16:creationId xmlns:a16="http://schemas.microsoft.com/office/drawing/2014/main" xmlns="" id="{0D56BCED-4187-4B3C-9581-3E25B9555C8A}"/>
              </a:ext>
            </a:extLst>
          </p:cNvPr>
          <p:cNvSpPr txBox="1"/>
          <p:nvPr/>
        </p:nvSpPr>
        <p:spPr>
          <a:xfrm>
            <a:off x="97219" y="2160952"/>
            <a:ext cx="4411341" cy="849453"/>
          </a:xfrm>
          <a:custGeom>
            <a:avLst/>
            <a:gdLst>
              <a:gd name="connsiteX0" fmla="*/ 0 w 3940659"/>
              <a:gd name="connsiteY0" fmla="*/ 0 h 1320361"/>
              <a:gd name="connsiteX1" fmla="*/ 3940659 w 3940659"/>
              <a:gd name="connsiteY1" fmla="*/ 0 h 1320361"/>
              <a:gd name="connsiteX2" fmla="*/ 3940659 w 3940659"/>
              <a:gd name="connsiteY2" fmla="*/ 1320361 h 1320361"/>
              <a:gd name="connsiteX3" fmla="*/ 0 w 3940659"/>
              <a:gd name="connsiteY3" fmla="*/ 1320361 h 1320361"/>
              <a:gd name="connsiteX4" fmla="*/ 0 w 3940659"/>
              <a:gd name="connsiteY4" fmla="*/ 0 h 13203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0659" h="1320361">
                <a:moveTo>
                  <a:pt x="0" y="0"/>
                </a:moveTo>
                <a:lnTo>
                  <a:pt x="3940659" y="0"/>
                </a:lnTo>
                <a:lnTo>
                  <a:pt x="3940659" y="1320361"/>
                </a:lnTo>
                <a:lnTo>
                  <a:pt x="0" y="1320361"/>
                </a:lnTo>
                <a:lnTo>
                  <a:pt x="0" y="0"/>
                </a:lnTo>
                <a:close/>
              </a:path>
            </a:pathLst>
          </a:custGeom>
          <a:noFill/>
        </p:spPr>
        <p:txBody>
          <a:bodyPr wrap="square" lIns="0" tIns="0" rIns="0" bIns="0" rtlCol="0" anchor="ctr" anchorCtr="0">
            <a:noAutofit/>
          </a:bodyPr>
          <a:lstStyle/>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4000" b="1" i="0" u="none" strike="noStrike" kern="1200" cap="none" spc="-87" normalizeH="0" baseline="0" noProof="0" dirty="0">
                <a:ln>
                  <a:noFill/>
                </a:ln>
                <a:noFill/>
                <a:effectLst/>
                <a:uLnTx/>
                <a:uFillTx/>
                <a:latin typeface="Segoe UI"/>
                <a:ea typeface="+mn-ea"/>
                <a:cs typeface="+mn-cs"/>
              </a:rPr>
              <a:t>Bot Framework</a:t>
            </a:r>
          </a:p>
        </p:txBody>
      </p:sp>
      <p:grpSp>
        <p:nvGrpSpPr>
          <p:cNvPr id="52" name="Group 51">
            <a:extLst>
              <a:ext uri="{FF2B5EF4-FFF2-40B4-BE49-F238E27FC236}">
                <a16:creationId xmlns:a16="http://schemas.microsoft.com/office/drawing/2014/main" xmlns="" id="{CD7D6DD0-FF8B-4B12-A6DF-0D068D8C0016}"/>
              </a:ext>
            </a:extLst>
          </p:cNvPr>
          <p:cNvGrpSpPr/>
          <p:nvPr/>
        </p:nvGrpSpPr>
        <p:grpSpPr>
          <a:xfrm>
            <a:off x="1390144" y="481012"/>
            <a:ext cx="670146" cy="187072"/>
            <a:chOff x="1787641" y="-189373"/>
            <a:chExt cx="4555893" cy="582175"/>
          </a:xfrm>
          <a:effectLst>
            <a:outerShdw blurRad="76200" dir="18900000" sy="23000" kx="-1200000" algn="bl" rotWithShape="0">
              <a:prstClr val="black">
                <a:alpha val="75000"/>
              </a:prstClr>
            </a:outerShdw>
          </a:effectLst>
        </p:grpSpPr>
        <p:sp>
          <p:nvSpPr>
            <p:cNvPr id="53" name="Rectangle 52">
              <a:extLst>
                <a:ext uri="{FF2B5EF4-FFF2-40B4-BE49-F238E27FC236}">
                  <a16:creationId xmlns:a16="http://schemas.microsoft.com/office/drawing/2014/main" xmlns="" id="{28016921-69C3-4285-B215-0F0F6B0D3916}"/>
                </a:ext>
              </a:extLst>
            </p:cNvPr>
            <p:cNvSpPr/>
            <p:nvPr/>
          </p:nvSpPr>
          <p:spPr bwMode="auto">
            <a:xfrm>
              <a:off x="1787641" y="-189373"/>
              <a:ext cx="4555893" cy="582175"/>
            </a:xfrm>
            <a:prstGeom prst="rect">
              <a:avLst/>
            </a:prstGeom>
            <a:solidFill>
              <a:schemeClr val="bg1">
                <a:alpha val="25000"/>
              </a:schemeClr>
            </a:solidFill>
            <a:ln>
              <a:noFill/>
              <a:headEnd type="none" w="med" len="med"/>
              <a:tailEnd type="none" w="med" len="med"/>
            </a:ln>
            <a:effectLst>
              <a:outerShdw blurRad="1143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gradFill>
                  <a:gsLst>
                    <a:gs pos="0">
                      <a:srgbClr val="FFFFFF"/>
                    </a:gs>
                    <a:gs pos="100000">
                      <a:srgbClr val="FFFFFF"/>
                    </a:gs>
                  </a:gsLst>
                  <a:lin ang="5400000" scaled="0"/>
                </a:gradFill>
                <a:cs typeface="Segoe UI" pitchFamily="34" charset="0"/>
              </a:endParaRPr>
            </a:p>
          </p:txBody>
        </p:sp>
        <p:sp>
          <p:nvSpPr>
            <p:cNvPr id="54" name="Rectangle 53">
              <a:extLst>
                <a:ext uri="{FF2B5EF4-FFF2-40B4-BE49-F238E27FC236}">
                  <a16:creationId xmlns:a16="http://schemas.microsoft.com/office/drawing/2014/main" xmlns="" id="{E1EBDED4-5327-455E-AF68-421813B74ADA}"/>
                </a:ext>
              </a:extLst>
            </p:cNvPr>
            <p:cNvSpPr/>
            <p:nvPr/>
          </p:nvSpPr>
          <p:spPr bwMode="auto">
            <a:xfrm>
              <a:off x="1793490" y="-189373"/>
              <a:ext cx="4550044" cy="582175"/>
            </a:xfrm>
            <a:prstGeom prst="rect">
              <a:avLst/>
            </a:prstGeom>
            <a:solidFill>
              <a:schemeClr val="accent3"/>
            </a:solidFill>
            <a:ln>
              <a:noFill/>
              <a:headEnd type="none" w="med" len="med"/>
              <a:tailEnd type="none" w="med" len="med"/>
            </a:ln>
            <a:effectLst>
              <a:outerShdw blurRad="1143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2000">
                  <a:noFill/>
                  <a:cs typeface="Segoe UI" pitchFamily="34" charset="0"/>
                </a:rPr>
                <a:t>2</a:t>
              </a:r>
            </a:p>
          </p:txBody>
        </p:sp>
      </p:grpSp>
      <p:grpSp>
        <p:nvGrpSpPr>
          <p:cNvPr id="55" name="MS Identity">
            <a:extLst>
              <a:ext uri="{FF2B5EF4-FFF2-40B4-BE49-F238E27FC236}">
                <a16:creationId xmlns:a16="http://schemas.microsoft.com/office/drawing/2014/main" xmlns="" id="{1E26AC0D-E03E-499D-A5FF-537021F6D2D9}"/>
              </a:ext>
            </a:extLst>
          </p:cNvPr>
          <p:cNvGrpSpPr/>
          <p:nvPr/>
        </p:nvGrpSpPr>
        <p:grpSpPr>
          <a:xfrm>
            <a:off x="594523" y="585788"/>
            <a:ext cx="630630" cy="82296"/>
            <a:chOff x="6735847" y="5386727"/>
            <a:chExt cx="4555893" cy="585216"/>
          </a:xfrm>
          <a:effectLst>
            <a:outerShdw blurRad="76200" dir="18900000" sy="23000" kx="-1200000" algn="bl" rotWithShape="0">
              <a:prstClr val="black">
                <a:alpha val="75000"/>
              </a:prstClr>
            </a:outerShdw>
          </a:effectLst>
        </p:grpSpPr>
        <p:sp>
          <p:nvSpPr>
            <p:cNvPr id="56" name="Rectangle 55">
              <a:extLst>
                <a:ext uri="{FF2B5EF4-FFF2-40B4-BE49-F238E27FC236}">
                  <a16:creationId xmlns:a16="http://schemas.microsoft.com/office/drawing/2014/main" xmlns="" id="{457C91C6-9F7C-464C-AE5E-1E01A9DCBE12}"/>
                </a:ext>
              </a:extLst>
            </p:cNvPr>
            <p:cNvSpPr/>
            <p:nvPr/>
          </p:nvSpPr>
          <p:spPr bwMode="auto">
            <a:xfrm>
              <a:off x="6735847" y="5386727"/>
              <a:ext cx="4555893" cy="582175"/>
            </a:xfrm>
            <a:prstGeom prst="rect">
              <a:avLst/>
            </a:prstGeom>
            <a:solidFill>
              <a:schemeClr val="bg1">
                <a:alpha val="25000"/>
              </a:schemeClr>
            </a:solidFill>
            <a:ln>
              <a:noFill/>
              <a:headEnd type="none" w="med" len="med"/>
              <a:tailEnd type="none" w="med" len="med"/>
            </a:ln>
            <a:effectLst>
              <a:outerShdw blurRad="1143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gradFill>
                  <a:gsLst>
                    <a:gs pos="0">
                      <a:srgbClr val="FFFFFF"/>
                    </a:gs>
                    <a:gs pos="100000">
                      <a:srgbClr val="FFFFFF"/>
                    </a:gs>
                  </a:gsLst>
                  <a:lin ang="5400000" scaled="0"/>
                </a:gradFill>
                <a:cs typeface="Segoe UI" pitchFamily="34" charset="0"/>
              </a:endParaRPr>
            </a:p>
          </p:txBody>
        </p:sp>
        <p:sp>
          <p:nvSpPr>
            <p:cNvPr id="57" name="Rectangle 56">
              <a:extLst>
                <a:ext uri="{FF2B5EF4-FFF2-40B4-BE49-F238E27FC236}">
                  <a16:creationId xmlns:a16="http://schemas.microsoft.com/office/drawing/2014/main" xmlns="" id="{5876012B-33CB-4D01-80DA-88092D4B1CC0}"/>
                </a:ext>
              </a:extLst>
            </p:cNvPr>
            <p:cNvSpPr/>
            <p:nvPr/>
          </p:nvSpPr>
          <p:spPr bwMode="auto">
            <a:xfrm>
              <a:off x="6735847" y="5386727"/>
              <a:ext cx="4548288" cy="585216"/>
            </a:xfrm>
            <a:prstGeom prst="rect">
              <a:avLst/>
            </a:prstGeom>
            <a:solidFill>
              <a:schemeClr val="accent2">
                <a:alpha val="25000"/>
              </a:schemeClr>
            </a:solidFill>
            <a:ln>
              <a:noFill/>
              <a:headEnd type="none" w="med" len="med"/>
              <a:tailEnd type="none" w="med" len="med"/>
            </a:ln>
            <a:effectLst>
              <a:outerShdw blurRad="1143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2000">
                  <a:noFill/>
                  <a:cs typeface="Segoe UI" pitchFamily="34" charset="0"/>
                </a:rPr>
                <a:t>1</a:t>
              </a:r>
            </a:p>
          </p:txBody>
        </p:sp>
      </p:grpSp>
      <p:grpSp>
        <p:nvGrpSpPr>
          <p:cNvPr id="58" name="Group 57">
            <a:extLst>
              <a:ext uri="{FF2B5EF4-FFF2-40B4-BE49-F238E27FC236}">
                <a16:creationId xmlns:a16="http://schemas.microsoft.com/office/drawing/2014/main" xmlns="" id="{E0831D09-2381-4B58-AB75-622CC7D57769}"/>
              </a:ext>
            </a:extLst>
          </p:cNvPr>
          <p:cNvGrpSpPr/>
          <p:nvPr/>
        </p:nvGrpSpPr>
        <p:grpSpPr>
          <a:xfrm>
            <a:off x="2236107" y="585788"/>
            <a:ext cx="629318" cy="82296"/>
            <a:chOff x="6728240" y="3600643"/>
            <a:chExt cx="4555895" cy="582175"/>
          </a:xfrm>
          <a:effectLst>
            <a:outerShdw blurRad="76200" dir="18900000" sy="23000" kx="-1200000" algn="bl" rotWithShape="0">
              <a:prstClr val="black">
                <a:alpha val="75000"/>
              </a:prstClr>
            </a:outerShdw>
          </a:effectLst>
        </p:grpSpPr>
        <p:sp>
          <p:nvSpPr>
            <p:cNvPr id="59" name="Rectangle 58">
              <a:extLst>
                <a:ext uri="{FF2B5EF4-FFF2-40B4-BE49-F238E27FC236}">
                  <a16:creationId xmlns:a16="http://schemas.microsoft.com/office/drawing/2014/main" xmlns="" id="{C8D17435-9460-4710-8F05-19415994963B}"/>
                </a:ext>
              </a:extLst>
            </p:cNvPr>
            <p:cNvSpPr/>
            <p:nvPr/>
          </p:nvSpPr>
          <p:spPr bwMode="auto">
            <a:xfrm>
              <a:off x="6728240" y="3600643"/>
              <a:ext cx="4555893" cy="582175"/>
            </a:xfrm>
            <a:prstGeom prst="rect">
              <a:avLst/>
            </a:prstGeom>
            <a:solidFill>
              <a:schemeClr val="bg1">
                <a:alpha val="25000"/>
              </a:schemeClr>
            </a:solidFill>
            <a:ln>
              <a:noFill/>
              <a:headEnd type="none" w="med" len="med"/>
              <a:tailEnd type="none" w="med" len="med"/>
            </a:ln>
            <a:effectLst>
              <a:outerShdw blurRad="1143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gradFill>
                  <a:gsLst>
                    <a:gs pos="0">
                      <a:srgbClr val="FFFFFF"/>
                    </a:gs>
                    <a:gs pos="100000">
                      <a:srgbClr val="FFFFFF"/>
                    </a:gs>
                  </a:gsLst>
                  <a:lin ang="5400000" scaled="0"/>
                </a:gradFill>
                <a:cs typeface="Segoe UI" pitchFamily="34" charset="0"/>
              </a:endParaRPr>
            </a:p>
          </p:txBody>
        </p:sp>
        <p:sp>
          <p:nvSpPr>
            <p:cNvPr id="60" name="Rectangle 59">
              <a:extLst>
                <a:ext uri="{FF2B5EF4-FFF2-40B4-BE49-F238E27FC236}">
                  <a16:creationId xmlns:a16="http://schemas.microsoft.com/office/drawing/2014/main" xmlns="" id="{3FDD50F7-5DE8-4A27-ABDB-2F3B1ED47A9A}"/>
                </a:ext>
              </a:extLst>
            </p:cNvPr>
            <p:cNvSpPr/>
            <p:nvPr/>
          </p:nvSpPr>
          <p:spPr bwMode="auto">
            <a:xfrm>
              <a:off x="6728240" y="3600643"/>
              <a:ext cx="4555895" cy="582175"/>
            </a:xfrm>
            <a:prstGeom prst="rect">
              <a:avLst/>
            </a:prstGeom>
            <a:solidFill>
              <a:schemeClr val="accent1">
                <a:alpha val="25000"/>
              </a:schemeClr>
            </a:solidFill>
            <a:ln>
              <a:noFill/>
              <a:headEnd type="none" w="med" len="med"/>
              <a:tailEnd type="none" w="med" len="med"/>
            </a:ln>
            <a:effectLst>
              <a:outerShdw blurRad="1143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2000">
                  <a:noFill/>
                  <a:cs typeface="Segoe UI" pitchFamily="34" charset="0"/>
                </a:rPr>
                <a:t>3</a:t>
              </a:r>
            </a:p>
          </p:txBody>
        </p:sp>
      </p:grpSp>
      <p:grpSp>
        <p:nvGrpSpPr>
          <p:cNvPr id="61" name="Group 60">
            <a:extLst>
              <a:ext uri="{FF2B5EF4-FFF2-40B4-BE49-F238E27FC236}">
                <a16:creationId xmlns:a16="http://schemas.microsoft.com/office/drawing/2014/main" xmlns="" id="{38DB8641-AB31-4B26-B897-3B8073B0A256}"/>
              </a:ext>
            </a:extLst>
          </p:cNvPr>
          <p:cNvGrpSpPr/>
          <p:nvPr/>
        </p:nvGrpSpPr>
        <p:grpSpPr>
          <a:xfrm>
            <a:off x="3064106" y="585789"/>
            <a:ext cx="630936" cy="82296"/>
            <a:chOff x="6728241" y="2886753"/>
            <a:chExt cx="4555894" cy="582175"/>
          </a:xfrm>
          <a:effectLst>
            <a:outerShdw blurRad="76200" dir="18900000" sy="23000" kx="-1200000" algn="bl" rotWithShape="0">
              <a:prstClr val="black">
                <a:alpha val="75000"/>
              </a:prstClr>
            </a:outerShdw>
          </a:effectLst>
        </p:grpSpPr>
        <p:sp>
          <p:nvSpPr>
            <p:cNvPr id="62" name="Rectangle 61">
              <a:extLst>
                <a:ext uri="{FF2B5EF4-FFF2-40B4-BE49-F238E27FC236}">
                  <a16:creationId xmlns:a16="http://schemas.microsoft.com/office/drawing/2014/main" xmlns="" id="{B77C0ED3-C734-4C59-A8C6-D1E9E4276C58}"/>
                </a:ext>
              </a:extLst>
            </p:cNvPr>
            <p:cNvSpPr/>
            <p:nvPr/>
          </p:nvSpPr>
          <p:spPr bwMode="auto">
            <a:xfrm>
              <a:off x="6728241" y="2886753"/>
              <a:ext cx="4555893" cy="582175"/>
            </a:xfrm>
            <a:prstGeom prst="rect">
              <a:avLst/>
            </a:prstGeom>
            <a:solidFill>
              <a:schemeClr val="bg1">
                <a:alpha val="25000"/>
              </a:schemeClr>
            </a:solidFill>
            <a:ln>
              <a:noFill/>
              <a:headEnd type="none" w="med" len="med"/>
              <a:tailEnd type="none" w="med" len="med"/>
            </a:ln>
            <a:effectLst>
              <a:outerShdw blurRad="1143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gradFill>
                  <a:gsLst>
                    <a:gs pos="0">
                      <a:srgbClr val="FFFFFF"/>
                    </a:gs>
                    <a:gs pos="100000">
                      <a:srgbClr val="FFFFFF"/>
                    </a:gs>
                  </a:gsLst>
                  <a:lin ang="5400000" scaled="0"/>
                </a:gradFill>
                <a:cs typeface="Segoe UI" pitchFamily="34" charset="0"/>
              </a:endParaRPr>
            </a:p>
          </p:txBody>
        </p:sp>
        <p:sp>
          <p:nvSpPr>
            <p:cNvPr id="68" name="Rectangle 67">
              <a:extLst>
                <a:ext uri="{FF2B5EF4-FFF2-40B4-BE49-F238E27FC236}">
                  <a16:creationId xmlns:a16="http://schemas.microsoft.com/office/drawing/2014/main" xmlns="" id="{3D31AD3F-3803-4582-9C1F-36C8C51DCC51}"/>
                </a:ext>
              </a:extLst>
            </p:cNvPr>
            <p:cNvSpPr/>
            <p:nvPr/>
          </p:nvSpPr>
          <p:spPr bwMode="auto">
            <a:xfrm>
              <a:off x="6728241" y="2886753"/>
              <a:ext cx="4555894" cy="582175"/>
            </a:xfrm>
            <a:prstGeom prst="rect">
              <a:avLst/>
            </a:prstGeom>
            <a:solidFill>
              <a:srgbClr val="30E5D0">
                <a:alpha val="25000"/>
              </a:srgbClr>
            </a:solidFill>
            <a:ln>
              <a:noFill/>
              <a:headEnd type="none" w="med" len="med"/>
              <a:tailEnd type="none" w="med" len="med"/>
            </a:ln>
            <a:effectLst>
              <a:outerShdw blurRad="1143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2000">
                  <a:noFill/>
                  <a:cs typeface="Segoe UI" pitchFamily="34" charset="0"/>
                </a:rPr>
                <a:t>4</a:t>
              </a:r>
            </a:p>
          </p:txBody>
        </p:sp>
      </p:grpSp>
      <p:grpSp>
        <p:nvGrpSpPr>
          <p:cNvPr id="70" name="Group 69">
            <a:extLst>
              <a:ext uri="{FF2B5EF4-FFF2-40B4-BE49-F238E27FC236}">
                <a16:creationId xmlns:a16="http://schemas.microsoft.com/office/drawing/2014/main" xmlns="" id="{06CA5B2E-7367-4121-BFEE-8CD1B49D505A}"/>
              </a:ext>
            </a:extLst>
          </p:cNvPr>
          <p:cNvGrpSpPr/>
          <p:nvPr/>
        </p:nvGrpSpPr>
        <p:grpSpPr>
          <a:xfrm>
            <a:off x="3892105" y="585789"/>
            <a:ext cx="630936" cy="82296"/>
            <a:chOff x="6724086" y="2163591"/>
            <a:chExt cx="2304683" cy="582176"/>
          </a:xfrm>
          <a:effectLst>
            <a:outerShdw blurRad="76200" dir="18900000" sy="23000" kx="-1200000" algn="bl" rotWithShape="0">
              <a:prstClr val="black">
                <a:alpha val="75000"/>
              </a:prstClr>
            </a:outerShdw>
          </a:effectLst>
        </p:grpSpPr>
        <p:sp>
          <p:nvSpPr>
            <p:cNvPr id="91" name="Rectangle 90">
              <a:extLst>
                <a:ext uri="{FF2B5EF4-FFF2-40B4-BE49-F238E27FC236}">
                  <a16:creationId xmlns:a16="http://schemas.microsoft.com/office/drawing/2014/main" xmlns="" id="{AF0FB032-2E12-4281-8CAB-E43362E57962}"/>
                </a:ext>
              </a:extLst>
            </p:cNvPr>
            <p:cNvSpPr/>
            <p:nvPr/>
          </p:nvSpPr>
          <p:spPr bwMode="auto">
            <a:xfrm>
              <a:off x="6728242" y="2163591"/>
              <a:ext cx="2300527" cy="582175"/>
            </a:xfrm>
            <a:prstGeom prst="rect">
              <a:avLst/>
            </a:prstGeom>
            <a:solidFill>
              <a:schemeClr val="bg1">
                <a:alpha val="25000"/>
              </a:schemeClr>
            </a:solidFill>
            <a:ln>
              <a:noFill/>
              <a:headEnd type="none" w="med" len="med"/>
              <a:tailEnd type="none" w="med" len="med"/>
            </a:ln>
            <a:effectLst>
              <a:outerShdw blurRad="1143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gradFill>
                  <a:gsLst>
                    <a:gs pos="0">
                      <a:srgbClr val="FFFFFF"/>
                    </a:gs>
                    <a:gs pos="100000">
                      <a:srgbClr val="FFFFFF"/>
                    </a:gs>
                  </a:gsLst>
                  <a:lin ang="5400000" scaled="0"/>
                </a:gradFill>
                <a:cs typeface="Segoe UI" pitchFamily="34" charset="0"/>
              </a:endParaRPr>
            </a:p>
          </p:txBody>
        </p:sp>
        <p:sp>
          <p:nvSpPr>
            <p:cNvPr id="97" name="Orange Bar 1">
              <a:extLst>
                <a:ext uri="{FF2B5EF4-FFF2-40B4-BE49-F238E27FC236}">
                  <a16:creationId xmlns:a16="http://schemas.microsoft.com/office/drawing/2014/main" xmlns="" id="{F2D36C52-3993-4FC2-A9A9-A6902ADDEE7F}"/>
                </a:ext>
              </a:extLst>
            </p:cNvPr>
            <p:cNvSpPr/>
            <p:nvPr/>
          </p:nvSpPr>
          <p:spPr bwMode="auto">
            <a:xfrm>
              <a:off x="6724086" y="2163591"/>
              <a:ext cx="2300528" cy="582176"/>
            </a:xfrm>
            <a:prstGeom prst="rect">
              <a:avLst/>
            </a:prstGeom>
            <a:solidFill>
              <a:srgbClr val="8661C5">
                <a:alpha val="25000"/>
              </a:srgbClr>
            </a:solidFill>
            <a:ln>
              <a:noFill/>
              <a:headEnd type="none" w="med" len="med"/>
              <a:tailEnd type="none" w="med" len="med"/>
            </a:ln>
            <a:effectLst>
              <a:outerShdw blurRad="1143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2000">
                  <a:noFill/>
                  <a:cs typeface="Segoe UI" pitchFamily="34" charset="0"/>
                </a:rPr>
                <a:t>5</a:t>
              </a:r>
            </a:p>
          </p:txBody>
        </p:sp>
      </p:grpSp>
      <p:grpSp>
        <p:nvGrpSpPr>
          <p:cNvPr id="98" name="Group 97">
            <a:extLst>
              <a:ext uri="{FF2B5EF4-FFF2-40B4-BE49-F238E27FC236}">
                <a16:creationId xmlns:a16="http://schemas.microsoft.com/office/drawing/2014/main" xmlns="" id="{BEEE468F-66E2-4789-A3F9-26DF245C3F97}"/>
              </a:ext>
            </a:extLst>
          </p:cNvPr>
          <p:cNvGrpSpPr/>
          <p:nvPr/>
        </p:nvGrpSpPr>
        <p:grpSpPr>
          <a:xfrm>
            <a:off x="4723007" y="585789"/>
            <a:ext cx="629319" cy="82295"/>
            <a:chOff x="9023070" y="2163591"/>
            <a:chExt cx="2261063" cy="582176"/>
          </a:xfrm>
          <a:effectLst>
            <a:outerShdw blurRad="76200" dir="18900000" sy="23000" kx="-1200000" algn="bl" rotWithShape="0">
              <a:prstClr val="black">
                <a:alpha val="75000"/>
              </a:prstClr>
            </a:outerShdw>
          </a:effectLst>
        </p:grpSpPr>
        <p:sp>
          <p:nvSpPr>
            <p:cNvPr id="99" name="Rectangle 98">
              <a:extLst>
                <a:ext uri="{FF2B5EF4-FFF2-40B4-BE49-F238E27FC236}">
                  <a16:creationId xmlns:a16="http://schemas.microsoft.com/office/drawing/2014/main" xmlns="" id="{BBBBE71A-26BF-40C2-ACEB-9CC9D9679765}"/>
                </a:ext>
              </a:extLst>
            </p:cNvPr>
            <p:cNvSpPr/>
            <p:nvPr/>
          </p:nvSpPr>
          <p:spPr bwMode="auto">
            <a:xfrm>
              <a:off x="9027226" y="2163591"/>
              <a:ext cx="2256907" cy="582175"/>
            </a:xfrm>
            <a:prstGeom prst="rect">
              <a:avLst/>
            </a:prstGeom>
            <a:solidFill>
              <a:schemeClr val="bg1">
                <a:alpha val="25000"/>
              </a:schemeClr>
            </a:solidFill>
            <a:ln>
              <a:noFill/>
              <a:headEnd type="none" w="med" len="med"/>
              <a:tailEnd type="none" w="med" len="med"/>
            </a:ln>
            <a:effectLst>
              <a:outerShdw blurRad="1143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gradFill>
                  <a:gsLst>
                    <a:gs pos="0">
                      <a:srgbClr val="FFFFFF"/>
                    </a:gs>
                    <a:gs pos="100000">
                      <a:srgbClr val="FFFFFF"/>
                    </a:gs>
                  </a:gsLst>
                  <a:lin ang="5400000" scaled="0"/>
                </a:gradFill>
                <a:cs typeface="Segoe UI" pitchFamily="34" charset="0"/>
              </a:endParaRPr>
            </a:p>
          </p:txBody>
        </p:sp>
        <p:sp>
          <p:nvSpPr>
            <p:cNvPr id="100" name="Orange Bar 1">
              <a:extLst>
                <a:ext uri="{FF2B5EF4-FFF2-40B4-BE49-F238E27FC236}">
                  <a16:creationId xmlns:a16="http://schemas.microsoft.com/office/drawing/2014/main" xmlns="" id="{EC1F54CD-258E-4973-B747-D77B5DC32B6F}"/>
                </a:ext>
              </a:extLst>
            </p:cNvPr>
            <p:cNvSpPr/>
            <p:nvPr/>
          </p:nvSpPr>
          <p:spPr bwMode="auto">
            <a:xfrm>
              <a:off x="9023070" y="2163591"/>
              <a:ext cx="2256908" cy="582176"/>
            </a:xfrm>
            <a:prstGeom prst="rect">
              <a:avLst/>
            </a:prstGeom>
            <a:solidFill>
              <a:schemeClr val="accent5">
                <a:alpha val="25000"/>
              </a:schemeClr>
            </a:solidFill>
            <a:ln>
              <a:noFill/>
              <a:headEnd type="none" w="med" len="med"/>
              <a:tailEnd type="none" w="med" len="med"/>
            </a:ln>
            <a:effectLst>
              <a:outerShdw blurRad="1143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2000">
                  <a:noFill/>
                  <a:cs typeface="Segoe UI" pitchFamily="34" charset="0"/>
                </a:rPr>
                <a:t>6</a:t>
              </a:r>
            </a:p>
          </p:txBody>
        </p:sp>
      </p:grpSp>
      <p:sp>
        <p:nvSpPr>
          <p:cNvPr id="101" name="TextBox 100">
            <a:extLst>
              <a:ext uri="{FF2B5EF4-FFF2-40B4-BE49-F238E27FC236}">
                <a16:creationId xmlns:a16="http://schemas.microsoft.com/office/drawing/2014/main" xmlns="" id="{09B7B24E-C344-4A71-BBDB-F7E29F6B3E4F}"/>
              </a:ext>
            </a:extLst>
          </p:cNvPr>
          <p:cNvSpPr txBox="1"/>
          <p:nvPr/>
        </p:nvSpPr>
        <p:spPr>
          <a:xfrm>
            <a:off x="1387061" y="751759"/>
            <a:ext cx="673229" cy="333425"/>
          </a:xfrm>
          <a:prstGeom prst="rect">
            <a:avLst/>
          </a:prstGeom>
          <a:noFill/>
        </p:spPr>
        <p:txBody>
          <a:bodyPr wrap="square" lIns="0" tIns="0" rIns="0" bIns="0" rtlCol="0">
            <a:spAutoFit/>
          </a:bodyPr>
          <a:lstStyle>
            <a:defPPr>
              <a:defRPr lang="en-US"/>
            </a:defPPr>
            <a:lvl1pPr algn="ctr" defTabSz="430252">
              <a:lnSpc>
                <a:spcPts val="1300"/>
              </a:lnSpc>
              <a:defRPr sz="1200" kern="0" spc="-24">
                <a:latin typeface="Segoe UI Semibold"/>
                <a:cs typeface="Segoe UI Semilight" panose="020B0402040204020203" pitchFamily="34" charset="0"/>
              </a:defRPr>
            </a:lvl1pPr>
          </a:lstStyle>
          <a:p>
            <a:r>
              <a:rPr lang="en-US" dirty="0"/>
              <a:t>Microsoft Graph</a:t>
            </a:r>
          </a:p>
        </p:txBody>
      </p:sp>
      <p:sp>
        <p:nvSpPr>
          <p:cNvPr id="102" name="TextBox 101">
            <a:extLst>
              <a:ext uri="{FF2B5EF4-FFF2-40B4-BE49-F238E27FC236}">
                <a16:creationId xmlns:a16="http://schemas.microsoft.com/office/drawing/2014/main" xmlns="" id="{6E4EDB4F-4A8D-4D38-A406-07EC92989442}"/>
              </a:ext>
            </a:extLst>
          </p:cNvPr>
          <p:cNvSpPr txBox="1"/>
          <p:nvPr/>
        </p:nvSpPr>
        <p:spPr>
          <a:xfrm>
            <a:off x="561109" y="751759"/>
            <a:ext cx="673229" cy="333425"/>
          </a:xfrm>
          <a:prstGeom prst="rect">
            <a:avLst/>
          </a:prstGeom>
          <a:noFill/>
        </p:spPr>
        <p:txBody>
          <a:bodyPr wrap="square" lIns="0" tIns="0" rIns="0" bIns="0" rtlCol="0">
            <a:spAutoFit/>
          </a:bodyPr>
          <a:lstStyle>
            <a:defPPr>
              <a:defRPr lang="en-US"/>
            </a:defPPr>
            <a:lvl1pPr algn="ctr" defTabSz="430252">
              <a:lnSpc>
                <a:spcPts val="1300"/>
              </a:lnSpc>
              <a:defRPr sz="1100" kern="0" spc="-24">
                <a:solidFill>
                  <a:schemeClr val="tx1">
                    <a:alpha val="25000"/>
                  </a:schemeClr>
                </a:solidFill>
                <a:latin typeface="Segoe UI Semibold"/>
                <a:cs typeface="Segoe UI Semilight" panose="020B0402040204020203" pitchFamily="34" charset="0"/>
              </a:defRPr>
            </a:lvl1pPr>
          </a:lstStyle>
          <a:p>
            <a:r>
              <a:rPr lang="en-US" dirty="0">
                <a:solidFill>
                  <a:schemeClr val="tx1">
                    <a:alpha val="10000"/>
                  </a:schemeClr>
                </a:solidFill>
              </a:rPr>
              <a:t>Microsoft Identity</a:t>
            </a:r>
          </a:p>
        </p:txBody>
      </p:sp>
      <p:sp>
        <p:nvSpPr>
          <p:cNvPr id="103" name="TextBox 102">
            <a:extLst>
              <a:ext uri="{FF2B5EF4-FFF2-40B4-BE49-F238E27FC236}">
                <a16:creationId xmlns:a16="http://schemas.microsoft.com/office/drawing/2014/main" xmlns="" id="{1BBF5C32-D830-4B8C-9A44-374F1F1CB296}"/>
              </a:ext>
            </a:extLst>
          </p:cNvPr>
          <p:cNvSpPr txBox="1"/>
          <p:nvPr/>
        </p:nvSpPr>
        <p:spPr>
          <a:xfrm>
            <a:off x="3040257" y="751759"/>
            <a:ext cx="673229" cy="333425"/>
          </a:xfrm>
          <a:prstGeom prst="rect">
            <a:avLst/>
          </a:prstGeom>
          <a:noFill/>
        </p:spPr>
        <p:txBody>
          <a:bodyPr wrap="square" lIns="0" tIns="0" rIns="0" bIns="0" rtlCol="0">
            <a:spAutoFit/>
          </a:bodyPr>
          <a:lstStyle/>
          <a:p>
            <a:pPr algn="ctr" defTabSz="430252">
              <a:lnSpc>
                <a:spcPts val="1300"/>
              </a:lnSpc>
              <a:defRPr/>
            </a:pPr>
            <a:r>
              <a:rPr lang="en-US" sz="1100" kern="0" spc="-24" dirty="0">
                <a:solidFill>
                  <a:schemeClr val="tx1">
                    <a:alpha val="10000"/>
                  </a:schemeClr>
                </a:solidFill>
                <a:latin typeface="Segoe UI Semibold"/>
                <a:cs typeface="Segoe UI Semilight" panose="020B0402040204020203" pitchFamily="34" charset="0"/>
              </a:rPr>
              <a:t>Microsoft Edge</a:t>
            </a:r>
          </a:p>
        </p:txBody>
      </p:sp>
      <p:sp>
        <p:nvSpPr>
          <p:cNvPr id="105" name="TextBox 104">
            <a:extLst>
              <a:ext uri="{FF2B5EF4-FFF2-40B4-BE49-F238E27FC236}">
                <a16:creationId xmlns:a16="http://schemas.microsoft.com/office/drawing/2014/main" xmlns="" id="{A4A8811F-7FFF-4716-84D2-0D27CAF87AE7}"/>
              </a:ext>
            </a:extLst>
          </p:cNvPr>
          <p:cNvSpPr txBox="1"/>
          <p:nvPr/>
        </p:nvSpPr>
        <p:spPr>
          <a:xfrm>
            <a:off x="3866475" y="751759"/>
            <a:ext cx="673229" cy="333425"/>
          </a:xfrm>
          <a:prstGeom prst="rect">
            <a:avLst/>
          </a:prstGeom>
          <a:noFill/>
        </p:spPr>
        <p:txBody>
          <a:bodyPr wrap="square" lIns="0" tIns="0" rIns="0" bIns="0" rtlCol="0">
            <a:spAutoFit/>
          </a:bodyPr>
          <a:lstStyle/>
          <a:p>
            <a:pPr algn="ctr" defTabSz="430252">
              <a:lnSpc>
                <a:spcPts val="1300"/>
              </a:lnSpc>
              <a:defRPr/>
            </a:pPr>
            <a:r>
              <a:rPr lang="en-US" sz="1100" kern="0" spc="-24" dirty="0">
                <a:solidFill>
                  <a:schemeClr val="tx1">
                    <a:alpha val="10000"/>
                  </a:schemeClr>
                </a:solidFill>
                <a:latin typeface="Segoe UI Semibold"/>
                <a:cs typeface="Segoe UI Semilight" panose="020B0402040204020203" pitchFamily="34" charset="0"/>
              </a:rPr>
              <a:t>Microsoft Teams</a:t>
            </a:r>
          </a:p>
        </p:txBody>
      </p:sp>
      <p:sp>
        <p:nvSpPr>
          <p:cNvPr id="106" name="TextBox 105">
            <a:extLst>
              <a:ext uri="{FF2B5EF4-FFF2-40B4-BE49-F238E27FC236}">
                <a16:creationId xmlns:a16="http://schemas.microsoft.com/office/drawing/2014/main" xmlns="" id="{F3BD3052-6531-42D1-B559-100063CA1AB7}"/>
              </a:ext>
            </a:extLst>
          </p:cNvPr>
          <p:cNvSpPr txBox="1"/>
          <p:nvPr/>
        </p:nvSpPr>
        <p:spPr>
          <a:xfrm>
            <a:off x="4702706" y="751759"/>
            <a:ext cx="673229" cy="500137"/>
          </a:xfrm>
          <a:prstGeom prst="rect">
            <a:avLst/>
          </a:prstGeom>
          <a:noFill/>
        </p:spPr>
        <p:txBody>
          <a:bodyPr wrap="square" lIns="0" tIns="0" rIns="0" bIns="0" rtlCol="0">
            <a:spAutoFit/>
          </a:bodyPr>
          <a:lstStyle>
            <a:defPPr>
              <a:defRPr lang="en-US"/>
            </a:defPPr>
            <a:lvl1pPr algn="ctr" defTabSz="430252">
              <a:lnSpc>
                <a:spcPts val="1300"/>
              </a:lnSpc>
              <a:defRPr sz="1100" kern="0" spc="-24">
                <a:solidFill>
                  <a:schemeClr val="tx1">
                    <a:alpha val="25000"/>
                  </a:schemeClr>
                </a:solidFill>
                <a:latin typeface="Segoe UI Semibold"/>
                <a:cs typeface="Segoe UI Semilight" panose="020B0402040204020203" pitchFamily="34" charset="0"/>
              </a:defRPr>
            </a:lvl1pPr>
          </a:lstStyle>
          <a:p>
            <a:r>
              <a:rPr lang="en-US" dirty="0">
                <a:solidFill>
                  <a:schemeClr val="tx1">
                    <a:alpha val="10000"/>
                  </a:schemeClr>
                </a:solidFill>
              </a:rPr>
              <a:t>Microsoft Office &amp; SharePoint</a:t>
            </a:r>
          </a:p>
        </p:txBody>
      </p:sp>
      <p:sp>
        <p:nvSpPr>
          <p:cNvPr id="107" name="TextBox 106">
            <a:extLst>
              <a:ext uri="{FF2B5EF4-FFF2-40B4-BE49-F238E27FC236}">
                <a16:creationId xmlns:a16="http://schemas.microsoft.com/office/drawing/2014/main" xmlns="" id="{83BF2EE1-4D6B-4637-9BF2-3D3B1C0B70FD}"/>
              </a:ext>
            </a:extLst>
          </p:cNvPr>
          <p:cNvSpPr txBox="1"/>
          <p:nvPr/>
        </p:nvSpPr>
        <p:spPr>
          <a:xfrm>
            <a:off x="2218285" y="751759"/>
            <a:ext cx="673229" cy="333425"/>
          </a:xfrm>
          <a:prstGeom prst="rect">
            <a:avLst/>
          </a:prstGeom>
          <a:noFill/>
        </p:spPr>
        <p:txBody>
          <a:bodyPr wrap="square" lIns="0" tIns="0" rIns="0" bIns="0" rtlCol="0">
            <a:spAutoFit/>
          </a:bodyPr>
          <a:lstStyle/>
          <a:p>
            <a:pPr algn="ctr" defTabSz="430252">
              <a:lnSpc>
                <a:spcPts val="1300"/>
              </a:lnSpc>
              <a:defRPr/>
            </a:pPr>
            <a:r>
              <a:rPr lang="en-US" sz="1100" kern="0" spc="-24" dirty="0">
                <a:solidFill>
                  <a:schemeClr val="tx1">
                    <a:alpha val="10000"/>
                  </a:schemeClr>
                </a:solidFill>
                <a:latin typeface="Segoe UI Semibold"/>
                <a:cs typeface="Segoe UI Semilight" panose="020B0402040204020203" pitchFamily="34" charset="0"/>
              </a:rPr>
              <a:t>Microsoft Windows</a:t>
            </a:r>
          </a:p>
        </p:txBody>
      </p:sp>
      <p:grpSp>
        <p:nvGrpSpPr>
          <p:cNvPr id="12" name="Group 11">
            <a:extLst>
              <a:ext uri="{FF2B5EF4-FFF2-40B4-BE49-F238E27FC236}">
                <a16:creationId xmlns:a16="http://schemas.microsoft.com/office/drawing/2014/main" xmlns="" id="{47032D9D-3256-45E4-BB4E-A66924F2352B}"/>
              </a:ext>
            </a:extLst>
          </p:cNvPr>
          <p:cNvGrpSpPr/>
          <p:nvPr/>
        </p:nvGrpSpPr>
        <p:grpSpPr>
          <a:xfrm>
            <a:off x="9989392" y="3763208"/>
            <a:ext cx="1019128" cy="1116240"/>
            <a:chOff x="9989392" y="3763208"/>
            <a:chExt cx="1019128" cy="1116240"/>
          </a:xfrm>
        </p:grpSpPr>
        <p:sp>
          <p:nvSpPr>
            <p:cNvPr id="133" name="TextBox 132">
              <a:extLst>
                <a:ext uri="{FF2B5EF4-FFF2-40B4-BE49-F238E27FC236}">
                  <a16:creationId xmlns:a16="http://schemas.microsoft.com/office/drawing/2014/main" xmlns="" id="{13910386-16A8-4F27-83E3-BAD7FF486A9F}"/>
                </a:ext>
              </a:extLst>
            </p:cNvPr>
            <p:cNvSpPr txBox="1"/>
            <p:nvPr/>
          </p:nvSpPr>
          <p:spPr>
            <a:xfrm>
              <a:off x="9989392" y="4448561"/>
              <a:ext cx="1019128" cy="430887"/>
            </a:xfrm>
            <a:prstGeom prst="rect">
              <a:avLst/>
            </a:prstGeom>
            <a:noFill/>
          </p:spPr>
          <p:txBody>
            <a:bodyPr wrap="square" lIns="0" tIns="0" rIns="0" bIns="0" rtlCol="0">
              <a:spAutoFit/>
            </a:bodyPr>
            <a:lstStyle/>
            <a:p>
              <a:pPr algn="ctr"/>
              <a:r>
                <a:rPr lang="en-US" sz="1400" b="1" dirty="0">
                  <a:gradFill>
                    <a:gsLst>
                      <a:gs pos="2917">
                        <a:schemeClr val="tx1"/>
                      </a:gs>
                      <a:gs pos="30000">
                        <a:schemeClr val="tx1"/>
                      </a:gs>
                    </a:gsLst>
                    <a:lin ang="5400000" scaled="0"/>
                  </a:gradFill>
                </a:rPr>
                <a:t>Bot</a:t>
              </a:r>
              <a:br>
                <a:rPr lang="en-US" sz="1400" b="1" dirty="0">
                  <a:gradFill>
                    <a:gsLst>
                      <a:gs pos="2917">
                        <a:schemeClr val="tx1"/>
                      </a:gs>
                      <a:gs pos="30000">
                        <a:schemeClr val="tx1"/>
                      </a:gs>
                    </a:gsLst>
                    <a:lin ang="5400000" scaled="0"/>
                  </a:gradFill>
                </a:rPr>
              </a:br>
              <a:r>
                <a:rPr lang="en-US" sz="1400" b="1" dirty="0">
                  <a:gradFill>
                    <a:gsLst>
                      <a:gs pos="2917">
                        <a:schemeClr val="tx1"/>
                      </a:gs>
                      <a:gs pos="30000">
                        <a:schemeClr val="tx1"/>
                      </a:gs>
                    </a:gsLst>
                    <a:lin ang="5400000" scaled="0"/>
                  </a:gradFill>
                </a:rPr>
                <a:t>Framework</a:t>
              </a:r>
            </a:p>
          </p:txBody>
        </p:sp>
        <p:sp>
          <p:nvSpPr>
            <p:cNvPr id="11" name="Freeform 5">
              <a:extLst>
                <a:ext uri="{FF2B5EF4-FFF2-40B4-BE49-F238E27FC236}">
                  <a16:creationId xmlns:a16="http://schemas.microsoft.com/office/drawing/2014/main" xmlns="" id="{8906FFEA-ADBA-4251-A9B7-38FBB6CC2263}"/>
                </a:ext>
              </a:extLst>
            </p:cNvPr>
            <p:cNvSpPr>
              <a:spLocks noEditPoints="1"/>
            </p:cNvSpPr>
            <p:nvPr/>
          </p:nvSpPr>
          <p:spPr bwMode="auto">
            <a:xfrm>
              <a:off x="10235334" y="3763208"/>
              <a:ext cx="531877" cy="532869"/>
            </a:xfrm>
            <a:custGeom>
              <a:avLst/>
              <a:gdLst>
                <a:gd name="T0" fmla="*/ 744 w 744"/>
                <a:gd name="T1" fmla="*/ 372 h 744"/>
                <a:gd name="T2" fmla="*/ 372 w 744"/>
                <a:gd name="T3" fmla="*/ 744 h 744"/>
                <a:gd name="T4" fmla="*/ 0 w 744"/>
                <a:gd name="T5" fmla="*/ 372 h 744"/>
                <a:gd name="T6" fmla="*/ 372 w 744"/>
                <a:gd name="T7" fmla="*/ 0 h 744"/>
                <a:gd name="T8" fmla="*/ 744 w 744"/>
                <a:gd name="T9" fmla="*/ 372 h 744"/>
                <a:gd name="T10" fmla="*/ 237 w 744"/>
                <a:gd name="T11" fmla="*/ 525 h 744"/>
                <a:gd name="T12" fmla="*/ 85 w 744"/>
                <a:gd name="T13" fmla="*/ 373 h 744"/>
                <a:gd name="T14" fmla="*/ 237 w 744"/>
                <a:gd name="T15" fmla="*/ 220 h 744"/>
                <a:gd name="T16" fmla="*/ 508 w 744"/>
                <a:gd name="T17" fmla="*/ 525 h 744"/>
                <a:gd name="T18" fmla="*/ 659 w 744"/>
                <a:gd name="T19" fmla="*/ 373 h 744"/>
                <a:gd name="T20" fmla="*/ 508 w 744"/>
                <a:gd name="T21" fmla="*/ 220 h 744"/>
                <a:gd name="T22" fmla="*/ 309 w 744"/>
                <a:gd name="T23" fmla="*/ 345 h 744"/>
                <a:gd name="T24" fmla="*/ 279 w 744"/>
                <a:gd name="T25" fmla="*/ 377 h 744"/>
                <a:gd name="T26" fmla="*/ 309 w 744"/>
                <a:gd name="T27" fmla="*/ 407 h 744"/>
                <a:gd name="T28" fmla="*/ 339 w 744"/>
                <a:gd name="T29" fmla="*/ 377 h 744"/>
                <a:gd name="T30" fmla="*/ 309 w 744"/>
                <a:gd name="T31" fmla="*/ 345 h 744"/>
                <a:gd name="T32" fmla="*/ 435 w 744"/>
                <a:gd name="T33" fmla="*/ 345 h 744"/>
                <a:gd name="T34" fmla="*/ 405 w 744"/>
                <a:gd name="T35" fmla="*/ 377 h 744"/>
                <a:gd name="T36" fmla="*/ 435 w 744"/>
                <a:gd name="T37" fmla="*/ 407 h 744"/>
                <a:gd name="T38" fmla="*/ 464 w 744"/>
                <a:gd name="T39" fmla="*/ 377 h 744"/>
                <a:gd name="T40" fmla="*/ 435 w 744"/>
                <a:gd name="T41" fmla="*/ 345 h 7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44" h="744">
                  <a:moveTo>
                    <a:pt x="744" y="372"/>
                  </a:moveTo>
                  <a:cubicBezTo>
                    <a:pt x="744" y="578"/>
                    <a:pt x="577" y="744"/>
                    <a:pt x="372" y="744"/>
                  </a:cubicBezTo>
                  <a:cubicBezTo>
                    <a:pt x="166" y="744"/>
                    <a:pt x="0" y="578"/>
                    <a:pt x="0" y="372"/>
                  </a:cubicBezTo>
                  <a:cubicBezTo>
                    <a:pt x="0" y="167"/>
                    <a:pt x="166" y="0"/>
                    <a:pt x="372" y="0"/>
                  </a:cubicBezTo>
                  <a:cubicBezTo>
                    <a:pt x="577" y="0"/>
                    <a:pt x="744" y="167"/>
                    <a:pt x="744" y="372"/>
                  </a:cubicBezTo>
                  <a:close/>
                  <a:moveTo>
                    <a:pt x="237" y="525"/>
                  </a:moveTo>
                  <a:cubicBezTo>
                    <a:pt x="85" y="373"/>
                    <a:pt x="85" y="373"/>
                    <a:pt x="85" y="373"/>
                  </a:cubicBezTo>
                  <a:cubicBezTo>
                    <a:pt x="237" y="220"/>
                    <a:pt x="237" y="220"/>
                    <a:pt x="237" y="220"/>
                  </a:cubicBezTo>
                  <a:moveTo>
                    <a:pt x="508" y="525"/>
                  </a:moveTo>
                  <a:cubicBezTo>
                    <a:pt x="659" y="373"/>
                    <a:pt x="659" y="373"/>
                    <a:pt x="659" y="373"/>
                  </a:cubicBezTo>
                  <a:cubicBezTo>
                    <a:pt x="508" y="220"/>
                    <a:pt x="508" y="220"/>
                    <a:pt x="508" y="220"/>
                  </a:cubicBezTo>
                  <a:moveTo>
                    <a:pt x="309" y="345"/>
                  </a:moveTo>
                  <a:cubicBezTo>
                    <a:pt x="292" y="345"/>
                    <a:pt x="279" y="360"/>
                    <a:pt x="279" y="377"/>
                  </a:cubicBezTo>
                  <a:cubicBezTo>
                    <a:pt x="279" y="392"/>
                    <a:pt x="292" y="407"/>
                    <a:pt x="309" y="407"/>
                  </a:cubicBezTo>
                  <a:cubicBezTo>
                    <a:pt x="324" y="407"/>
                    <a:pt x="339" y="392"/>
                    <a:pt x="339" y="377"/>
                  </a:cubicBezTo>
                  <a:cubicBezTo>
                    <a:pt x="339" y="360"/>
                    <a:pt x="324" y="345"/>
                    <a:pt x="309" y="345"/>
                  </a:cubicBezTo>
                  <a:close/>
                  <a:moveTo>
                    <a:pt x="435" y="345"/>
                  </a:moveTo>
                  <a:cubicBezTo>
                    <a:pt x="417" y="345"/>
                    <a:pt x="405" y="360"/>
                    <a:pt x="405" y="377"/>
                  </a:cubicBezTo>
                  <a:cubicBezTo>
                    <a:pt x="405" y="392"/>
                    <a:pt x="417" y="407"/>
                    <a:pt x="435" y="407"/>
                  </a:cubicBezTo>
                  <a:cubicBezTo>
                    <a:pt x="450" y="407"/>
                    <a:pt x="464" y="392"/>
                    <a:pt x="464" y="377"/>
                  </a:cubicBezTo>
                  <a:cubicBezTo>
                    <a:pt x="464" y="360"/>
                    <a:pt x="450" y="345"/>
                    <a:pt x="435" y="345"/>
                  </a:cubicBezTo>
                  <a:close/>
                </a:path>
              </a:pathLst>
            </a:custGeom>
            <a:noFill/>
            <a:ln w="22225" cap="flat">
              <a:solidFill>
                <a:srgbClr val="52525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spTree>
    <p:extLst>
      <p:ext uri="{BB962C8B-B14F-4D97-AF65-F5344CB8AC3E}">
        <p14:creationId xmlns:p14="http://schemas.microsoft.com/office/powerpoint/2010/main" val="2556533304"/>
      </p:ext>
    </p:extLst>
  </p:cSld>
  <p:clrMapOvr>
    <a:masterClrMapping/>
  </p:clrMapOvr>
  <mc:AlternateContent xmlns:mc="http://schemas.openxmlformats.org/markup-compatibility/2006">
    <mc:Choice xmlns:p159="http://schemas.microsoft.com/office/powerpoint/2015/09/main" xmlns="" Requires="p159">
      <p:transitio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nodeType="withEffect">
                                  <p:stCondLst>
                                    <p:cond delay="0"/>
                                  </p:stCondLst>
                                  <p:childTnLst>
                                    <p:animMotion origin="layout" path="M 4.375E-6 1.85185E-6 L 4.375E-6 -0.02338 " pathEditMode="relative" rAng="0" ptsTypes="AA">
                                      <p:cBhvr>
                                        <p:cTn id="9" dur="500" spd="-100000" fill="hold"/>
                                        <p:tgtEl>
                                          <p:spTgt spid="3"/>
                                        </p:tgtEl>
                                        <p:attrNameLst>
                                          <p:attrName>ppt_x</p:attrName>
                                          <p:attrName>ppt_y</p:attrName>
                                        </p:attrNameLst>
                                      </p:cBhvr>
                                      <p:rCtr x="0" y="-1181"/>
                                    </p:animMotion>
                                  </p:childTnLst>
                                </p:cTn>
                              </p:par>
                              <p:par>
                                <p:cTn id="10" presetID="10" presetClass="entr" presetSubtype="0"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42" presetClass="path" presetSubtype="0" decel="100000" fill="hold" nodeType="withEffect">
                                  <p:stCondLst>
                                    <p:cond delay="0"/>
                                  </p:stCondLst>
                                  <p:childTnLst>
                                    <p:animMotion origin="layout" path="M -1.45833E-6 4.44444E-6 L -1.45833E-6 -0.02338 " pathEditMode="relative" rAng="0" ptsTypes="AA">
                                      <p:cBhvr>
                                        <p:cTn id="14" dur="500" spd="-100000" fill="hold"/>
                                        <p:tgtEl>
                                          <p:spTgt spid="5"/>
                                        </p:tgtEl>
                                        <p:attrNameLst>
                                          <p:attrName>ppt_x</p:attrName>
                                          <p:attrName>ppt_y</p:attrName>
                                        </p:attrNameLst>
                                      </p:cBhvr>
                                      <p:rCtr x="0" y="-1181"/>
                                    </p:animMotion>
                                  </p:childTnLst>
                                </p:cTn>
                              </p:par>
                              <p:par>
                                <p:cTn id="15" presetID="10"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par>
                                <p:cTn id="18" presetID="42" presetClass="path" presetSubtype="0" decel="100000" fill="hold" nodeType="withEffect">
                                  <p:stCondLst>
                                    <p:cond delay="0"/>
                                  </p:stCondLst>
                                  <p:childTnLst>
                                    <p:animMotion origin="layout" path="M 2.29167E-6 2.22222E-6 L 2.29167E-6 -0.02338 " pathEditMode="relative" rAng="0" ptsTypes="AA">
                                      <p:cBhvr>
                                        <p:cTn id="19" dur="500" spd="-100000" fill="hold"/>
                                        <p:tgtEl>
                                          <p:spTgt spid="8"/>
                                        </p:tgtEl>
                                        <p:attrNameLst>
                                          <p:attrName>ppt_x</p:attrName>
                                          <p:attrName>ppt_y</p:attrName>
                                        </p:attrNameLst>
                                      </p:cBhvr>
                                      <p:rCtr x="0" y="-1181"/>
                                    </p:animMotion>
                                  </p:childTnLst>
                                </p:cTn>
                              </p:par>
                              <p:par>
                                <p:cTn id="20" presetID="10" presetClass="entr" presetSubtype="0" fill="hold" nodeType="withEffect">
                                  <p:stCondLst>
                                    <p:cond delay="10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par>
                                <p:cTn id="23" presetID="42" presetClass="path" presetSubtype="0" decel="100000" fill="hold" nodeType="withEffect">
                                  <p:stCondLst>
                                    <p:cond delay="100"/>
                                  </p:stCondLst>
                                  <p:childTnLst>
                                    <p:animMotion origin="layout" path="M 5E-6 -2.59259E-6 L 5E-6 -0.02338 " pathEditMode="relative" rAng="0" ptsTypes="AA">
                                      <p:cBhvr>
                                        <p:cTn id="24" dur="500" spd="-100000" fill="hold"/>
                                        <p:tgtEl>
                                          <p:spTgt spid="9"/>
                                        </p:tgtEl>
                                        <p:attrNameLst>
                                          <p:attrName>ppt_x</p:attrName>
                                          <p:attrName>ppt_y</p:attrName>
                                        </p:attrNameLst>
                                      </p:cBhvr>
                                      <p:rCtr x="0" y="-1181"/>
                                    </p:animMotion>
                                  </p:childTnLst>
                                </p:cTn>
                              </p:par>
                              <p:par>
                                <p:cTn id="25" presetID="10" presetClass="entr" presetSubtype="0" fill="hold" nodeType="withEffect">
                                  <p:stCondLst>
                                    <p:cond delay="10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500"/>
                                        <p:tgtEl>
                                          <p:spTgt spid="4"/>
                                        </p:tgtEl>
                                      </p:cBhvr>
                                    </p:animEffect>
                                  </p:childTnLst>
                                </p:cTn>
                              </p:par>
                              <p:par>
                                <p:cTn id="28" presetID="42" presetClass="path" presetSubtype="0" decel="100000" fill="hold" nodeType="withEffect">
                                  <p:stCondLst>
                                    <p:cond delay="100"/>
                                  </p:stCondLst>
                                  <p:childTnLst>
                                    <p:animMotion origin="layout" path="M -1.25E-6 4.07407E-6 L -1.25E-6 -0.02338 " pathEditMode="relative" rAng="0" ptsTypes="AA">
                                      <p:cBhvr>
                                        <p:cTn id="29" dur="500" spd="-100000" fill="hold"/>
                                        <p:tgtEl>
                                          <p:spTgt spid="4"/>
                                        </p:tgtEl>
                                        <p:attrNameLst>
                                          <p:attrName>ppt_x</p:attrName>
                                          <p:attrName>ppt_y</p:attrName>
                                        </p:attrNameLst>
                                      </p:cBhvr>
                                      <p:rCtr x="0" y="-1181"/>
                                    </p:animMotion>
                                  </p:childTnLst>
                                </p:cTn>
                              </p:par>
                              <p:par>
                                <p:cTn id="30" presetID="10" presetClass="entr" presetSubtype="0" fill="hold" nodeType="withEffect">
                                  <p:stCondLst>
                                    <p:cond delay="10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par>
                                <p:cTn id="33" presetID="42" presetClass="path" presetSubtype="0" decel="100000" fill="hold" nodeType="withEffect">
                                  <p:stCondLst>
                                    <p:cond delay="100"/>
                                  </p:stCondLst>
                                  <p:childTnLst>
                                    <p:animMotion origin="layout" path="M -1.25E-6 4.07407E-6 L -1.25E-6 -0.02338 " pathEditMode="relative" rAng="0" ptsTypes="AA">
                                      <p:cBhvr>
                                        <p:cTn id="34" dur="500" spd="-100000" fill="hold"/>
                                        <p:tgtEl>
                                          <p:spTgt spid="12"/>
                                        </p:tgtEl>
                                        <p:attrNameLst>
                                          <p:attrName>ppt_x</p:attrName>
                                          <p:attrName>ppt_y</p:attrName>
                                        </p:attrNameLst>
                                      </p:cBhvr>
                                      <p:rCtr x="0" y="-118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5" name="Group 64">
            <a:extLst>
              <a:ext uri="{FF2B5EF4-FFF2-40B4-BE49-F238E27FC236}">
                <a16:creationId xmlns:a16="http://schemas.microsoft.com/office/drawing/2014/main" xmlns="" id="{0E7C2223-0D2E-4A7E-9670-45678606E7F3}"/>
              </a:ext>
            </a:extLst>
          </p:cNvPr>
          <p:cNvGrpSpPr/>
          <p:nvPr/>
        </p:nvGrpSpPr>
        <p:grpSpPr>
          <a:xfrm>
            <a:off x="8406915" y="3237185"/>
            <a:ext cx="1019128" cy="1116240"/>
            <a:chOff x="9989392" y="3763208"/>
            <a:chExt cx="1019128" cy="1116240"/>
          </a:xfrm>
        </p:grpSpPr>
        <p:sp>
          <p:nvSpPr>
            <p:cNvPr id="66" name="TextBox 65">
              <a:extLst>
                <a:ext uri="{FF2B5EF4-FFF2-40B4-BE49-F238E27FC236}">
                  <a16:creationId xmlns:a16="http://schemas.microsoft.com/office/drawing/2014/main" xmlns="" id="{E4744AB0-EC11-4918-B3F3-C552B09D16F6}"/>
                </a:ext>
              </a:extLst>
            </p:cNvPr>
            <p:cNvSpPr txBox="1"/>
            <p:nvPr/>
          </p:nvSpPr>
          <p:spPr>
            <a:xfrm>
              <a:off x="9989392" y="4448561"/>
              <a:ext cx="1019128" cy="430887"/>
            </a:xfrm>
            <a:prstGeom prst="rect">
              <a:avLst/>
            </a:prstGeom>
            <a:noFill/>
          </p:spPr>
          <p:txBody>
            <a:bodyPr wrap="square" lIns="0" tIns="0" rIns="0" bIns="0" rtlCol="0">
              <a:spAutoFit/>
            </a:bodyPr>
            <a:lstStyle/>
            <a:p>
              <a:pPr algn="ctr"/>
              <a:r>
                <a:rPr lang="en-US" sz="1400" b="1" dirty="0">
                  <a:gradFill>
                    <a:gsLst>
                      <a:gs pos="2917">
                        <a:schemeClr val="tx1"/>
                      </a:gs>
                      <a:gs pos="30000">
                        <a:schemeClr val="tx1"/>
                      </a:gs>
                    </a:gsLst>
                    <a:lin ang="5400000" scaled="0"/>
                  </a:gradFill>
                </a:rPr>
                <a:t>Bot</a:t>
              </a:r>
              <a:br>
                <a:rPr lang="en-US" sz="1400" b="1" dirty="0">
                  <a:gradFill>
                    <a:gsLst>
                      <a:gs pos="2917">
                        <a:schemeClr val="tx1"/>
                      </a:gs>
                      <a:gs pos="30000">
                        <a:schemeClr val="tx1"/>
                      </a:gs>
                    </a:gsLst>
                    <a:lin ang="5400000" scaled="0"/>
                  </a:gradFill>
                </a:rPr>
              </a:br>
              <a:r>
                <a:rPr lang="en-US" sz="1400" b="1" dirty="0">
                  <a:gradFill>
                    <a:gsLst>
                      <a:gs pos="2917">
                        <a:schemeClr val="tx1"/>
                      </a:gs>
                      <a:gs pos="30000">
                        <a:schemeClr val="tx1"/>
                      </a:gs>
                    </a:gsLst>
                    <a:lin ang="5400000" scaled="0"/>
                  </a:gradFill>
                </a:rPr>
                <a:t>Framework</a:t>
              </a:r>
            </a:p>
          </p:txBody>
        </p:sp>
        <p:sp>
          <p:nvSpPr>
            <p:cNvPr id="67" name="Freeform 5">
              <a:extLst>
                <a:ext uri="{FF2B5EF4-FFF2-40B4-BE49-F238E27FC236}">
                  <a16:creationId xmlns:a16="http://schemas.microsoft.com/office/drawing/2014/main" xmlns="" id="{2E1E2763-373D-410D-8DA0-1E036FC8A84D}"/>
                </a:ext>
              </a:extLst>
            </p:cNvPr>
            <p:cNvSpPr>
              <a:spLocks noEditPoints="1"/>
            </p:cNvSpPr>
            <p:nvPr/>
          </p:nvSpPr>
          <p:spPr bwMode="auto">
            <a:xfrm>
              <a:off x="10235334" y="3763208"/>
              <a:ext cx="531877" cy="532869"/>
            </a:xfrm>
            <a:custGeom>
              <a:avLst/>
              <a:gdLst>
                <a:gd name="T0" fmla="*/ 744 w 744"/>
                <a:gd name="T1" fmla="*/ 372 h 744"/>
                <a:gd name="T2" fmla="*/ 372 w 744"/>
                <a:gd name="T3" fmla="*/ 744 h 744"/>
                <a:gd name="T4" fmla="*/ 0 w 744"/>
                <a:gd name="T5" fmla="*/ 372 h 744"/>
                <a:gd name="T6" fmla="*/ 372 w 744"/>
                <a:gd name="T7" fmla="*/ 0 h 744"/>
                <a:gd name="T8" fmla="*/ 744 w 744"/>
                <a:gd name="T9" fmla="*/ 372 h 744"/>
                <a:gd name="T10" fmla="*/ 237 w 744"/>
                <a:gd name="T11" fmla="*/ 525 h 744"/>
                <a:gd name="T12" fmla="*/ 85 w 744"/>
                <a:gd name="T13" fmla="*/ 373 h 744"/>
                <a:gd name="T14" fmla="*/ 237 w 744"/>
                <a:gd name="T15" fmla="*/ 220 h 744"/>
                <a:gd name="T16" fmla="*/ 508 w 744"/>
                <a:gd name="T17" fmla="*/ 525 h 744"/>
                <a:gd name="T18" fmla="*/ 659 w 744"/>
                <a:gd name="T19" fmla="*/ 373 h 744"/>
                <a:gd name="T20" fmla="*/ 508 w 744"/>
                <a:gd name="T21" fmla="*/ 220 h 744"/>
                <a:gd name="T22" fmla="*/ 309 w 744"/>
                <a:gd name="T23" fmla="*/ 345 h 744"/>
                <a:gd name="T24" fmla="*/ 279 w 744"/>
                <a:gd name="T25" fmla="*/ 377 h 744"/>
                <a:gd name="T26" fmla="*/ 309 w 744"/>
                <a:gd name="T27" fmla="*/ 407 h 744"/>
                <a:gd name="T28" fmla="*/ 339 w 744"/>
                <a:gd name="T29" fmla="*/ 377 h 744"/>
                <a:gd name="T30" fmla="*/ 309 w 744"/>
                <a:gd name="T31" fmla="*/ 345 h 744"/>
                <a:gd name="T32" fmla="*/ 435 w 744"/>
                <a:gd name="T33" fmla="*/ 345 h 744"/>
                <a:gd name="T34" fmla="*/ 405 w 744"/>
                <a:gd name="T35" fmla="*/ 377 h 744"/>
                <a:gd name="T36" fmla="*/ 435 w 744"/>
                <a:gd name="T37" fmla="*/ 407 h 744"/>
                <a:gd name="T38" fmla="*/ 464 w 744"/>
                <a:gd name="T39" fmla="*/ 377 h 744"/>
                <a:gd name="T40" fmla="*/ 435 w 744"/>
                <a:gd name="T41" fmla="*/ 345 h 7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44" h="744">
                  <a:moveTo>
                    <a:pt x="744" y="372"/>
                  </a:moveTo>
                  <a:cubicBezTo>
                    <a:pt x="744" y="578"/>
                    <a:pt x="577" y="744"/>
                    <a:pt x="372" y="744"/>
                  </a:cubicBezTo>
                  <a:cubicBezTo>
                    <a:pt x="166" y="744"/>
                    <a:pt x="0" y="578"/>
                    <a:pt x="0" y="372"/>
                  </a:cubicBezTo>
                  <a:cubicBezTo>
                    <a:pt x="0" y="167"/>
                    <a:pt x="166" y="0"/>
                    <a:pt x="372" y="0"/>
                  </a:cubicBezTo>
                  <a:cubicBezTo>
                    <a:pt x="577" y="0"/>
                    <a:pt x="744" y="167"/>
                    <a:pt x="744" y="372"/>
                  </a:cubicBezTo>
                  <a:close/>
                  <a:moveTo>
                    <a:pt x="237" y="525"/>
                  </a:moveTo>
                  <a:cubicBezTo>
                    <a:pt x="85" y="373"/>
                    <a:pt x="85" y="373"/>
                    <a:pt x="85" y="373"/>
                  </a:cubicBezTo>
                  <a:cubicBezTo>
                    <a:pt x="237" y="220"/>
                    <a:pt x="237" y="220"/>
                    <a:pt x="237" y="220"/>
                  </a:cubicBezTo>
                  <a:moveTo>
                    <a:pt x="508" y="525"/>
                  </a:moveTo>
                  <a:cubicBezTo>
                    <a:pt x="659" y="373"/>
                    <a:pt x="659" y="373"/>
                    <a:pt x="659" y="373"/>
                  </a:cubicBezTo>
                  <a:cubicBezTo>
                    <a:pt x="508" y="220"/>
                    <a:pt x="508" y="220"/>
                    <a:pt x="508" y="220"/>
                  </a:cubicBezTo>
                  <a:moveTo>
                    <a:pt x="309" y="345"/>
                  </a:moveTo>
                  <a:cubicBezTo>
                    <a:pt x="292" y="345"/>
                    <a:pt x="279" y="360"/>
                    <a:pt x="279" y="377"/>
                  </a:cubicBezTo>
                  <a:cubicBezTo>
                    <a:pt x="279" y="392"/>
                    <a:pt x="292" y="407"/>
                    <a:pt x="309" y="407"/>
                  </a:cubicBezTo>
                  <a:cubicBezTo>
                    <a:pt x="324" y="407"/>
                    <a:pt x="339" y="392"/>
                    <a:pt x="339" y="377"/>
                  </a:cubicBezTo>
                  <a:cubicBezTo>
                    <a:pt x="339" y="360"/>
                    <a:pt x="324" y="345"/>
                    <a:pt x="309" y="345"/>
                  </a:cubicBezTo>
                  <a:close/>
                  <a:moveTo>
                    <a:pt x="435" y="345"/>
                  </a:moveTo>
                  <a:cubicBezTo>
                    <a:pt x="417" y="345"/>
                    <a:pt x="405" y="360"/>
                    <a:pt x="405" y="377"/>
                  </a:cubicBezTo>
                  <a:cubicBezTo>
                    <a:pt x="405" y="392"/>
                    <a:pt x="417" y="407"/>
                    <a:pt x="435" y="407"/>
                  </a:cubicBezTo>
                  <a:cubicBezTo>
                    <a:pt x="450" y="407"/>
                    <a:pt x="464" y="392"/>
                    <a:pt x="464" y="377"/>
                  </a:cubicBezTo>
                  <a:cubicBezTo>
                    <a:pt x="464" y="360"/>
                    <a:pt x="450" y="345"/>
                    <a:pt x="435" y="345"/>
                  </a:cubicBezTo>
                  <a:close/>
                </a:path>
              </a:pathLst>
            </a:custGeom>
            <a:noFill/>
            <a:ln w="22225" cap="flat">
              <a:solidFill>
                <a:srgbClr val="52525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sp>
        <p:nvSpPr>
          <p:cNvPr id="40" name="announcing title">
            <a:extLst>
              <a:ext uri="{FF2B5EF4-FFF2-40B4-BE49-F238E27FC236}">
                <a16:creationId xmlns:a16="http://schemas.microsoft.com/office/drawing/2014/main" xmlns="" id="{C9DC4C56-0329-48C4-99BC-CE1E0BC79660}"/>
              </a:ext>
            </a:extLst>
          </p:cNvPr>
          <p:cNvSpPr txBox="1"/>
          <p:nvPr/>
        </p:nvSpPr>
        <p:spPr>
          <a:xfrm>
            <a:off x="97219" y="1717429"/>
            <a:ext cx="4411341" cy="849453"/>
          </a:xfrm>
          <a:custGeom>
            <a:avLst/>
            <a:gdLst>
              <a:gd name="connsiteX0" fmla="*/ 0 w 3940659"/>
              <a:gd name="connsiteY0" fmla="*/ 0 h 1320361"/>
              <a:gd name="connsiteX1" fmla="*/ 3940659 w 3940659"/>
              <a:gd name="connsiteY1" fmla="*/ 0 h 1320361"/>
              <a:gd name="connsiteX2" fmla="*/ 3940659 w 3940659"/>
              <a:gd name="connsiteY2" fmla="*/ 1320361 h 1320361"/>
              <a:gd name="connsiteX3" fmla="*/ 0 w 3940659"/>
              <a:gd name="connsiteY3" fmla="*/ 1320361 h 1320361"/>
              <a:gd name="connsiteX4" fmla="*/ 0 w 3940659"/>
              <a:gd name="connsiteY4" fmla="*/ 0 h 13203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0659" h="1320361">
                <a:moveTo>
                  <a:pt x="0" y="0"/>
                </a:moveTo>
                <a:lnTo>
                  <a:pt x="3940659" y="0"/>
                </a:lnTo>
                <a:lnTo>
                  <a:pt x="3940659" y="1320361"/>
                </a:lnTo>
                <a:lnTo>
                  <a:pt x="0" y="1320361"/>
                </a:lnTo>
                <a:lnTo>
                  <a:pt x="0" y="0"/>
                </a:lnTo>
                <a:close/>
              </a:path>
            </a:pathLst>
          </a:custGeom>
          <a:noFill/>
        </p:spPr>
        <p:txBody>
          <a:bodyPr wrap="square" lIns="0" tIns="0" rIns="0" bIns="0" rtlCol="0" anchor="ctr" anchorCtr="0">
            <a:noAutofit/>
          </a:bodyPr>
          <a:lstStyle/>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4000" b="1" i="0" u="none" strike="noStrike" kern="1200" cap="none" spc="-87" normalizeH="0" baseline="0" noProof="0" dirty="0">
                <a:ln>
                  <a:noFill/>
                </a:ln>
                <a:gradFill>
                  <a:gsLst>
                    <a:gs pos="2917">
                      <a:srgbClr val="000000"/>
                    </a:gs>
                    <a:gs pos="30000">
                      <a:srgbClr val="000000"/>
                    </a:gs>
                  </a:gsLst>
                  <a:lin ang="5400000" scaled="0"/>
                </a:gradFill>
                <a:effectLst/>
                <a:uLnTx/>
                <a:uFillTx/>
                <a:latin typeface="Segoe UI"/>
                <a:ea typeface="+mn-ea"/>
                <a:cs typeface="+mn-cs"/>
              </a:rPr>
              <a:t>Bot Framework</a:t>
            </a:r>
          </a:p>
        </p:txBody>
      </p:sp>
      <p:grpSp>
        <p:nvGrpSpPr>
          <p:cNvPr id="28" name="Group 27">
            <a:extLst>
              <a:ext uri="{FF2B5EF4-FFF2-40B4-BE49-F238E27FC236}">
                <a16:creationId xmlns:a16="http://schemas.microsoft.com/office/drawing/2014/main" xmlns="" id="{A57569A3-D90C-4FC4-80F2-7097E7D5C7D7}"/>
              </a:ext>
            </a:extLst>
          </p:cNvPr>
          <p:cNvGrpSpPr/>
          <p:nvPr/>
        </p:nvGrpSpPr>
        <p:grpSpPr>
          <a:xfrm>
            <a:off x="6223571" y="1321572"/>
            <a:ext cx="5385817" cy="4947466"/>
            <a:chOff x="6009574" y="1085184"/>
            <a:chExt cx="5385817" cy="4947466"/>
          </a:xfrm>
        </p:grpSpPr>
        <p:sp>
          <p:nvSpPr>
            <p:cNvPr id="3" name="Rectangle 2">
              <a:extLst>
                <a:ext uri="{FF2B5EF4-FFF2-40B4-BE49-F238E27FC236}">
                  <a16:creationId xmlns:a16="http://schemas.microsoft.com/office/drawing/2014/main" xmlns="" id="{CCA6E57C-CFCB-4C71-BAF8-BA98841EA874}"/>
                </a:ext>
              </a:extLst>
            </p:cNvPr>
            <p:cNvSpPr/>
            <p:nvPr/>
          </p:nvSpPr>
          <p:spPr bwMode="auto">
            <a:xfrm>
              <a:off x="6009574" y="1085184"/>
              <a:ext cx="5385817" cy="4947466"/>
            </a:xfrm>
            <a:prstGeom prst="rect">
              <a:avLst/>
            </a:prstGeom>
            <a:solidFill>
              <a:srgbClr val="FFFFFF"/>
            </a:solidFill>
            <a:ln>
              <a:noFill/>
            </a:ln>
            <a:effectLst>
              <a:outerShdw blurRad="254000" dist="50800" dir="2700000" algn="tl" rotWithShape="0">
                <a:prstClr val="black">
                  <a:alpha val="3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err="1">
                <a:gradFill>
                  <a:gsLst>
                    <a:gs pos="0">
                      <a:srgbClr val="FFFFFF"/>
                    </a:gs>
                    <a:gs pos="100000">
                      <a:srgbClr val="FFFFFF"/>
                    </a:gs>
                  </a:gsLst>
                  <a:lin ang="5400000" scaled="0"/>
                </a:gradFill>
                <a:cs typeface="Segoe UI" pitchFamily="34" charset="0"/>
              </a:endParaRPr>
            </a:p>
          </p:txBody>
        </p:sp>
        <p:grpSp>
          <p:nvGrpSpPr>
            <p:cNvPr id="92" name="Group 91">
              <a:extLst>
                <a:ext uri="{FF2B5EF4-FFF2-40B4-BE49-F238E27FC236}">
                  <a16:creationId xmlns:a16="http://schemas.microsoft.com/office/drawing/2014/main" xmlns="" id="{D5DFA967-86CC-4D0D-9E7A-CFC834019181}"/>
                </a:ext>
              </a:extLst>
            </p:cNvPr>
            <p:cNvGrpSpPr/>
            <p:nvPr/>
          </p:nvGrpSpPr>
          <p:grpSpPr>
            <a:xfrm>
              <a:off x="6221292" y="1379814"/>
              <a:ext cx="4906738" cy="4430492"/>
              <a:chOff x="6288717" y="1377138"/>
              <a:chExt cx="5176471" cy="4674045"/>
            </a:xfrm>
          </p:grpSpPr>
          <p:pic>
            <p:nvPicPr>
              <p:cNvPr id="93" name="Picture 16" descr="Image result for Sabre logo">
                <a:extLst>
                  <a:ext uri="{FF2B5EF4-FFF2-40B4-BE49-F238E27FC236}">
                    <a16:creationId xmlns:a16="http://schemas.microsoft.com/office/drawing/2014/main" xmlns="" id="{43F80E1A-8EF4-470E-99BB-467789478E84}"/>
                  </a:ext>
                </a:extLst>
              </p:cNvPr>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bwMode="auto">
              <a:xfrm>
                <a:off x="8042473" y="5026686"/>
                <a:ext cx="610196" cy="162250"/>
              </a:xfrm>
              <a:prstGeom prst="rect">
                <a:avLst/>
              </a:prstGeom>
              <a:noFill/>
              <a:extLst>
                <a:ext uri="{909E8E84-426E-40DD-AFC4-6F175D3DCCD1}">
                  <a14:hiddenFill xmlns:a14="http://schemas.microsoft.com/office/drawing/2010/main">
                    <a:solidFill>
                      <a:srgbClr val="FFFFFF"/>
                    </a:solidFill>
                  </a14:hiddenFill>
                </a:ext>
              </a:extLst>
            </p:spPr>
          </p:pic>
          <p:pic>
            <p:nvPicPr>
              <p:cNvPr id="94" name="Picture 93">
                <a:extLst>
                  <a:ext uri="{FF2B5EF4-FFF2-40B4-BE49-F238E27FC236}">
                    <a16:creationId xmlns:a16="http://schemas.microsoft.com/office/drawing/2014/main" xmlns="" id="{8323B518-7AF9-414A-B33C-374ADA1AB5D5}"/>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334542" y="5736226"/>
                <a:ext cx="1130646" cy="217430"/>
              </a:xfrm>
              <a:prstGeom prst="rect">
                <a:avLst/>
              </a:prstGeom>
            </p:spPr>
          </p:pic>
          <p:pic>
            <p:nvPicPr>
              <p:cNvPr id="95" name="Picture 2" descr="File:BMW.svg">
                <a:extLst>
                  <a:ext uri="{FF2B5EF4-FFF2-40B4-BE49-F238E27FC236}">
                    <a16:creationId xmlns:a16="http://schemas.microsoft.com/office/drawing/2014/main" xmlns="" id="{ED96B1DA-F145-48D0-8F2E-09ED128415B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38351" y="1377138"/>
                <a:ext cx="403863" cy="403863"/>
              </a:xfrm>
              <a:prstGeom prst="rect">
                <a:avLst/>
              </a:prstGeom>
              <a:noFill/>
              <a:extLst>
                <a:ext uri="{909E8E84-426E-40DD-AFC4-6F175D3DCCD1}">
                  <a14:hiddenFill xmlns:a14="http://schemas.microsoft.com/office/drawing/2010/main">
                    <a:solidFill>
                      <a:srgbClr val="FFFFFF"/>
                    </a:solidFill>
                  </a14:hiddenFill>
                </a:ext>
              </a:extLst>
            </p:spPr>
          </p:pic>
          <p:pic>
            <p:nvPicPr>
              <p:cNvPr id="96" name="Picture 95">
                <a:extLst>
                  <a:ext uri="{FF2B5EF4-FFF2-40B4-BE49-F238E27FC236}">
                    <a16:creationId xmlns:a16="http://schemas.microsoft.com/office/drawing/2014/main" xmlns="" id="{DA37EC55-CF83-4272-A777-866236ACA204}"/>
                  </a:ext>
                </a:extLst>
              </p:cNvPr>
              <p:cNvPicPr>
                <a:picLocks noChangeAspect="1"/>
              </p:cNvPicPr>
              <p:nvPr/>
            </p:nvPicPr>
            <p:blipFill>
              <a:blip r:embed="rId6"/>
              <a:stretch>
                <a:fillRect/>
              </a:stretch>
            </p:blipFill>
            <p:spPr>
              <a:xfrm>
                <a:off x="9353120" y="2133787"/>
                <a:ext cx="903131" cy="270939"/>
              </a:xfrm>
              <a:prstGeom prst="rect">
                <a:avLst/>
              </a:prstGeom>
            </p:spPr>
          </p:pic>
          <p:pic>
            <p:nvPicPr>
              <p:cNvPr id="97" name="Picture 96">
                <a:extLst>
                  <a:ext uri="{FF2B5EF4-FFF2-40B4-BE49-F238E27FC236}">
                    <a16:creationId xmlns:a16="http://schemas.microsoft.com/office/drawing/2014/main" xmlns="" id="{DEEF7B7F-5542-4C4B-9027-39630585083B}"/>
                  </a:ext>
                </a:extLst>
              </p:cNvPr>
              <p:cNvPicPr>
                <a:picLocks noChangeAspect="1"/>
              </p:cNvPicPr>
              <p:nvPr/>
            </p:nvPicPr>
            <p:blipFill>
              <a:blip r:embed="rId7"/>
              <a:stretch>
                <a:fillRect/>
              </a:stretch>
            </p:blipFill>
            <p:spPr>
              <a:xfrm>
                <a:off x="10455759" y="4226811"/>
                <a:ext cx="867680" cy="305070"/>
              </a:xfrm>
              <a:prstGeom prst="rect">
                <a:avLst/>
              </a:prstGeom>
              <a:noFill/>
            </p:spPr>
          </p:pic>
          <p:pic>
            <p:nvPicPr>
              <p:cNvPr id="98" name="Picture 97">
                <a:extLst>
                  <a:ext uri="{FF2B5EF4-FFF2-40B4-BE49-F238E27FC236}">
                    <a16:creationId xmlns:a16="http://schemas.microsoft.com/office/drawing/2014/main" xmlns="" id="{24E6ACA1-135E-4D80-9514-A2325862079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088180" y="5764327"/>
                <a:ext cx="704636" cy="161229"/>
              </a:xfrm>
              <a:prstGeom prst="rect">
                <a:avLst/>
              </a:prstGeom>
            </p:spPr>
          </p:pic>
          <p:pic>
            <p:nvPicPr>
              <p:cNvPr id="99" name="Picture 98">
                <a:extLst>
                  <a:ext uri="{FF2B5EF4-FFF2-40B4-BE49-F238E27FC236}">
                    <a16:creationId xmlns:a16="http://schemas.microsoft.com/office/drawing/2014/main" xmlns="" id="{512BBF42-81AC-47A4-A7A9-978ABCB61FFC}"/>
                  </a:ext>
                </a:extLst>
              </p:cNvPr>
              <p:cNvPicPr>
                <a:picLocks noChangeAspect="1"/>
              </p:cNvPicPr>
              <p:nvPr/>
            </p:nvPicPr>
            <p:blipFill>
              <a:blip r:embed="rId9"/>
              <a:stretch>
                <a:fillRect/>
              </a:stretch>
            </p:blipFill>
            <p:spPr>
              <a:xfrm>
                <a:off x="9012295" y="1438135"/>
                <a:ext cx="852161" cy="281868"/>
              </a:xfrm>
              <a:prstGeom prst="rect">
                <a:avLst/>
              </a:prstGeom>
            </p:spPr>
          </p:pic>
          <p:pic>
            <p:nvPicPr>
              <p:cNvPr id="100" name="Picture 99">
                <a:extLst>
                  <a:ext uri="{FF2B5EF4-FFF2-40B4-BE49-F238E27FC236}">
                    <a16:creationId xmlns:a16="http://schemas.microsoft.com/office/drawing/2014/main" xmlns="" id="{F5106100-B8EB-40E8-A2D6-BD3CB7AD78A0}"/>
                  </a:ext>
                </a:extLst>
              </p:cNvPr>
              <p:cNvPicPr>
                <a:picLocks noChangeAspect="1"/>
              </p:cNvPicPr>
              <p:nvPr/>
            </p:nvPicPr>
            <p:blipFill>
              <a:blip r:embed="rId10"/>
              <a:stretch>
                <a:fillRect/>
              </a:stretch>
            </p:blipFill>
            <p:spPr>
              <a:xfrm>
                <a:off x="10739238" y="2062931"/>
                <a:ext cx="321253" cy="367835"/>
              </a:xfrm>
              <a:prstGeom prst="rect">
                <a:avLst/>
              </a:prstGeom>
            </p:spPr>
          </p:pic>
          <p:pic>
            <p:nvPicPr>
              <p:cNvPr id="101" name="Graphic 100">
                <a:extLst>
                  <a:ext uri="{FF2B5EF4-FFF2-40B4-BE49-F238E27FC236}">
                    <a16:creationId xmlns:a16="http://schemas.microsoft.com/office/drawing/2014/main" xmlns="" id="{9F43E088-9684-47A7-A3D7-1B95F769AFAC}"/>
                  </a:ext>
                </a:extLst>
              </p:cNvPr>
              <p:cNvPicPr>
                <a:picLocks noChangeAspect="1"/>
              </p:cNvPicPr>
              <p:nvPr/>
            </p:nvPicPr>
            <p:blipFill>
              <a:blip r:embed="rId11">
                <a:extLst>
                  <a:ext uri="{96DAC541-7B7A-43D3-8B79-37D633B846F1}">
                    <asvg:svgBlip xmlns:asvg="http://schemas.microsoft.com/office/drawing/2016/SVG/main" xmlns="" r:embed="rId12"/>
                  </a:ext>
                </a:extLst>
              </a:blip>
              <a:stretch>
                <a:fillRect/>
              </a:stretch>
            </p:blipFill>
            <p:spPr>
              <a:xfrm>
                <a:off x="7610887" y="3450056"/>
                <a:ext cx="1023813" cy="368278"/>
              </a:xfrm>
              <a:prstGeom prst="rect">
                <a:avLst/>
              </a:prstGeom>
            </p:spPr>
          </p:pic>
          <p:pic>
            <p:nvPicPr>
              <p:cNvPr id="102" name="Picture 101">
                <a:extLst>
                  <a:ext uri="{FF2B5EF4-FFF2-40B4-BE49-F238E27FC236}">
                    <a16:creationId xmlns:a16="http://schemas.microsoft.com/office/drawing/2014/main" xmlns="" id="{783E1106-895F-4FD5-957A-85CA174DF1AA}"/>
                  </a:ext>
                </a:extLst>
              </p:cNvPr>
              <p:cNvPicPr>
                <a:picLocks noChangeAspect="1"/>
              </p:cNvPicPr>
              <p:nvPr/>
            </p:nvPicPr>
            <p:blipFill>
              <a:blip r:embed="rId13"/>
              <a:stretch>
                <a:fillRect/>
              </a:stretch>
            </p:blipFill>
            <p:spPr>
              <a:xfrm>
                <a:off x="8997244" y="4249591"/>
                <a:ext cx="988827" cy="259512"/>
              </a:xfrm>
              <a:prstGeom prst="rect">
                <a:avLst/>
              </a:prstGeom>
            </p:spPr>
          </p:pic>
          <p:pic>
            <p:nvPicPr>
              <p:cNvPr id="103" name="Graphic 102">
                <a:extLst>
                  <a:ext uri="{FF2B5EF4-FFF2-40B4-BE49-F238E27FC236}">
                    <a16:creationId xmlns:a16="http://schemas.microsoft.com/office/drawing/2014/main" xmlns="" id="{65C3F3F1-7C0B-4F57-8367-7E11A8E531C2}"/>
                  </a:ext>
                </a:extLst>
              </p:cNvPr>
              <p:cNvPicPr>
                <a:picLocks noChangeAspect="1"/>
              </p:cNvPicPr>
              <p:nvPr/>
            </p:nvPicPr>
            <p:blipFill>
              <a:blip r:embed="rId14">
                <a:extLst>
                  <a:ext uri="{96DAC541-7B7A-43D3-8B79-37D633B846F1}">
                    <asvg:svgBlip xmlns:asvg="http://schemas.microsoft.com/office/drawing/2016/SVG/main" xmlns="" r:embed="rId15"/>
                  </a:ext>
                </a:extLst>
              </a:blip>
              <a:stretch>
                <a:fillRect/>
              </a:stretch>
            </p:blipFill>
            <p:spPr>
              <a:xfrm>
                <a:off x="6538624" y="4990392"/>
                <a:ext cx="1028541" cy="234840"/>
              </a:xfrm>
              <a:prstGeom prst="rect">
                <a:avLst/>
              </a:prstGeom>
            </p:spPr>
          </p:pic>
          <p:pic>
            <p:nvPicPr>
              <p:cNvPr id="104" name="Graphic 103">
                <a:extLst>
                  <a:ext uri="{FF2B5EF4-FFF2-40B4-BE49-F238E27FC236}">
                    <a16:creationId xmlns:a16="http://schemas.microsoft.com/office/drawing/2014/main" xmlns="" id="{AFF3CD1C-5B21-4D37-96CB-2AAFEE05EDCE}"/>
                  </a:ext>
                </a:extLst>
              </p:cNvPr>
              <p:cNvPicPr>
                <a:picLocks noChangeAspect="1"/>
              </p:cNvPicPr>
              <p:nvPr/>
            </p:nvPicPr>
            <p:blipFill>
              <a:blip r:embed="rId16">
                <a:extLst>
                  <a:ext uri="{96DAC541-7B7A-43D3-8B79-37D633B846F1}">
                    <asvg:svgBlip xmlns:asvg="http://schemas.microsoft.com/office/drawing/2016/SVG/main" xmlns="" r:embed="rId17"/>
                  </a:ext>
                </a:extLst>
              </a:blip>
              <a:stretch>
                <a:fillRect/>
              </a:stretch>
            </p:blipFill>
            <p:spPr>
              <a:xfrm>
                <a:off x="7842090" y="2113206"/>
                <a:ext cx="987492" cy="266466"/>
              </a:xfrm>
              <a:prstGeom prst="rect">
                <a:avLst/>
              </a:prstGeom>
            </p:spPr>
          </p:pic>
          <p:pic>
            <p:nvPicPr>
              <p:cNvPr id="105" name="Graphic 104">
                <a:extLst>
                  <a:ext uri="{FF2B5EF4-FFF2-40B4-BE49-F238E27FC236}">
                    <a16:creationId xmlns:a16="http://schemas.microsoft.com/office/drawing/2014/main" xmlns="" id="{E9F08F5D-D74D-4B30-B0BA-12628E900E6D}"/>
                  </a:ext>
                </a:extLst>
              </p:cNvPr>
              <p:cNvPicPr>
                <a:picLocks noChangeAspect="1"/>
              </p:cNvPicPr>
              <p:nvPr/>
            </p:nvPicPr>
            <p:blipFill>
              <a:blip r:embed="rId18">
                <a:extLst>
                  <a:ext uri="{96DAC541-7B7A-43D3-8B79-37D633B846F1}">
                    <asvg:svgBlip xmlns:asvg="http://schemas.microsoft.com/office/drawing/2016/SVG/main" xmlns="" r:embed="rId19"/>
                  </a:ext>
                </a:extLst>
              </a:blip>
              <a:stretch>
                <a:fillRect/>
              </a:stretch>
            </p:blipFill>
            <p:spPr>
              <a:xfrm>
                <a:off x="8043599" y="2761493"/>
                <a:ext cx="421643" cy="421642"/>
              </a:xfrm>
              <a:prstGeom prst="rect">
                <a:avLst/>
              </a:prstGeom>
            </p:spPr>
          </p:pic>
          <p:pic>
            <p:nvPicPr>
              <p:cNvPr id="106" name="Graphic 105">
                <a:extLst>
                  <a:ext uri="{FF2B5EF4-FFF2-40B4-BE49-F238E27FC236}">
                    <a16:creationId xmlns:a16="http://schemas.microsoft.com/office/drawing/2014/main" xmlns="" id="{650DCBDD-CBEC-40C6-BCE9-CB19E179D1D9}"/>
                  </a:ext>
                </a:extLst>
              </p:cNvPr>
              <p:cNvPicPr>
                <a:picLocks noChangeAspect="1"/>
              </p:cNvPicPr>
              <p:nvPr/>
            </p:nvPicPr>
            <p:blipFill>
              <a:blip r:embed="rId20">
                <a:extLst>
                  <a:ext uri="{96DAC541-7B7A-43D3-8B79-37D633B846F1}">
                    <asvg:svgBlip xmlns:asvg="http://schemas.microsoft.com/office/drawing/2016/SVG/main" xmlns="" r:embed="rId21"/>
                  </a:ext>
                </a:extLst>
              </a:blip>
              <a:stretch>
                <a:fillRect/>
              </a:stretch>
            </p:blipFill>
            <p:spPr>
              <a:xfrm>
                <a:off x="6415421" y="2164628"/>
                <a:ext cx="903131" cy="287483"/>
              </a:xfrm>
              <a:prstGeom prst="rect">
                <a:avLst/>
              </a:prstGeom>
            </p:spPr>
          </p:pic>
          <p:pic>
            <p:nvPicPr>
              <p:cNvPr id="107" name="Graphic 106">
                <a:extLst>
                  <a:ext uri="{FF2B5EF4-FFF2-40B4-BE49-F238E27FC236}">
                    <a16:creationId xmlns:a16="http://schemas.microsoft.com/office/drawing/2014/main" xmlns="" id="{296BB1E4-4C2D-4D33-9B96-865E355E90EF}"/>
                  </a:ext>
                </a:extLst>
              </p:cNvPr>
              <p:cNvPicPr>
                <a:picLocks noChangeAspect="1"/>
              </p:cNvPicPr>
              <p:nvPr/>
            </p:nvPicPr>
            <p:blipFill>
              <a:blip r:embed="rId22">
                <a:extLst>
                  <a:ext uri="{96DAC541-7B7A-43D3-8B79-37D633B846F1}">
                    <asvg:svgBlip xmlns:asvg="http://schemas.microsoft.com/office/drawing/2016/SVG/main" xmlns="" r:embed="rId23"/>
                  </a:ext>
                </a:extLst>
              </a:blip>
              <a:stretch>
                <a:fillRect/>
              </a:stretch>
            </p:blipFill>
            <p:spPr>
              <a:xfrm>
                <a:off x="7616581" y="1432292"/>
                <a:ext cx="721348" cy="293554"/>
              </a:xfrm>
              <a:prstGeom prst="rect">
                <a:avLst/>
              </a:prstGeom>
            </p:spPr>
          </p:pic>
          <p:pic>
            <p:nvPicPr>
              <p:cNvPr id="108" name="Picture 107">
                <a:extLst>
                  <a:ext uri="{FF2B5EF4-FFF2-40B4-BE49-F238E27FC236}">
                    <a16:creationId xmlns:a16="http://schemas.microsoft.com/office/drawing/2014/main" xmlns="" id="{86930ADC-2180-437A-8F4E-65DE71A7D782}"/>
                  </a:ext>
                </a:extLst>
              </p:cNvPr>
              <p:cNvPicPr>
                <a:picLocks noChangeAspect="1"/>
              </p:cNvPicPr>
              <p:nvPr/>
            </p:nvPicPr>
            <p:blipFill>
              <a:blip r:embed="rId24"/>
              <a:stretch>
                <a:fillRect/>
              </a:stretch>
            </p:blipFill>
            <p:spPr>
              <a:xfrm>
                <a:off x="9053714" y="2827195"/>
                <a:ext cx="1012417" cy="272878"/>
              </a:xfrm>
              <a:prstGeom prst="rect">
                <a:avLst/>
              </a:prstGeom>
            </p:spPr>
          </p:pic>
          <p:pic>
            <p:nvPicPr>
              <p:cNvPr id="109" name="Graphic 108">
                <a:extLst>
                  <a:ext uri="{FF2B5EF4-FFF2-40B4-BE49-F238E27FC236}">
                    <a16:creationId xmlns:a16="http://schemas.microsoft.com/office/drawing/2014/main" xmlns="" id="{2CDFEF3A-3212-4BB9-B5D1-7307FB81CD3C}"/>
                  </a:ext>
                </a:extLst>
              </p:cNvPr>
              <p:cNvPicPr>
                <a:picLocks noChangeAspect="1"/>
              </p:cNvPicPr>
              <p:nvPr/>
            </p:nvPicPr>
            <p:blipFill>
              <a:blip r:embed="rId25">
                <a:extLst>
                  <a:ext uri="{96DAC541-7B7A-43D3-8B79-37D633B846F1}">
                    <asvg:svgBlip xmlns:asvg="http://schemas.microsoft.com/office/drawing/2016/SVG/main" xmlns="" r:embed="rId26"/>
                  </a:ext>
                </a:extLst>
              </a:blip>
              <a:stretch>
                <a:fillRect/>
              </a:stretch>
            </p:blipFill>
            <p:spPr>
              <a:xfrm>
                <a:off x="7858984" y="5638699"/>
                <a:ext cx="687471" cy="412484"/>
              </a:xfrm>
              <a:prstGeom prst="rect">
                <a:avLst/>
              </a:prstGeom>
            </p:spPr>
          </p:pic>
          <p:pic>
            <p:nvPicPr>
              <p:cNvPr id="110" name="Picture 109">
                <a:extLst>
                  <a:ext uri="{FF2B5EF4-FFF2-40B4-BE49-F238E27FC236}">
                    <a16:creationId xmlns:a16="http://schemas.microsoft.com/office/drawing/2014/main" xmlns="" id="{C6112E83-6E4A-4350-831D-93A2BB36C3C0}"/>
                  </a:ext>
                </a:extLst>
              </p:cNvPr>
              <p:cNvPicPr>
                <a:picLocks noChangeAspect="1"/>
              </p:cNvPicPr>
              <p:nvPr/>
            </p:nvPicPr>
            <p:blipFill>
              <a:blip r:embed="rId27"/>
              <a:stretch>
                <a:fillRect/>
              </a:stretch>
            </p:blipFill>
            <p:spPr>
              <a:xfrm>
                <a:off x="9127977" y="4928804"/>
                <a:ext cx="1090696" cy="358015"/>
              </a:xfrm>
              <a:prstGeom prst="rect">
                <a:avLst/>
              </a:prstGeom>
            </p:spPr>
          </p:pic>
          <p:pic>
            <p:nvPicPr>
              <p:cNvPr id="111" name="Graphic 110">
                <a:extLst>
                  <a:ext uri="{FF2B5EF4-FFF2-40B4-BE49-F238E27FC236}">
                    <a16:creationId xmlns:a16="http://schemas.microsoft.com/office/drawing/2014/main" xmlns="" id="{95CC7458-0DF8-484F-B31D-2FF7075203F7}"/>
                  </a:ext>
                </a:extLst>
              </p:cNvPr>
              <p:cNvPicPr>
                <a:picLocks noChangeAspect="1"/>
              </p:cNvPicPr>
              <p:nvPr/>
            </p:nvPicPr>
            <p:blipFill>
              <a:blip r:embed="rId28">
                <a:extLst>
                  <a:ext uri="{96DAC541-7B7A-43D3-8B79-37D633B846F1}">
                    <asvg:svgBlip xmlns:asvg="http://schemas.microsoft.com/office/drawing/2016/SVG/main" xmlns="" r:embed="rId29"/>
                  </a:ext>
                </a:extLst>
              </a:blip>
              <a:stretch>
                <a:fillRect/>
              </a:stretch>
            </p:blipFill>
            <p:spPr>
              <a:xfrm>
                <a:off x="10693981" y="4914432"/>
                <a:ext cx="386759" cy="386759"/>
              </a:xfrm>
              <a:prstGeom prst="rect">
                <a:avLst/>
              </a:prstGeom>
            </p:spPr>
          </p:pic>
          <p:pic>
            <p:nvPicPr>
              <p:cNvPr id="112" name="Graphic 111">
                <a:extLst>
                  <a:ext uri="{FF2B5EF4-FFF2-40B4-BE49-F238E27FC236}">
                    <a16:creationId xmlns:a16="http://schemas.microsoft.com/office/drawing/2014/main" xmlns="" id="{CB1B6180-3049-4E10-9EB7-EC117CA24A10}"/>
                  </a:ext>
                </a:extLst>
              </p:cNvPr>
              <p:cNvPicPr>
                <a:picLocks noChangeAspect="1"/>
              </p:cNvPicPr>
              <p:nvPr/>
            </p:nvPicPr>
            <p:blipFill>
              <a:blip r:embed="rId30">
                <a:extLst>
                  <a:ext uri="{96DAC541-7B7A-43D3-8B79-37D633B846F1}">
                    <asvg:svgBlip xmlns:asvg="http://schemas.microsoft.com/office/drawing/2016/SVG/main" xmlns="" r:embed="rId31"/>
                  </a:ext>
                </a:extLst>
              </a:blip>
              <a:stretch>
                <a:fillRect/>
              </a:stretch>
            </p:blipFill>
            <p:spPr>
              <a:xfrm>
                <a:off x="6288717" y="3634195"/>
                <a:ext cx="903131" cy="108907"/>
              </a:xfrm>
              <a:prstGeom prst="rect">
                <a:avLst/>
              </a:prstGeom>
            </p:spPr>
          </p:pic>
          <p:pic>
            <p:nvPicPr>
              <p:cNvPr id="113" name="Graphic 112">
                <a:extLst>
                  <a:ext uri="{FF2B5EF4-FFF2-40B4-BE49-F238E27FC236}">
                    <a16:creationId xmlns:a16="http://schemas.microsoft.com/office/drawing/2014/main" xmlns="" id="{D61AB55B-F1EE-478C-9EEB-54CFD6115453}"/>
                  </a:ext>
                </a:extLst>
              </p:cNvPr>
              <p:cNvPicPr>
                <a:picLocks noChangeAspect="1"/>
              </p:cNvPicPr>
              <p:nvPr/>
            </p:nvPicPr>
            <p:blipFill>
              <a:blip r:embed="rId32">
                <a:extLst>
                  <a:ext uri="{96DAC541-7B7A-43D3-8B79-37D633B846F1}">
                    <asvg:svgBlip xmlns:asvg="http://schemas.microsoft.com/office/drawing/2016/SVG/main" xmlns="" r:embed="rId33"/>
                  </a:ext>
                </a:extLst>
              </a:blip>
              <a:stretch>
                <a:fillRect/>
              </a:stretch>
            </p:blipFill>
            <p:spPr>
              <a:xfrm>
                <a:off x="6415421" y="2833659"/>
                <a:ext cx="1039704" cy="344442"/>
              </a:xfrm>
              <a:prstGeom prst="rect">
                <a:avLst/>
              </a:prstGeom>
            </p:spPr>
          </p:pic>
          <p:pic>
            <p:nvPicPr>
              <p:cNvPr id="114" name="Graphic 113">
                <a:extLst>
                  <a:ext uri="{FF2B5EF4-FFF2-40B4-BE49-F238E27FC236}">
                    <a16:creationId xmlns:a16="http://schemas.microsoft.com/office/drawing/2014/main" xmlns="" id="{4DC1C1AF-4FDD-4465-B312-550EEF807077}"/>
                  </a:ext>
                </a:extLst>
              </p:cNvPr>
              <p:cNvPicPr>
                <a:picLocks noChangeAspect="1"/>
              </p:cNvPicPr>
              <p:nvPr/>
            </p:nvPicPr>
            <p:blipFill>
              <a:blip r:embed="rId34">
                <a:extLst>
                  <a:ext uri="{96DAC541-7B7A-43D3-8B79-37D633B846F1}">
                    <asvg:svgBlip xmlns:asvg="http://schemas.microsoft.com/office/drawing/2016/SVG/main" xmlns="" r:embed="rId35"/>
                  </a:ext>
                </a:extLst>
              </a:blip>
              <a:stretch>
                <a:fillRect/>
              </a:stretch>
            </p:blipFill>
            <p:spPr>
              <a:xfrm>
                <a:off x="10538822" y="1432292"/>
                <a:ext cx="621936" cy="293554"/>
              </a:xfrm>
              <a:prstGeom prst="rect">
                <a:avLst/>
              </a:prstGeom>
            </p:spPr>
          </p:pic>
          <p:pic>
            <p:nvPicPr>
              <p:cNvPr id="115" name="Picture 114">
                <a:extLst>
                  <a:ext uri="{FF2B5EF4-FFF2-40B4-BE49-F238E27FC236}">
                    <a16:creationId xmlns:a16="http://schemas.microsoft.com/office/drawing/2014/main" xmlns="" id="{A081B152-AB9A-41FB-B828-1E2831D30A41}"/>
                  </a:ext>
                </a:extLst>
              </p:cNvPr>
              <p:cNvPicPr>
                <a:picLocks noChangeAspect="1"/>
              </p:cNvPicPr>
              <p:nvPr/>
            </p:nvPicPr>
            <p:blipFill>
              <a:blip r:embed="rId36"/>
              <a:stretch>
                <a:fillRect/>
              </a:stretch>
            </p:blipFill>
            <p:spPr>
              <a:xfrm>
                <a:off x="9053739" y="3584598"/>
                <a:ext cx="982982" cy="165631"/>
              </a:xfrm>
              <a:prstGeom prst="rect">
                <a:avLst/>
              </a:prstGeom>
            </p:spPr>
          </p:pic>
          <p:pic>
            <p:nvPicPr>
              <p:cNvPr id="116" name="Graphic 115">
                <a:extLst>
                  <a:ext uri="{FF2B5EF4-FFF2-40B4-BE49-F238E27FC236}">
                    <a16:creationId xmlns:a16="http://schemas.microsoft.com/office/drawing/2014/main" xmlns="" id="{306B6C04-38F1-4AB3-AF12-5EC3A9253ADF}"/>
                  </a:ext>
                </a:extLst>
              </p:cNvPr>
              <p:cNvPicPr>
                <a:picLocks noChangeAspect="1"/>
              </p:cNvPicPr>
              <p:nvPr/>
            </p:nvPicPr>
            <p:blipFill>
              <a:blip r:embed="rId37">
                <a:extLst>
                  <a:ext uri="{96DAC541-7B7A-43D3-8B79-37D633B846F1}">
                    <asvg:svgBlip xmlns:asvg="http://schemas.microsoft.com/office/drawing/2016/SVG/main" xmlns="" r:embed="rId38"/>
                  </a:ext>
                </a:extLst>
              </a:blip>
              <a:stretch>
                <a:fillRect/>
              </a:stretch>
            </p:blipFill>
            <p:spPr>
              <a:xfrm>
                <a:off x="6288717" y="5716374"/>
                <a:ext cx="1028542" cy="257135"/>
              </a:xfrm>
              <a:prstGeom prst="rect">
                <a:avLst/>
              </a:prstGeom>
            </p:spPr>
          </p:pic>
          <p:pic>
            <p:nvPicPr>
              <p:cNvPr id="117" name="Graphic 116">
                <a:extLst>
                  <a:ext uri="{FF2B5EF4-FFF2-40B4-BE49-F238E27FC236}">
                    <a16:creationId xmlns:a16="http://schemas.microsoft.com/office/drawing/2014/main" xmlns="" id="{865DEDCB-C8B2-4833-8B41-370B989BB4A1}"/>
                  </a:ext>
                </a:extLst>
              </p:cNvPr>
              <p:cNvPicPr>
                <a:picLocks noChangeAspect="1"/>
              </p:cNvPicPr>
              <p:nvPr/>
            </p:nvPicPr>
            <p:blipFill>
              <a:blip r:embed="rId39">
                <a:extLst>
                  <a:ext uri="{96DAC541-7B7A-43D3-8B79-37D633B846F1}">
                    <asvg:svgBlip xmlns:asvg="http://schemas.microsoft.com/office/drawing/2016/SVG/main" xmlns="" r:embed="rId40"/>
                  </a:ext>
                </a:extLst>
              </a:blip>
              <a:stretch>
                <a:fillRect/>
              </a:stretch>
            </p:blipFill>
            <p:spPr>
              <a:xfrm>
                <a:off x="6323344" y="4232808"/>
                <a:ext cx="833876" cy="293078"/>
              </a:xfrm>
              <a:prstGeom prst="rect">
                <a:avLst/>
              </a:prstGeom>
            </p:spPr>
          </p:pic>
          <p:pic>
            <p:nvPicPr>
              <p:cNvPr id="118" name="Picture 117">
                <a:extLst>
                  <a:ext uri="{FF2B5EF4-FFF2-40B4-BE49-F238E27FC236}">
                    <a16:creationId xmlns:a16="http://schemas.microsoft.com/office/drawing/2014/main" xmlns="" id="{C7841E27-89CC-43C2-B58A-0FC361A50B12}"/>
                  </a:ext>
                </a:extLst>
              </p:cNvPr>
              <p:cNvPicPr>
                <a:picLocks noChangeAspect="1"/>
              </p:cNvPicPr>
              <p:nvPr/>
            </p:nvPicPr>
            <p:blipFill>
              <a:blip r:embed="rId41"/>
              <a:stretch>
                <a:fillRect/>
              </a:stretch>
            </p:blipFill>
            <p:spPr>
              <a:xfrm>
                <a:off x="10455759" y="3508686"/>
                <a:ext cx="921490" cy="302155"/>
              </a:xfrm>
              <a:prstGeom prst="rect">
                <a:avLst/>
              </a:prstGeom>
            </p:spPr>
          </p:pic>
          <p:pic>
            <p:nvPicPr>
              <p:cNvPr id="119" name="Picture 118">
                <a:extLst>
                  <a:ext uri="{FF2B5EF4-FFF2-40B4-BE49-F238E27FC236}">
                    <a16:creationId xmlns:a16="http://schemas.microsoft.com/office/drawing/2014/main" xmlns="" id="{8F812FCA-466B-4F62-B44C-CDA899F12FE7}"/>
                  </a:ext>
                </a:extLst>
              </p:cNvPr>
              <p:cNvPicPr>
                <a:picLocks noChangeAspect="1"/>
              </p:cNvPicPr>
              <p:nvPr/>
            </p:nvPicPr>
            <p:blipFill>
              <a:blip r:embed="rId42">
                <a:extLst>
                  <a:ext uri="{28A0092B-C50C-407E-A947-70E740481C1C}">
                    <a14:useLocalDpi xmlns:a14="http://schemas.microsoft.com/office/drawing/2010/main" val="0"/>
                  </a:ext>
                </a:extLst>
              </a:blip>
              <a:stretch>
                <a:fillRect/>
              </a:stretch>
            </p:blipFill>
            <p:spPr>
              <a:xfrm>
                <a:off x="10654605" y="2706910"/>
                <a:ext cx="469989" cy="530810"/>
              </a:xfrm>
              <a:prstGeom prst="rect">
                <a:avLst/>
              </a:prstGeom>
            </p:spPr>
          </p:pic>
          <p:pic>
            <p:nvPicPr>
              <p:cNvPr id="120" name="Graphic 119">
                <a:extLst>
                  <a:ext uri="{FF2B5EF4-FFF2-40B4-BE49-F238E27FC236}">
                    <a16:creationId xmlns:a16="http://schemas.microsoft.com/office/drawing/2014/main" xmlns="" id="{75A9024F-20A0-4E15-BDDD-32A399D36C0F}"/>
                  </a:ext>
                </a:extLst>
              </p:cNvPr>
              <p:cNvPicPr>
                <a:picLocks noChangeAspect="1"/>
              </p:cNvPicPr>
              <p:nvPr/>
            </p:nvPicPr>
            <p:blipFill>
              <a:blip r:embed="rId43">
                <a:extLst>
                  <a:ext uri="{96DAC541-7B7A-43D3-8B79-37D633B846F1}">
                    <asvg:svgBlip xmlns:asvg="http://schemas.microsoft.com/office/drawing/2016/SVG/main" xmlns="" r:embed="rId44"/>
                  </a:ext>
                </a:extLst>
              </a:blip>
              <a:stretch>
                <a:fillRect/>
              </a:stretch>
            </p:blipFill>
            <p:spPr>
              <a:xfrm>
                <a:off x="7626908" y="4222789"/>
                <a:ext cx="900649" cy="313116"/>
              </a:xfrm>
              <a:prstGeom prst="rect">
                <a:avLst/>
              </a:prstGeom>
            </p:spPr>
          </p:pic>
        </p:grpSp>
      </p:grpSp>
      <p:cxnSp>
        <p:nvCxnSpPr>
          <p:cNvPr id="59" name="Straight Connector 58">
            <a:extLst>
              <a:ext uri="{FF2B5EF4-FFF2-40B4-BE49-F238E27FC236}">
                <a16:creationId xmlns:a16="http://schemas.microsoft.com/office/drawing/2014/main" xmlns="" id="{A5014EC5-59D4-47DF-BBDD-97DE2FF002C0}"/>
              </a:ext>
            </a:extLst>
          </p:cNvPr>
          <p:cNvCxnSpPr>
            <a:cxnSpLocks/>
          </p:cNvCxnSpPr>
          <p:nvPr/>
        </p:nvCxnSpPr>
        <p:spPr>
          <a:xfrm>
            <a:off x="595713" y="2829012"/>
            <a:ext cx="822960" cy="0"/>
          </a:xfrm>
          <a:prstGeom prst="line">
            <a:avLst/>
          </a:prstGeom>
          <a:ln w="19050">
            <a:solidFill>
              <a:schemeClr val="bg2">
                <a:lumMod val="75000"/>
                <a:alpha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7" name="announcing title">
            <a:extLst>
              <a:ext uri="{FF2B5EF4-FFF2-40B4-BE49-F238E27FC236}">
                <a16:creationId xmlns:a16="http://schemas.microsoft.com/office/drawing/2014/main" xmlns="" id="{02D82CC5-F407-4E10-A2ED-B7C508A6C576}"/>
              </a:ext>
            </a:extLst>
          </p:cNvPr>
          <p:cNvSpPr txBox="1"/>
          <p:nvPr/>
        </p:nvSpPr>
        <p:spPr>
          <a:xfrm>
            <a:off x="525653" y="2538147"/>
            <a:ext cx="3787309" cy="849453"/>
          </a:xfrm>
          <a:custGeom>
            <a:avLst/>
            <a:gdLst>
              <a:gd name="connsiteX0" fmla="*/ 0 w 3940659"/>
              <a:gd name="connsiteY0" fmla="*/ 0 h 1320361"/>
              <a:gd name="connsiteX1" fmla="*/ 3940659 w 3940659"/>
              <a:gd name="connsiteY1" fmla="*/ 0 h 1320361"/>
              <a:gd name="connsiteX2" fmla="*/ 3940659 w 3940659"/>
              <a:gd name="connsiteY2" fmla="*/ 1320361 h 1320361"/>
              <a:gd name="connsiteX3" fmla="*/ 0 w 3940659"/>
              <a:gd name="connsiteY3" fmla="*/ 1320361 h 1320361"/>
              <a:gd name="connsiteX4" fmla="*/ 0 w 3940659"/>
              <a:gd name="connsiteY4" fmla="*/ 0 h 13203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0659" h="1320361">
                <a:moveTo>
                  <a:pt x="0" y="0"/>
                </a:moveTo>
                <a:lnTo>
                  <a:pt x="3940659" y="0"/>
                </a:lnTo>
                <a:lnTo>
                  <a:pt x="3940659" y="1320361"/>
                </a:lnTo>
                <a:lnTo>
                  <a:pt x="0" y="1320361"/>
                </a:lnTo>
                <a:lnTo>
                  <a:pt x="0" y="0"/>
                </a:lnTo>
                <a:close/>
              </a:path>
            </a:pathLst>
          </a:custGeom>
          <a:noFill/>
        </p:spPr>
        <p:txBody>
          <a:bodyPr wrap="square" lIns="0" tIns="0" rIns="0" bIns="0" rtlCol="0" anchor="ctr" anchorCtr="0">
            <a:noAutofit/>
          </a:bodyPr>
          <a:lstStyle/>
          <a:p>
            <a:pPr algn="ctr">
              <a:lnSpc>
                <a:spcPct val="90000"/>
              </a:lnSpc>
            </a:pPr>
            <a:r>
              <a:rPr lang="en-US" sz="4000" b="1" spc="-87" dirty="0">
                <a:noFill/>
              </a:rPr>
              <a:t>Microsoft Graph</a:t>
            </a:r>
          </a:p>
        </p:txBody>
      </p:sp>
      <p:sp>
        <p:nvSpPr>
          <p:cNvPr id="88" name="announcing title">
            <a:extLst>
              <a:ext uri="{FF2B5EF4-FFF2-40B4-BE49-F238E27FC236}">
                <a16:creationId xmlns:a16="http://schemas.microsoft.com/office/drawing/2014/main" xmlns="" id="{B3743093-0BC4-43D2-A4BC-142333FFF095}"/>
              </a:ext>
            </a:extLst>
          </p:cNvPr>
          <p:cNvSpPr txBox="1"/>
          <p:nvPr/>
        </p:nvSpPr>
        <p:spPr>
          <a:xfrm>
            <a:off x="528454" y="3103377"/>
            <a:ext cx="1914497" cy="771195"/>
          </a:xfrm>
          <a:custGeom>
            <a:avLst/>
            <a:gdLst>
              <a:gd name="connsiteX0" fmla="*/ 0 w 3940659"/>
              <a:gd name="connsiteY0" fmla="*/ 0 h 1320361"/>
              <a:gd name="connsiteX1" fmla="*/ 3940659 w 3940659"/>
              <a:gd name="connsiteY1" fmla="*/ 0 h 1320361"/>
              <a:gd name="connsiteX2" fmla="*/ 3940659 w 3940659"/>
              <a:gd name="connsiteY2" fmla="*/ 1320361 h 1320361"/>
              <a:gd name="connsiteX3" fmla="*/ 0 w 3940659"/>
              <a:gd name="connsiteY3" fmla="*/ 1320361 h 1320361"/>
              <a:gd name="connsiteX4" fmla="*/ 0 w 3940659"/>
              <a:gd name="connsiteY4" fmla="*/ 0 h 13203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0659" h="1320361">
                <a:moveTo>
                  <a:pt x="0" y="0"/>
                </a:moveTo>
                <a:lnTo>
                  <a:pt x="3940659" y="0"/>
                </a:lnTo>
                <a:lnTo>
                  <a:pt x="3940659" y="1320361"/>
                </a:lnTo>
                <a:lnTo>
                  <a:pt x="0" y="1320361"/>
                </a:lnTo>
                <a:lnTo>
                  <a:pt x="0" y="0"/>
                </a:lnTo>
                <a:close/>
              </a:path>
            </a:pathLst>
          </a:custGeom>
          <a:noFill/>
        </p:spPr>
        <p:txBody>
          <a:bodyPr wrap="square" lIns="0" tIns="0" rIns="0" bIns="0" rtlCol="0" anchor="ctr" anchorCtr="0">
            <a:noAutofit/>
          </a:bodyPr>
          <a:lstStyle/>
          <a:p>
            <a:pPr algn="ctr">
              <a:lnSpc>
                <a:spcPct val="90000"/>
              </a:lnSpc>
            </a:pPr>
            <a:r>
              <a:rPr lang="en-US" sz="4000" b="1" spc="-87" dirty="0">
                <a:noFill/>
              </a:rPr>
              <a:t>Services</a:t>
            </a:r>
          </a:p>
        </p:txBody>
      </p:sp>
      <p:grpSp>
        <p:nvGrpSpPr>
          <p:cNvPr id="89" name="Group 88">
            <a:extLst>
              <a:ext uri="{FF2B5EF4-FFF2-40B4-BE49-F238E27FC236}">
                <a16:creationId xmlns:a16="http://schemas.microsoft.com/office/drawing/2014/main" xmlns="" id="{495F23F8-A748-4D43-8591-417102A09A28}"/>
              </a:ext>
            </a:extLst>
          </p:cNvPr>
          <p:cNvGrpSpPr/>
          <p:nvPr/>
        </p:nvGrpSpPr>
        <p:grpSpPr>
          <a:xfrm>
            <a:off x="1390144" y="481012"/>
            <a:ext cx="670146" cy="187072"/>
            <a:chOff x="1787641" y="-189373"/>
            <a:chExt cx="4555893" cy="582175"/>
          </a:xfrm>
          <a:effectLst>
            <a:outerShdw blurRad="76200" dir="18900000" sy="23000" kx="-1200000" algn="bl" rotWithShape="0">
              <a:prstClr val="black">
                <a:alpha val="75000"/>
              </a:prstClr>
            </a:outerShdw>
          </a:effectLst>
        </p:grpSpPr>
        <p:sp>
          <p:nvSpPr>
            <p:cNvPr id="90" name="Rectangle 89">
              <a:extLst>
                <a:ext uri="{FF2B5EF4-FFF2-40B4-BE49-F238E27FC236}">
                  <a16:creationId xmlns:a16="http://schemas.microsoft.com/office/drawing/2014/main" xmlns="" id="{4AD5BBAA-3375-4C24-B13E-B1F20A2870BE}"/>
                </a:ext>
              </a:extLst>
            </p:cNvPr>
            <p:cNvSpPr/>
            <p:nvPr/>
          </p:nvSpPr>
          <p:spPr bwMode="auto">
            <a:xfrm>
              <a:off x="1787641" y="-189373"/>
              <a:ext cx="4555893" cy="582175"/>
            </a:xfrm>
            <a:prstGeom prst="rect">
              <a:avLst/>
            </a:prstGeom>
            <a:solidFill>
              <a:schemeClr val="bg1">
                <a:alpha val="25000"/>
              </a:schemeClr>
            </a:solidFill>
            <a:ln>
              <a:noFill/>
              <a:headEnd type="none" w="med" len="med"/>
              <a:tailEnd type="none" w="med" len="med"/>
            </a:ln>
            <a:effectLst>
              <a:outerShdw blurRad="1143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gradFill>
                  <a:gsLst>
                    <a:gs pos="0">
                      <a:srgbClr val="FFFFFF"/>
                    </a:gs>
                    <a:gs pos="100000">
                      <a:srgbClr val="FFFFFF"/>
                    </a:gs>
                  </a:gsLst>
                  <a:lin ang="5400000" scaled="0"/>
                </a:gradFill>
                <a:cs typeface="Segoe UI" pitchFamily="34" charset="0"/>
              </a:endParaRPr>
            </a:p>
          </p:txBody>
        </p:sp>
        <p:sp>
          <p:nvSpPr>
            <p:cNvPr id="91" name="Rectangle 90">
              <a:extLst>
                <a:ext uri="{FF2B5EF4-FFF2-40B4-BE49-F238E27FC236}">
                  <a16:creationId xmlns:a16="http://schemas.microsoft.com/office/drawing/2014/main" xmlns="" id="{CDAEF301-66DE-4382-AA04-DD48949F55FE}"/>
                </a:ext>
              </a:extLst>
            </p:cNvPr>
            <p:cNvSpPr/>
            <p:nvPr/>
          </p:nvSpPr>
          <p:spPr bwMode="auto">
            <a:xfrm>
              <a:off x="1793490" y="-189373"/>
              <a:ext cx="4550044" cy="582175"/>
            </a:xfrm>
            <a:prstGeom prst="rect">
              <a:avLst/>
            </a:prstGeom>
            <a:solidFill>
              <a:schemeClr val="accent3"/>
            </a:solidFill>
            <a:ln>
              <a:noFill/>
              <a:headEnd type="none" w="med" len="med"/>
              <a:tailEnd type="none" w="med" len="med"/>
            </a:ln>
            <a:effectLst>
              <a:outerShdw blurRad="1143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2000">
                  <a:noFill/>
                  <a:cs typeface="Segoe UI" pitchFamily="34" charset="0"/>
                </a:rPr>
                <a:t>2</a:t>
              </a:r>
            </a:p>
          </p:txBody>
        </p:sp>
      </p:grpSp>
      <p:grpSp>
        <p:nvGrpSpPr>
          <p:cNvPr id="121" name="MS Identity">
            <a:extLst>
              <a:ext uri="{FF2B5EF4-FFF2-40B4-BE49-F238E27FC236}">
                <a16:creationId xmlns:a16="http://schemas.microsoft.com/office/drawing/2014/main" xmlns="" id="{C7BA54AA-7766-46DB-BC06-0CF334D427B3}"/>
              </a:ext>
            </a:extLst>
          </p:cNvPr>
          <p:cNvGrpSpPr/>
          <p:nvPr/>
        </p:nvGrpSpPr>
        <p:grpSpPr>
          <a:xfrm>
            <a:off x="594523" y="585788"/>
            <a:ext cx="630630" cy="82296"/>
            <a:chOff x="6735847" y="5386727"/>
            <a:chExt cx="4555893" cy="585216"/>
          </a:xfrm>
          <a:effectLst>
            <a:outerShdw blurRad="76200" dir="18900000" sy="23000" kx="-1200000" algn="bl" rotWithShape="0">
              <a:prstClr val="black">
                <a:alpha val="75000"/>
              </a:prstClr>
            </a:outerShdw>
          </a:effectLst>
        </p:grpSpPr>
        <p:sp>
          <p:nvSpPr>
            <p:cNvPr id="122" name="Rectangle 121">
              <a:extLst>
                <a:ext uri="{FF2B5EF4-FFF2-40B4-BE49-F238E27FC236}">
                  <a16:creationId xmlns:a16="http://schemas.microsoft.com/office/drawing/2014/main" xmlns="" id="{A584DDE4-6949-4A03-95E5-09550625E86D}"/>
                </a:ext>
              </a:extLst>
            </p:cNvPr>
            <p:cNvSpPr/>
            <p:nvPr/>
          </p:nvSpPr>
          <p:spPr bwMode="auto">
            <a:xfrm>
              <a:off x="6735847" y="5386727"/>
              <a:ext cx="4555893" cy="582175"/>
            </a:xfrm>
            <a:prstGeom prst="rect">
              <a:avLst/>
            </a:prstGeom>
            <a:solidFill>
              <a:schemeClr val="bg1">
                <a:alpha val="25000"/>
              </a:schemeClr>
            </a:solidFill>
            <a:ln>
              <a:noFill/>
              <a:headEnd type="none" w="med" len="med"/>
              <a:tailEnd type="none" w="med" len="med"/>
            </a:ln>
            <a:effectLst>
              <a:outerShdw blurRad="1143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gradFill>
                  <a:gsLst>
                    <a:gs pos="0">
                      <a:srgbClr val="FFFFFF"/>
                    </a:gs>
                    <a:gs pos="100000">
                      <a:srgbClr val="FFFFFF"/>
                    </a:gs>
                  </a:gsLst>
                  <a:lin ang="5400000" scaled="0"/>
                </a:gradFill>
                <a:cs typeface="Segoe UI" pitchFamily="34" charset="0"/>
              </a:endParaRPr>
            </a:p>
          </p:txBody>
        </p:sp>
        <p:sp>
          <p:nvSpPr>
            <p:cNvPr id="123" name="Rectangle 122">
              <a:extLst>
                <a:ext uri="{FF2B5EF4-FFF2-40B4-BE49-F238E27FC236}">
                  <a16:creationId xmlns:a16="http://schemas.microsoft.com/office/drawing/2014/main" xmlns="" id="{D7DE9F24-DA25-4EBF-ABCD-7265A958E333}"/>
                </a:ext>
              </a:extLst>
            </p:cNvPr>
            <p:cNvSpPr/>
            <p:nvPr/>
          </p:nvSpPr>
          <p:spPr bwMode="auto">
            <a:xfrm>
              <a:off x="6735847" y="5386727"/>
              <a:ext cx="4548288" cy="585216"/>
            </a:xfrm>
            <a:prstGeom prst="rect">
              <a:avLst/>
            </a:prstGeom>
            <a:solidFill>
              <a:schemeClr val="accent2">
                <a:alpha val="25000"/>
              </a:schemeClr>
            </a:solidFill>
            <a:ln>
              <a:noFill/>
              <a:headEnd type="none" w="med" len="med"/>
              <a:tailEnd type="none" w="med" len="med"/>
            </a:ln>
            <a:effectLst>
              <a:outerShdw blurRad="1143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2000">
                  <a:noFill/>
                  <a:cs typeface="Segoe UI" pitchFamily="34" charset="0"/>
                </a:rPr>
                <a:t>1</a:t>
              </a:r>
            </a:p>
          </p:txBody>
        </p:sp>
      </p:grpSp>
      <p:grpSp>
        <p:nvGrpSpPr>
          <p:cNvPr id="124" name="Group 123">
            <a:extLst>
              <a:ext uri="{FF2B5EF4-FFF2-40B4-BE49-F238E27FC236}">
                <a16:creationId xmlns:a16="http://schemas.microsoft.com/office/drawing/2014/main" xmlns="" id="{1EDB8E5E-A694-41D4-83EE-2ED7D7683F0B}"/>
              </a:ext>
            </a:extLst>
          </p:cNvPr>
          <p:cNvGrpSpPr/>
          <p:nvPr/>
        </p:nvGrpSpPr>
        <p:grpSpPr>
          <a:xfrm>
            <a:off x="2236107" y="585788"/>
            <a:ext cx="629318" cy="82296"/>
            <a:chOff x="6728240" y="3600643"/>
            <a:chExt cx="4555895" cy="582175"/>
          </a:xfrm>
          <a:effectLst>
            <a:outerShdw blurRad="76200" dir="18900000" sy="23000" kx="-1200000" algn="bl" rotWithShape="0">
              <a:prstClr val="black">
                <a:alpha val="75000"/>
              </a:prstClr>
            </a:outerShdw>
          </a:effectLst>
        </p:grpSpPr>
        <p:sp>
          <p:nvSpPr>
            <p:cNvPr id="125" name="Rectangle 124">
              <a:extLst>
                <a:ext uri="{FF2B5EF4-FFF2-40B4-BE49-F238E27FC236}">
                  <a16:creationId xmlns:a16="http://schemas.microsoft.com/office/drawing/2014/main" xmlns="" id="{C267AFED-FCB6-4CCA-B201-380402E908FA}"/>
                </a:ext>
              </a:extLst>
            </p:cNvPr>
            <p:cNvSpPr/>
            <p:nvPr/>
          </p:nvSpPr>
          <p:spPr bwMode="auto">
            <a:xfrm>
              <a:off x="6728240" y="3600643"/>
              <a:ext cx="4555893" cy="582175"/>
            </a:xfrm>
            <a:prstGeom prst="rect">
              <a:avLst/>
            </a:prstGeom>
            <a:solidFill>
              <a:schemeClr val="bg1">
                <a:alpha val="25000"/>
              </a:schemeClr>
            </a:solidFill>
            <a:ln>
              <a:noFill/>
              <a:headEnd type="none" w="med" len="med"/>
              <a:tailEnd type="none" w="med" len="med"/>
            </a:ln>
            <a:effectLst>
              <a:outerShdw blurRad="1143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gradFill>
                  <a:gsLst>
                    <a:gs pos="0">
                      <a:srgbClr val="FFFFFF"/>
                    </a:gs>
                    <a:gs pos="100000">
                      <a:srgbClr val="FFFFFF"/>
                    </a:gs>
                  </a:gsLst>
                  <a:lin ang="5400000" scaled="0"/>
                </a:gradFill>
                <a:cs typeface="Segoe UI" pitchFamily="34" charset="0"/>
              </a:endParaRPr>
            </a:p>
          </p:txBody>
        </p:sp>
        <p:sp>
          <p:nvSpPr>
            <p:cNvPr id="126" name="Rectangle 125">
              <a:extLst>
                <a:ext uri="{FF2B5EF4-FFF2-40B4-BE49-F238E27FC236}">
                  <a16:creationId xmlns:a16="http://schemas.microsoft.com/office/drawing/2014/main" xmlns="" id="{C73D6D66-1002-43C0-B605-2872B8516CCA}"/>
                </a:ext>
              </a:extLst>
            </p:cNvPr>
            <p:cNvSpPr/>
            <p:nvPr/>
          </p:nvSpPr>
          <p:spPr bwMode="auto">
            <a:xfrm>
              <a:off x="6728240" y="3600643"/>
              <a:ext cx="4555895" cy="582175"/>
            </a:xfrm>
            <a:prstGeom prst="rect">
              <a:avLst/>
            </a:prstGeom>
            <a:solidFill>
              <a:schemeClr val="accent1">
                <a:alpha val="25000"/>
              </a:schemeClr>
            </a:solidFill>
            <a:ln>
              <a:noFill/>
              <a:headEnd type="none" w="med" len="med"/>
              <a:tailEnd type="none" w="med" len="med"/>
            </a:ln>
            <a:effectLst>
              <a:outerShdw blurRad="1143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2000">
                  <a:noFill/>
                  <a:cs typeface="Segoe UI" pitchFamily="34" charset="0"/>
                </a:rPr>
                <a:t>3</a:t>
              </a:r>
            </a:p>
          </p:txBody>
        </p:sp>
      </p:grpSp>
      <p:grpSp>
        <p:nvGrpSpPr>
          <p:cNvPr id="127" name="Group 126">
            <a:extLst>
              <a:ext uri="{FF2B5EF4-FFF2-40B4-BE49-F238E27FC236}">
                <a16:creationId xmlns:a16="http://schemas.microsoft.com/office/drawing/2014/main" xmlns="" id="{7EB657CB-A74D-421E-B9B4-D5BE0ED4552F}"/>
              </a:ext>
            </a:extLst>
          </p:cNvPr>
          <p:cNvGrpSpPr/>
          <p:nvPr/>
        </p:nvGrpSpPr>
        <p:grpSpPr>
          <a:xfrm>
            <a:off x="3064106" y="585789"/>
            <a:ext cx="630936" cy="82296"/>
            <a:chOff x="6728241" y="2886753"/>
            <a:chExt cx="4555894" cy="582175"/>
          </a:xfrm>
          <a:effectLst>
            <a:outerShdw blurRad="76200" dir="18900000" sy="23000" kx="-1200000" algn="bl" rotWithShape="0">
              <a:prstClr val="black">
                <a:alpha val="75000"/>
              </a:prstClr>
            </a:outerShdw>
          </a:effectLst>
        </p:grpSpPr>
        <p:sp>
          <p:nvSpPr>
            <p:cNvPr id="128" name="Rectangle 127">
              <a:extLst>
                <a:ext uri="{FF2B5EF4-FFF2-40B4-BE49-F238E27FC236}">
                  <a16:creationId xmlns:a16="http://schemas.microsoft.com/office/drawing/2014/main" xmlns="" id="{BCDE281B-0053-4D39-85CB-96265C6D21FB}"/>
                </a:ext>
              </a:extLst>
            </p:cNvPr>
            <p:cNvSpPr/>
            <p:nvPr/>
          </p:nvSpPr>
          <p:spPr bwMode="auto">
            <a:xfrm>
              <a:off x="6728241" y="2886753"/>
              <a:ext cx="4555893" cy="582175"/>
            </a:xfrm>
            <a:prstGeom prst="rect">
              <a:avLst/>
            </a:prstGeom>
            <a:solidFill>
              <a:schemeClr val="bg1">
                <a:alpha val="25000"/>
              </a:schemeClr>
            </a:solidFill>
            <a:ln>
              <a:noFill/>
              <a:headEnd type="none" w="med" len="med"/>
              <a:tailEnd type="none" w="med" len="med"/>
            </a:ln>
            <a:effectLst>
              <a:outerShdw blurRad="1143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gradFill>
                  <a:gsLst>
                    <a:gs pos="0">
                      <a:srgbClr val="FFFFFF"/>
                    </a:gs>
                    <a:gs pos="100000">
                      <a:srgbClr val="FFFFFF"/>
                    </a:gs>
                  </a:gsLst>
                  <a:lin ang="5400000" scaled="0"/>
                </a:gradFill>
                <a:cs typeface="Segoe UI" pitchFamily="34" charset="0"/>
              </a:endParaRPr>
            </a:p>
          </p:txBody>
        </p:sp>
        <p:sp>
          <p:nvSpPr>
            <p:cNvPr id="129" name="Rectangle 128">
              <a:extLst>
                <a:ext uri="{FF2B5EF4-FFF2-40B4-BE49-F238E27FC236}">
                  <a16:creationId xmlns:a16="http://schemas.microsoft.com/office/drawing/2014/main" xmlns="" id="{50C71675-890D-46B8-86B0-3DAB7760FADF}"/>
                </a:ext>
              </a:extLst>
            </p:cNvPr>
            <p:cNvSpPr/>
            <p:nvPr/>
          </p:nvSpPr>
          <p:spPr bwMode="auto">
            <a:xfrm>
              <a:off x="6728241" y="2886753"/>
              <a:ext cx="4555894" cy="582175"/>
            </a:xfrm>
            <a:prstGeom prst="rect">
              <a:avLst/>
            </a:prstGeom>
            <a:solidFill>
              <a:srgbClr val="30E5D0">
                <a:alpha val="25000"/>
              </a:srgbClr>
            </a:solidFill>
            <a:ln>
              <a:noFill/>
              <a:headEnd type="none" w="med" len="med"/>
              <a:tailEnd type="none" w="med" len="med"/>
            </a:ln>
            <a:effectLst>
              <a:outerShdw blurRad="1143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2000">
                  <a:noFill/>
                  <a:cs typeface="Segoe UI" pitchFamily="34" charset="0"/>
                </a:rPr>
                <a:t>4</a:t>
              </a:r>
            </a:p>
          </p:txBody>
        </p:sp>
      </p:grpSp>
      <p:grpSp>
        <p:nvGrpSpPr>
          <p:cNvPr id="130" name="Group 129">
            <a:extLst>
              <a:ext uri="{FF2B5EF4-FFF2-40B4-BE49-F238E27FC236}">
                <a16:creationId xmlns:a16="http://schemas.microsoft.com/office/drawing/2014/main" xmlns="" id="{99190C23-B350-47B3-A6CF-1F6AA58EB726}"/>
              </a:ext>
            </a:extLst>
          </p:cNvPr>
          <p:cNvGrpSpPr/>
          <p:nvPr/>
        </p:nvGrpSpPr>
        <p:grpSpPr>
          <a:xfrm>
            <a:off x="3892105" y="585789"/>
            <a:ext cx="630936" cy="82296"/>
            <a:chOff x="6724086" y="2163591"/>
            <a:chExt cx="2304683" cy="582176"/>
          </a:xfrm>
          <a:effectLst>
            <a:outerShdw blurRad="76200" dir="18900000" sy="23000" kx="-1200000" algn="bl" rotWithShape="0">
              <a:prstClr val="black">
                <a:alpha val="75000"/>
              </a:prstClr>
            </a:outerShdw>
          </a:effectLst>
        </p:grpSpPr>
        <p:sp>
          <p:nvSpPr>
            <p:cNvPr id="131" name="Rectangle 130">
              <a:extLst>
                <a:ext uri="{FF2B5EF4-FFF2-40B4-BE49-F238E27FC236}">
                  <a16:creationId xmlns:a16="http://schemas.microsoft.com/office/drawing/2014/main" xmlns="" id="{6CA4D546-877D-494D-BDBE-2E17FD24B41B}"/>
                </a:ext>
              </a:extLst>
            </p:cNvPr>
            <p:cNvSpPr/>
            <p:nvPr/>
          </p:nvSpPr>
          <p:spPr bwMode="auto">
            <a:xfrm>
              <a:off x="6728242" y="2163591"/>
              <a:ext cx="2300527" cy="582175"/>
            </a:xfrm>
            <a:prstGeom prst="rect">
              <a:avLst/>
            </a:prstGeom>
            <a:solidFill>
              <a:schemeClr val="bg1">
                <a:alpha val="25000"/>
              </a:schemeClr>
            </a:solidFill>
            <a:ln>
              <a:noFill/>
              <a:headEnd type="none" w="med" len="med"/>
              <a:tailEnd type="none" w="med" len="med"/>
            </a:ln>
            <a:effectLst>
              <a:outerShdw blurRad="1143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gradFill>
                  <a:gsLst>
                    <a:gs pos="0">
                      <a:srgbClr val="FFFFFF"/>
                    </a:gs>
                    <a:gs pos="100000">
                      <a:srgbClr val="FFFFFF"/>
                    </a:gs>
                  </a:gsLst>
                  <a:lin ang="5400000" scaled="0"/>
                </a:gradFill>
                <a:cs typeface="Segoe UI" pitchFamily="34" charset="0"/>
              </a:endParaRPr>
            </a:p>
          </p:txBody>
        </p:sp>
        <p:sp>
          <p:nvSpPr>
            <p:cNvPr id="132" name="Orange Bar 1">
              <a:extLst>
                <a:ext uri="{FF2B5EF4-FFF2-40B4-BE49-F238E27FC236}">
                  <a16:creationId xmlns:a16="http://schemas.microsoft.com/office/drawing/2014/main" xmlns="" id="{5F3FFA93-812D-48F3-977D-D7E9B94715DB}"/>
                </a:ext>
              </a:extLst>
            </p:cNvPr>
            <p:cNvSpPr/>
            <p:nvPr/>
          </p:nvSpPr>
          <p:spPr bwMode="auto">
            <a:xfrm>
              <a:off x="6724086" y="2163591"/>
              <a:ext cx="2300528" cy="582176"/>
            </a:xfrm>
            <a:prstGeom prst="rect">
              <a:avLst/>
            </a:prstGeom>
            <a:solidFill>
              <a:srgbClr val="8661C5">
                <a:alpha val="25000"/>
              </a:srgbClr>
            </a:solidFill>
            <a:ln>
              <a:noFill/>
              <a:headEnd type="none" w="med" len="med"/>
              <a:tailEnd type="none" w="med" len="med"/>
            </a:ln>
            <a:effectLst>
              <a:outerShdw blurRad="1143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2000">
                  <a:noFill/>
                  <a:cs typeface="Segoe UI" pitchFamily="34" charset="0"/>
                </a:rPr>
                <a:t>5</a:t>
              </a:r>
            </a:p>
          </p:txBody>
        </p:sp>
      </p:grpSp>
      <p:grpSp>
        <p:nvGrpSpPr>
          <p:cNvPr id="133" name="Group 132">
            <a:extLst>
              <a:ext uri="{FF2B5EF4-FFF2-40B4-BE49-F238E27FC236}">
                <a16:creationId xmlns:a16="http://schemas.microsoft.com/office/drawing/2014/main" xmlns="" id="{7B503727-63F3-42A5-8214-F312245C21EF}"/>
              </a:ext>
            </a:extLst>
          </p:cNvPr>
          <p:cNvGrpSpPr/>
          <p:nvPr/>
        </p:nvGrpSpPr>
        <p:grpSpPr>
          <a:xfrm>
            <a:off x="4723007" y="585789"/>
            <a:ext cx="629319" cy="82295"/>
            <a:chOff x="9023070" y="2163591"/>
            <a:chExt cx="2261063" cy="582176"/>
          </a:xfrm>
          <a:effectLst>
            <a:outerShdw blurRad="76200" dir="18900000" sy="23000" kx="-1200000" algn="bl" rotWithShape="0">
              <a:prstClr val="black">
                <a:alpha val="75000"/>
              </a:prstClr>
            </a:outerShdw>
          </a:effectLst>
        </p:grpSpPr>
        <p:sp>
          <p:nvSpPr>
            <p:cNvPr id="134" name="Rectangle 133">
              <a:extLst>
                <a:ext uri="{FF2B5EF4-FFF2-40B4-BE49-F238E27FC236}">
                  <a16:creationId xmlns:a16="http://schemas.microsoft.com/office/drawing/2014/main" xmlns="" id="{B279154D-1351-4D4D-942F-F157160CBA6D}"/>
                </a:ext>
              </a:extLst>
            </p:cNvPr>
            <p:cNvSpPr/>
            <p:nvPr/>
          </p:nvSpPr>
          <p:spPr bwMode="auto">
            <a:xfrm>
              <a:off x="9027226" y="2163591"/>
              <a:ext cx="2256907" cy="582175"/>
            </a:xfrm>
            <a:prstGeom prst="rect">
              <a:avLst/>
            </a:prstGeom>
            <a:solidFill>
              <a:schemeClr val="bg1">
                <a:alpha val="25000"/>
              </a:schemeClr>
            </a:solidFill>
            <a:ln>
              <a:noFill/>
              <a:headEnd type="none" w="med" len="med"/>
              <a:tailEnd type="none" w="med" len="med"/>
            </a:ln>
            <a:effectLst>
              <a:outerShdw blurRad="1143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gradFill>
                  <a:gsLst>
                    <a:gs pos="0">
                      <a:srgbClr val="FFFFFF"/>
                    </a:gs>
                    <a:gs pos="100000">
                      <a:srgbClr val="FFFFFF"/>
                    </a:gs>
                  </a:gsLst>
                  <a:lin ang="5400000" scaled="0"/>
                </a:gradFill>
                <a:cs typeface="Segoe UI" pitchFamily="34" charset="0"/>
              </a:endParaRPr>
            </a:p>
          </p:txBody>
        </p:sp>
        <p:sp>
          <p:nvSpPr>
            <p:cNvPr id="135" name="Orange Bar 1">
              <a:extLst>
                <a:ext uri="{FF2B5EF4-FFF2-40B4-BE49-F238E27FC236}">
                  <a16:creationId xmlns:a16="http://schemas.microsoft.com/office/drawing/2014/main" xmlns="" id="{E63B8841-F3EC-44C6-BF3E-0EEFD399ADC5}"/>
                </a:ext>
              </a:extLst>
            </p:cNvPr>
            <p:cNvSpPr/>
            <p:nvPr/>
          </p:nvSpPr>
          <p:spPr bwMode="auto">
            <a:xfrm>
              <a:off x="9023070" y="2163591"/>
              <a:ext cx="2256908" cy="582176"/>
            </a:xfrm>
            <a:prstGeom prst="rect">
              <a:avLst/>
            </a:prstGeom>
            <a:solidFill>
              <a:schemeClr val="accent5">
                <a:alpha val="25000"/>
              </a:schemeClr>
            </a:solidFill>
            <a:ln>
              <a:noFill/>
              <a:headEnd type="none" w="med" len="med"/>
              <a:tailEnd type="none" w="med" len="med"/>
            </a:ln>
            <a:effectLst>
              <a:outerShdw blurRad="1143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2000">
                  <a:noFill/>
                  <a:cs typeface="Segoe UI" pitchFamily="34" charset="0"/>
                </a:rPr>
                <a:t>6</a:t>
              </a:r>
            </a:p>
          </p:txBody>
        </p:sp>
      </p:grpSp>
      <p:sp>
        <p:nvSpPr>
          <p:cNvPr id="136" name="TextBox 135">
            <a:extLst>
              <a:ext uri="{FF2B5EF4-FFF2-40B4-BE49-F238E27FC236}">
                <a16:creationId xmlns:a16="http://schemas.microsoft.com/office/drawing/2014/main" xmlns="" id="{6E567967-705E-4518-9405-8B8904D855AC}"/>
              </a:ext>
            </a:extLst>
          </p:cNvPr>
          <p:cNvSpPr txBox="1"/>
          <p:nvPr/>
        </p:nvSpPr>
        <p:spPr>
          <a:xfrm>
            <a:off x="1387061" y="751759"/>
            <a:ext cx="673229" cy="333425"/>
          </a:xfrm>
          <a:prstGeom prst="rect">
            <a:avLst/>
          </a:prstGeom>
          <a:noFill/>
        </p:spPr>
        <p:txBody>
          <a:bodyPr wrap="square" lIns="0" tIns="0" rIns="0" bIns="0" rtlCol="0">
            <a:spAutoFit/>
          </a:bodyPr>
          <a:lstStyle>
            <a:defPPr>
              <a:defRPr lang="en-US"/>
            </a:defPPr>
            <a:lvl1pPr algn="ctr" defTabSz="430252">
              <a:lnSpc>
                <a:spcPts val="1300"/>
              </a:lnSpc>
              <a:defRPr sz="1200" kern="0" spc="-24">
                <a:latin typeface="Segoe UI Semibold"/>
                <a:cs typeface="Segoe UI Semilight" panose="020B0402040204020203" pitchFamily="34" charset="0"/>
              </a:defRPr>
            </a:lvl1pPr>
          </a:lstStyle>
          <a:p>
            <a:r>
              <a:rPr lang="en-US" dirty="0"/>
              <a:t>Microsoft Graph</a:t>
            </a:r>
          </a:p>
        </p:txBody>
      </p:sp>
      <p:sp>
        <p:nvSpPr>
          <p:cNvPr id="137" name="TextBox 136">
            <a:extLst>
              <a:ext uri="{FF2B5EF4-FFF2-40B4-BE49-F238E27FC236}">
                <a16:creationId xmlns:a16="http://schemas.microsoft.com/office/drawing/2014/main" xmlns="" id="{FA0F67B8-E036-4E2C-B27A-A2BAFBA14A12}"/>
              </a:ext>
            </a:extLst>
          </p:cNvPr>
          <p:cNvSpPr txBox="1"/>
          <p:nvPr/>
        </p:nvSpPr>
        <p:spPr>
          <a:xfrm>
            <a:off x="561109" y="751759"/>
            <a:ext cx="673229" cy="333425"/>
          </a:xfrm>
          <a:prstGeom prst="rect">
            <a:avLst/>
          </a:prstGeom>
          <a:noFill/>
        </p:spPr>
        <p:txBody>
          <a:bodyPr wrap="square" lIns="0" tIns="0" rIns="0" bIns="0" rtlCol="0">
            <a:spAutoFit/>
          </a:bodyPr>
          <a:lstStyle>
            <a:defPPr>
              <a:defRPr lang="en-US"/>
            </a:defPPr>
            <a:lvl1pPr algn="ctr" defTabSz="430252">
              <a:lnSpc>
                <a:spcPts val="1300"/>
              </a:lnSpc>
              <a:defRPr sz="1100" kern="0" spc="-24">
                <a:solidFill>
                  <a:schemeClr val="tx1">
                    <a:alpha val="25000"/>
                  </a:schemeClr>
                </a:solidFill>
                <a:latin typeface="Segoe UI Semibold"/>
                <a:cs typeface="Segoe UI Semilight" panose="020B0402040204020203" pitchFamily="34" charset="0"/>
              </a:defRPr>
            </a:lvl1pPr>
          </a:lstStyle>
          <a:p>
            <a:r>
              <a:rPr lang="en-US" dirty="0">
                <a:solidFill>
                  <a:schemeClr val="tx1">
                    <a:alpha val="10000"/>
                  </a:schemeClr>
                </a:solidFill>
              </a:rPr>
              <a:t>Microsoft Identity</a:t>
            </a:r>
          </a:p>
        </p:txBody>
      </p:sp>
      <p:sp>
        <p:nvSpPr>
          <p:cNvPr id="138" name="TextBox 137">
            <a:extLst>
              <a:ext uri="{FF2B5EF4-FFF2-40B4-BE49-F238E27FC236}">
                <a16:creationId xmlns:a16="http://schemas.microsoft.com/office/drawing/2014/main" xmlns="" id="{31B589FB-A012-478E-A18E-2D1563509C55}"/>
              </a:ext>
            </a:extLst>
          </p:cNvPr>
          <p:cNvSpPr txBox="1"/>
          <p:nvPr/>
        </p:nvSpPr>
        <p:spPr>
          <a:xfrm>
            <a:off x="3040257" y="751759"/>
            <a:ext cx="673229" cy="333425"/>
          </a:xfrm>
          <a:prstGeom prst="rect">
            <a:avLst/>
          </a:prstGeom>
          <a:noFill/>
        </p:spPr>
        <p:txBody>
          <a:bodyPr wrap="square" lIns="0" tIns="0" rIns="0" bIns="0" rtlCol="0">
            <a:spAutoFit/>
          </a:bodyPr>
          <a:lstStyle/>
          <a:p>
            <a:pPr algn="ctr" defTabSz="430252">
              <a:lnSpc>
                <a:spcPts val="1300"/>
              </a:lnSpc>
              <a:defRPr/>
            </a:pPr>
            <a:r>
              <a:rPr lang="en-US" sz="1100" kern="0" spc="-24" dirty="0">
                <a:solidFill>
                  <a:schemeClr val="tx1">
                    <a:alpha val="10000"/>
                  </a:schemeClr>
                </a:solidFill>
                <a:latin typeface="Segoe UI Semibold"/>
                <a:cs typeface="Segoe UI Semilight" panose="020B0402040204020203" pitchFamily="34" charset="0"/>
              </a:rPr>
              <a:t>Microsoft Edge</a:t>
            </a:r>
          </a:p>
        </p:txBody>
      </p:sp>
      <p:sp>
        <p:nvSpPr>
          <p:cNvPr id="139" name="TextBox 138">
            <a:extLst>
              <a:ext uri="{FF2B5EF4-FFF2-40B4-BE49-F238E27FC236}">
                <a16:creationId xmlns:a16="http://schemas.microsoft.com/office/drawing/2014/main" xmlns="" id="{5FA87BEF-0059-4720-AC79-7F5AA671DF25}"/>
              </a:ext>
            </a:extLst>
          </p:cNvPr>
          <p:cNvSpPr txBox="1"/>
          <p:nvPr/>
        </p:nvSpPr>
        <p:spPr>
          <a:xfrm>
            <a:off x="3866475" y="751759"/>
            <a:ext cx="673229" cy="333425"/>
          </a:xfrm>
          <a:prstGeom prst="rect">
            <a:avLst/>
          </a:prstGeom>
          <a:noFill/>
        </p:spPr>
        <p:txBody>
          <a:bodyPr wrap="square" lIns="0" tIns="0" rIns="0" bIns="0" rtlCol="0">
            <a:spAutoFit/>
          </a:bodyPr>
          <a:lstStyle/>
          <a:p>
            <a:pPr algn="ctr" defTabSz="430252">
              <a:lnSpc>
                <a:spcPts val="1300"/>
              </a:lnSpc>
              <a:defRPr/>
            </a:pPr>
            <a:r>
              <a:rPr lang="en-US" sz="1100" kern="0" spc="-24" dirty="0">
                <a:solidFill>
                  <a:schemeClr val="tx1">
                    <a:alpha val="10000"/>
                  </a:schemeClr>
                </a:solidFill>
                <a:latin typeface="Segoe UI Semibold"/>
                <a:cs typeface="Segoe UI Semilight" panose="020B0402040204020203" pitchFamily="34" charset="0"/>
              </a:rPr>
              <a:t>Microsoft Teams</a:t>
            </a:r>
          </a:p>
        </p:txBody>
      </p:sp>
      <p:sp>
        <p:nvSpPr>
          <p:cNvPr id="140" name="TextBox 139">
            <a:extLst>
              <a:ext uri="{FF2B5EF4-FFF2-40B4-BE49-F238E27FC236}">
                <a16:creationId xmlns:a16="http://schemas.microsoft.com/office/drawing/2014/main" xmlns="" id="{052CB332-3E41-41B6-B82B-ABFBB7799D6C}"/>
              </a:ext>
            </a:extLst>
          </p:cNvPr>
          <p:cNvSpPr txBox="1"/>
          <p:nvPr/>
        </p:nvSpPr>
        <p:spPr>
          <a:xfrm>
            <a:off x="4702706" y="751759"/>
            <a:ext cx="673229" cy="500137"/>
          </a:xfrm>
          <a:prstGeom prst="rect">
            <a:avLst/>
          </a:prstGeom>
          <a:noFill/>
        </p:spPr>
        <p:txBody>
          <a:bodyPr wrap="square" lIns="0" tIns="0" rIns="0" bIns="0" rtlCol="0">
            <a:spAutoFit/>
          </a:bodyPr>
          <a:lstStyle>
            <a:defPPr>
              <a:defRPr lang="en-US"/>
            </a:defPPr>
            <a:lvl1pPr algn="ctr" defTabSz="430252">
              <a:lnSpc>
                <a:spcPts val="1300"/>
              </a:lnSpc>
              <a:defRPr sz="1100" kern="0" spc="-24">
                <a:solidFill>
                  <a:schemeClr val="tx1">
                    <a:alpha val="25000"/>
                  </a:schemeClr>
                </a:solidFill>
                <a:latin typeface="Segoe UI Semibold"/>
                <a:cs typeface="Segoe UI Semilight" panose="020B0402040204020203" pitchFamily="34" charset="0"/>
              </a:defRPr>
            </a:lvl1pPr>
          </a:lstStyle>
          <a:p>
            <a:r>
              <a:rPr lang="en-US" dirty="0">
                <a:solidFill>
                  <a:schemeClr val="tx1">
                    <a:alpha val="10000"/>
                  </a:schemeClr>
                </a:solidFill>
              </a:rPr>
              <a:t>Microsoft Office &amp; SharePoint</a:t>
            </a:r>
          </a:p>
        </p:txBody>
      </p:sp>
      <p:sp>
        <p:nvSpPr>
          <p:cNvPr id="141" name="TextBox 140">
            <a:extLst>
              <a:ext uri="{FF2B5EF4-FFF2-40B4-BE49-F238E27FC236}">
                <a16:creationId xmlns:a16="http://schemas.microsoft.com/office/drawing/2014/main" xmlns="" id="{94772229-AA33-4E61-BFFA-EA7E87BB20C0}"/>
              </a:ext>
            </a:extLst>
          </p:cNvPr>
          <p:cNvSpPr txBox="1"/>
          <p:nvPr/>
        </p:nvSpPr>
        <p:spPr>
          <a:xfrm>
            <a:off x="2218285" y="751759"/>
            <a:ext cx="673229" cy="333425"/>
          </a:xfrm>
          <a:prstGeom prst="rect">
            <a:avLst/>
          </a:prstGeom>
          <a:noFill/>
        </p:spPr>
        <p:txBody>
          <a:bodyPr wrap="square" lIns="0" tIns="0" rIns="0" bIns="0" rtlCol="0">
            <a:spAutoFit/>
          </a:bodyPr>
          <a:lstStyle/>
          <a:p>
            <a:pPr algn="ctr" defTabSz="430252">
              <a:lnSpc>
                <a:spcPts val="1300"/>
              </a:lnSpc>
              <a:defRPr/>
            </a:pPr>
            <a:r>
              <a:rPr lang="en-US" sz="1100" kern="0" spc="-24" dirty="0">
                <a:solidFill>
                  <a:schemeClr val="tx1">
                    <a:alpha val="10000"/>
                  </a:schemeClr>
                </a:solidFill>
                <a:latin typeface="Segoe UI Semibold"/>
                <a:cs typeface="Segoe UI Semilight" panose="020B0402040204020203" pitchFamily="34" charset="0"/>
              </a:rPr>
              <a:t>Microsoft Windows</a:t>
            </a:r>
          </a:p>
        </p:txBody>
      </p:sp>
      <p:sp>
        <p:nvSpPr>
          <p:cNvPr id="72" name="TextBox 71">
            <a:extLst>
              <a:ext uri="{FF2B5EF4-FFF2-40B4-BE49-F238E27FC236}">
                <a16:creationId xmlns:a16="http://schemas.microsoft.com/office/drawing/2014/main" xmlns="" id="{4C0DD071-D2D0-4D12-BAD8-3F564EECE924}"/>
              </a:ext>
            </a:extLst>
          </p:cNvPr>
          <p:cNvSpPr txBox="1"/>
          <p:nvPr/>
        </p:nvSpPr>
        <p:spPr>
          <a:xfrm>
            <a:off x="584200" y="3240606"/>
            <a:ext cx="4292599" cy="615553"/>
          </a:xfrm>
          <a:prstGeom prst="rect">
            <a:avLst/>
          </a:prstGeom>
          <a:noFill/>
        </p:spPr>
        <p:txBody>
          <a:bodyPr wrap="square" lIns="0" tIns="0" rIns="0" bIns="0" rtlCol="0">
            <a:spAutoFit/>
          </a:bodyPr>
          <a:lstStyle/>
          <a:p>
            <a:pPr lvl="0" fontAlgn="base">
              <a:spcAft>
                <a:spcPts val="1200"/>
              </a:spcAft>
              <a:defRPr/>
            </a:pPr>
            <a:r>
              <a:rPr lang="en-US" sz="2000" dirty="0">
                <a:solidFill>
                  <a:srgbClr val="000000"/>
                </a:solidFill>
              </a:rPr>
              <a:t>Most comprehensive experience for building bots or virtual assistants</a:t>
            </a:r>
          </a:p>
        </p:txBody>
      </p:sp>
      <p:sp>
        <p:nvSpPr>
          <p:cNvPr id="73" name="TextBox 72">
            <a:extLst>
              <a:ext uri="{FF2B5EF4-FFF2-40B4-BE49-F238E27FC236}">
                <a16:creationId xmlns:a16="http://schemas.microsoft.com/office/drawing/2014/main" xmlns="" id="{AFF45987-5DC7-4F05-A23B-655C5D7011E7}"/>
              </a:ext>
            </a:extLst>
          </p:cNvPr>
          <p:cNvSpPr txBox="1"/>
          <p:nvPr/>
        </p:nvSpPr>
        <p:spPr>
          <a:xfrm>
            <a:off x="589790" y="4629181"/>
            <a:ext cx="4453924" cy="615553"/>
          </a:xfrm>
          <a:prstGeom prst="rect">
            <a:avLst/>
          </a:prstGeom>
          <a:noFill/>
        </p:spPr>
        <p:txBody>
          <a:bodyPr wrap="square" lIns="0" tIns="0" rIns="0" bIns="0" rtlCol="0">
            <a:spAutoFit/>
          </a:bodyPr>
          <a:lstStyle/>
          <a:p>
            <a:pPr lvl="0" fontAlgn="base">
              <a:spcAft>
                <a:spcPts val="1200"/>
              </a:spcAft>
              <a:defRPr/>
            </a:pPr>
            <a:r>
              <a:rPr lang="en-US" sz="2000" dirty="0">
                <a:solidFill>
                  <a:srgbClr val="000000"/>
                </a:solidFill>
              </a:rPr>
              <a:t>Complete control of your own branded user experience and your own data  </a:t>
            </a:r>
          </a:p>
        </p:txBody>
      </p:sp>
      <p:sp>
        <p:nvSpPr>
          <p:cNvPr id="74" name="TextBox 73">
            <a:extLst>
              <a:ext uri="{FF2B5EF4-FFF2-40B4-BE49-F238E27FC236}">
                <a16:creationId xmlns:a16="http://schemas.microsoft.com/office/drawing/2014/main" xmlns="" id="{2EA895F6-8A29-4EE1-AA6F-463AB008E0A6}"/>
              </a:ext>
            </a:extLst>
          </p:cNvPr>
          <p:cNvSpPr txBox="1"/>
          <p:nvPr/>
        </p:nvSpPr>
        <p:spPr>
          <a:xfrm>
            <a:off x="595713" y="4090933"/>
            <a:ext cx="3656255" cy="307777"/>
          </a:xfrm>
          <a:prstGeom prst="rect">
            <a:avLst/>
          </a:prstGeom>
          <a:noFill/>
        </p:spPr>
        <p:txBody>
          <a:bodyPr wrap="square" lIns="0" tIns="0" rIns="0" bIns="0" rtlCol="0">
            <a:spAutoFit/>
          </a:bodyPr>
          <a:lstStyle/>
          <a:p>
            <a:r>
              <a:rPr lang="en-US" sz="2000" dirty="0"/>
              <a:t>Build your own Virtual Assistant </a:t>
            </a:r>
          </a:p>
        </p:txBody>
      </p:sp>
      <p:sp>
        <p:nvSpPr>
          <p:cNvPr id="75" name="TextBox 74">
            <a:extLst>
              <a:ext uri="{FF2B5EF4-FFF2-40B4-BE49-F238E27FC236}">
                <a16:creationId xmlns:a16="http://schemas.microsoft.com/office/drawing/2014/main" xmlns="" id="{4BD900F0-BECF-4AE0-BAE9-E0181FEF500B}"/>
              </a:ext>
            </a:extLst>
          </p:cNvPr>
          <p:cNvSpPr txBox="1"/>
          <p:nvPr/>
        </p:nvSpPr>
        <p:spPr>
          <a:xfrm>
            <a:off x="584200" y="5466610"/>
            <a:ext cx="4757057" cy="615553"/>
          </a:xfrm>
          <a:prstGeom prst="rect">
            <a:avLst/>
          </a:prstGeom>
          <a:noFill/>
        </p:spPr>
        <p:txBody>
          <a:bodyPr wrap="square" lIns="0" tIns="0" rIns="0" bIns="0" rtlCol="0">
            <a:spAutoFit/>
          </a:bodyPr>
          <a:lstStyle/>
          <a:p>
            <a:pPr lvl="0" fontAlgn="base">
              <a:spcAft>
                <a:spcPts val="1200"/>
              </a:spcAft>
              <a:defRPr/>
            </a:pPr>
            <a:r>
              <a:rPr lang="en-US" sz="2000" dirty="0">
                <a:solidFill>
                  <a:srgbClr val="000000"/>
                </a:solidFill>
              </a:rPr>
              <a:t>Open-sourced solution with</a:t>
            </a:r>
            <a:br>
              <a:rPr lang="en-US" sz="2000" dirty="0">
                <a:solidFill>
                  <a:srgbClr val="000000"/>
                </a:solidFill>
              </a:rPr>
            </a:br>
            <a:r>
              <a:rPr lang="en-US" sz="2000" dirty="0">
                <a:solidFill>
                  <a:srgbClr val="000000"/>
                </a:solidFill>
              </a:rPr>
              <a:t>Graph-powered skills, and skill template</a:t>
            </a:r>
            <a:endParaRPr lang="en-US" sz="2400" dirty="0">
              <a:gradFill>
                <a:gsLst>
                  <a:gs pos="2917">
                    <a:srgbClr val="000000"/>
                  </a:gs>
                  <a:gs pos="30000">
                    <a:srgbClr val="000000"/>
                  </a:gs>
                </a:gsLst>
                <a:lin ang="5400000" scaled="0"/>
              </a:gradFill>
            </a:endParaRPr>
          </a:p>
        </p:txBody>
      </p:sp>
      <p:sp>
        <p:nvSpPr>
          <p:cNvPr id="77" name="Rectangle 76">
            <a:extLst>
              <a:ext uri="{FF2B5EF4-FFF2-40B4-BE49-F238E27FC236}">
                <a16:creationId xmlns:a16="http://schemas.microsoft.com/office/drawing/2014/main" xmlns="" id="{5915616E-16B7-41BF-82FB-EACB94B0D6B9}"/>
              </a:ext>
            </a:extLst>
          </p:cNvPr>
          <p:cNvSpPr/>
          <p:nvPr/>
        </p:nvSpPr>
        <p:spPr bwMode="auto">
          <a:xfrm>
            <a:off x="-624114" y="1074057"/>
            <a:ext cx="362857" cy="578394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945757231"/>
      </p:ext>
    </p:extLst>
  </p:cSld>
  <p:clrMapOvr>
    <a:masterClrMapping/>
  </p:clrMapOvr>
  <mc:AlternateContent xmlns:mc="http://schemas.openxmlformats.org/markup-compatibility/2006">
    <mc:Choice xmlns:p159="http://schemas.microsoft.com/office/powerpoint/2015/09/main" xmlns="" Requires="p159">
      <p:transition spd="med">
        <p159:morph option="byObject"/>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par>
                                <p:cTn id="8" presetID="10" presetClass="entr" presetSubtype="0" fill="hold" nodeType="withEffect">
                                  <p:stCondLst>
                                    <p:cond delay="0"/>
                                  </p:stCondLst>
                                  <p:childTnLst>
                                    <p:set>
                                      <p:cBhvr>
                                        <p:cTn id="9" dur="1" fill="hold">
                                          <p:stCondLst>
                                            <p:cond delay="0"/>
                                          </p:stCondLst>
                                        </p:cTn>
                                        <p:tgtEl>
                                          <p:spTgt spid="59"/>
                                        </p:tgtEl>
                                        <p:attrNameLst>
                                          <p:attrName>style.visibility</p:attrName>
                                        </p:attrNameLst>
                                      </p:cBhvr>
                                      <p:to>
                                        <p:strVal val="visible"/>
                                      </p:to>
                                    </p:set>
                                    <p:animEffect transition="in" filter="fade">
                                      <p:cBhvr>
                                        <p:cTn id="10" dur="500"/>
                                        <p:tgtEl>
                                          <p:spTgt spid="59"/>
                                        </p:tgtEl>
                                      </p:cBhvr>
                                    </p:animEffect>
                                  </p:childTnLst>
                                </p:cTn>
                              </p:par>
                              <p:par>
                                <p:cTn id="11" presetID="10" presetClass="entr" presetSubtype="0" fill="hold" grpId="0" nodeType="withEffect">
                                  <p:stCondLst>
                                    <p:cond delay="350"/>
                                  </p:stCondLst>
                                  <p:childTnLst>
                                    <p:set>
                                      <p:cBhvr>
                                        <p:cTn id="12" dur="1" fill="hold">
                                          <p:stCondLst>
                                            <p:cond delay="0"/>
                                          </p:stCondLst>
                                        </p:cTn>
                                        <p:tgtEl>
                                          <p:spTgt spid="72"/>
                                        </p:tgtEl>
                                        <p:attrNameLst>
                                          <p:attrName>style.visibility</p:attrName>
                                        </p:attrNameLst>
                                      </p:cBhvr>
                                      <p:to>
                                        <p:strVal val="visible"/>
                                      </p:to>
                                    </p:set>
                                    <p:animEffect transition="in" filter="fade">
                                      <p:cBhvr>
                                        <p:cTn id="13" dur="500"/>
                                        <p:tgtEl>
                                          <p:spTgt spid="72"/>
                                        </p:tgtEl>
                                      </p:cBhvr>
                                    </p:animEffect>
                                  </p:childTnLst>
                                </p:cTn>
                              </p:par>
                              <p:par>
                                <p:cTn id="14" presetID="42" presetClass="path" presetSubtype="0" decel="100000" fill="hold" grpId="1" nodeType="withEffect">
                                  <p:stCondLst>
                                    <p:cond delay="350"/>
                                  </p:stCondLst>
                                  <p:childTnLst>
                                    <p:animMotion origin="layout" path="M -0.03034 -1.11111E-6 L 1.66667E-6 -1.11111E-6 " pathEditMode="relative" rAng="0" ptsTypes="AA">
                                      <p:cBhvr>
                                        <p:cTn id="15" dur="600" fill="hold"/>
                                        <p:tgtEl>
                                          <p:spTgt spid="72"/>
                                        </p:tgtEl>
                                        <p:attrNameLst>
                                          <p:attrName>ppt_x</p:attrName>
                                          <p:attrName>ppt_y</p:attrName>
                                        </p:attrNameLst>
                                      </p:cBhvr>
                                      <p:rCtr x="1510" y="0"/>
                                    </p:animMotion>
                                  </p:childTnLst>
                                </p:cTn>
                              </p:par>
                              <p:par>
                                <p:cTn id="16" presetID="10" presetClass="entr" presetSubtype="0" fill="hold" grpId="0" nodeType="withEffect">
                                  <p:stCondLst>
                                    <p:cond delay="450"/>
                                  </p:stCondLst>
                                  <p:childTnLst>
                                    <p:set>
                                      <p:cBhvr>
                                        <p:cTn id="17" dur="1" fill="hold">
                                          <p:stCondLst>
                                            <p:cond delay="0"/>
                                          </p:stCondLst>
                                        </p:cTn>
                                        <p:tgtEl>
                                          <p:spTgt spid="74"/>
                                        </p:tgtEl>
                                        <p:attrNameLst>
                                          <p:attrName>style.visibility</p:attrName>
                                        </p:attrNameLst>
                                      </p:cBhvr>
                                      <p:to>
                                        <p:strVal val="visible"/>
                                      </p:to>
                                    </p:set>
                                    <p:animEffect transition="in" filter="fade">
                                      <p:cBhvr>
                                        <p:cTn id="18" dur="500"/>
                                        <p:tgtEl>
                                          <p:spTgt spid="74"/>
                                        </p:tgtEl>
                                      </p:cBhvr>
                                    </p:animEffect>
                                  </p:childTnLst>
                                </p:cTn>
                              </p:par>
                              <p:par>
                                <p:cTn id="19" presetID="42" presetClass="path" presetSubtype="0" decel="100000" fill="hold" grpId="1" nodeType="withEffect">
                                  <p:stCondLst>
                                    <p:cond delay="450"/>
                                  </p:stCondLst>
                                  <p:childTnLst>
                                    <p:animMotion origin="layout" path="M -0.03034 -1.48148E-6 L 2.08333E-6 -1.48148E-6 " pathEditMode="relative" rAng="0" ptsTypes="AA">
                                      <p:cBhvr>
                                        <p:cTn id="20" dur="600" fill="hold"/>
                                        <p:tgtEl>
                                          <p:spTgt spid="74"/>
                                        </p:tgtEl>
                                        <p:attrNameLst>
                                          <p:attrName>ppt_x</p:attrName>
                                          <p:attrName>ppt_y</p:attrName>
                                        </p:attrNameLst>
                                      </p:cBhvr>
                                      <p:rCtr x="1510" y="0"/>
                                    </p:animMotion>
                                  </p:childTnLst>
                                </p:cTn>
                              </p:par>
                              <p:par>
                                <p:cTn id="21" presetID="10" presetClass="entr" presetSubtype="0" fill="hold" grpId="0" nodeType="withEffect">
                                  <p:stCondLst>
                                    <p:cond delay="550"/>
                                  </p:stCondLst>
                                  <p:childTnLst>
                                    <p:set>
                                      <p:cBhvr>
                                        <p:cTn id="22" dur="1" fill="hold">
                                          <p:stCondLst>
                                            <p:cond delay="0"/>
                                          </p:stCondLst>
                                        </p:cTn>
                                        <p:tgtEl>
                                          <p:spTgt spid="73"/>
                                        </p:tgtEl>
                                        <p:attrNameLst>
                                          <p:attrName>style.visibility</p:attrName>
                                        </p:attrNameLst>
                                      </p:cBhvr>
                                      <p:to>
                                        <p:strVal val="visible"/>
                                      </p:to>
                                    </p:set>
                                    <p:animEffect transition="in" filter="fade">
                                      <p:cBhvr>
                                        <p:cTn id="23" dur="500"/>
                                        <p:tgtEl>
                                          <p:spTgt spid="73"/>
                                        </p:tgtEl>
                                      </p:cBhvr>
                                    </p:animEffect>
                                  </p:childTnLst>
                                </p:cTn>
                              </p:par>
                              <p:par>
                                <p:cTn id="24" presetID="42" presetClass="path" presetSubtype="0" decel="100000" fill="hold" grpId="1" nodeType="withEffect">
                                  <p:stCondLst>
                                    <p:cond delay="550"/>
                                  </p:stCondLst>
                                  <p:childTnLst>
                                    <p:animMotion origin="layout" path="M -0.03034 2.59259E-6 L 4.16667E-7 2.59259E-6 " pathEditMode="relative" rAng="0" ptsTypes="AA">
                                      <p:cBhvr>
                                        <p:cTn id="25" dur="600" fill="hold"/>
                                        <p:tgtEl>
                                          <p:spTgt spid="73"/>
                                        </p:tgtEl>
                                        <p:attrNameLst>
                                          <p:attrName>ppt_x</p:attrName>
                                          <p:attrName>ppt_y</p:attrName>
                                        </p:attrNameLst>
                                      </p:cBhvr>
                                      <p:rCtr x="1510" y="0"/>
                                    </p:animMotion>
                                  </p:childTnLst>
                                </p:cTn>
                              </p:par>
                              <p:par>
                                <p:cTn id="26" presetID="10" presetClass="entr" presetSubtype="0" fill="hold" grpId="0" nodeType="withEffect">
                                  <p:stCondLst>
                                    <p:cond delay="650"/>
                                  </p:stCondLst>
                                  <p:childTnLst>
                                    <p:set>
                                      <p:cBhvr>
                                        <p:cTn id="27" dur="1" fill="hold">
                                          <p:stCondLst>
                                            <p:cond delay="0"/>
                                          </p:stCondLst>
                                        </p:cTn>
                                        <p:tgtEl>
                                          <p:spTgt spid="75"/>
                                        </p:tgtEl>
                                        <p:attrNameLst>
                                          <p:attrName>style.visibility</p:attrName>
                                        </p:attrNameLst>
                                      </p:cBhvr>
                                      <p:to>
                                        <p:strVal val="visible"/>
                                      </p:to>
                                    </p:set>
                                    <p:animEffect transition="in" filter="fade">
                                      <p:cBhvr>
                                        <p:cTn id="28" dur="500"/>
                                        <p:tgtEl>
                                          <p:spTgt spid="75"/>
                                        </p:tgtEl>
                                      </p:cBhvr>
                                    </p:animEffect>
                                  </p:childTnLst>
                                </p:cTn>
                              </p:par>
                              <p:par>
                                <p:cTn id="29" presetID="42" presetClass="path" presetSubtype="0" decel="100000" fill="hold" grpId="1" nodeType="withEffect">
                                  <p:stCondLst>
                                    <p:cond delay="650"/>
                                  </p:stCondLst>
                                  <p:childTnLst>
                                    <p:animMotion origin="layout" path="M -0.03034 1.85185E-6 L 1.25E-6 1.85185E-6 " pathEditMode="relative" rAng="0" ptsTypes="AA">
                                      <p:cBhvr>
                                        <p:cTn id="30" dur="600" fill="hold"/>
                                        <p:tgtEl>
                                          <p:spTgt spid="75"/>
                                        </p:tgtEl>
                                        <p:attrNameLst>
                                          <p:attrName>ppt_x</p:attrName>
                                          <p:attrName>ppt_y</p:attrName>
                                        </p:attrNameLst>
                                      </p:cBhvr>
                                      <p:rCtr x="151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p:bldP spid="72" grpId="1"/>
      <p:bldP spid="73" grpId="0"/>
      <p:bldP spid="73" grpId="1"/>
      <p:bldP spid="74" grpId="0"/>
      <p:bldP spid="74" grpId="1"/>
      <p:bldP spid="75" grpId="0"/>
      <p:bldP spid="75" grpId="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xmlns="" id="{871D14BB-C6D9-4DB9-B2BB-FE134BC5C42C}"/>
              </a:ext>
            </a:extLst>
          </p:cNvPr>
          <p:cNvGrpSpPr/>
          <p:nvPr/>
        </p:nvGrpSpPr>
        <p:grpSpPr>
          <a:xfrm>
            <a:off x="0" y="0"/>
            <a:ext cx="12192000" cy="6858000"/>
            <a:chOff x="0" y="0"/>
            <a:chExt cx="12192000" cy="6858000"/>
          </a:xfrm>
        </p:grpSpPr>
        <p:pic>
          <p:nvPicPr>
            <p:cNvPr id="5" name="Picture 4" descr="A group of people sitting at a table&#10;&#10;Description automatically generated">
              <a:extLst>
                <a:ext uri="{FF2B5EF4-FFF2-40B4-BE49-F238E27FC236}">
                  <a16:creationId xmlns:a16="http://schemas.microsoft.com/office/drawing/2014/main" xmlns="" id="{ECE19287-5142-4A41-A886-11122EADBBD9}"/>
                </a:ext>
              </a:extLst>
            </p:cNvPr>
            <p:cNvPicPr>
              <a:picLocks noChangeAspect="1"/>
            </p:cNvPicPr>
            <p:nvPr/>
          </p:nvPicPr>
          <p:blipFill rotWithShape="1">
            <a:blip r:embed="rId3"/>
            <a:srcRect l="22507" t="12483" r="55" b="10079"/>
            <a:stretch/>
          </p:blipFill>
          <p:spPr>
            <a:xfrm>
              <a:off x="0" y="0"/>
              <a:ext cx="10287000" cy="6858000"/>
            </a:xfrm>
            <a:prstGeom prst="rect">
              <a:avLst/>
            </a:prstGeom>
          </p:spPr>
        </p:pic>
        <p:grpSp>
          <p:nvGrpSpPr>
            <p:cNvPr id="193" name="Group 192">
              <a:extLst>
                <a:ext uri="{FF2B5EF4-FFF2-40B4-BE49-F238E27FC236}">
                  <a16:creationId xmlns:a16="http://schemas.microsoft.com/office/drawing/2014/main" xmlns="" id="{17A3225C-2AB4-4699-8EF8-C8DE73570BBB}"/>
                </a:ext>
              </a:extLst>
            </p:cNvPr>
            <p:cNvGrpSpPr/>
            <p:nvPr/>
          </p:nvGrpSpPr>
          <p:grpSpPr>
            <a:xfrm>
              <a:off x="0" y="0"/>
              <a:ext cx="12192000" cy="6858000"/>
              <a:chOff x="0" y="0"/>
              <a:chExt cx="12192000" cy="6858000"/>
            </a:xfrm>
          </p:grpSpPr>
          <p:sp>
            <p:nvSpPr>
              <p:cNvPr id="197" name="Rectangle 196">
                <a:extLst>
                  <a:ext uri="{FF2B5EF4-FFF2-40B4-BE49-F238E27FC236}">
                    <a16:creationId xmlns:a16="http://schemas.microsoft.com/office/drawing/2014/main" xmlns="" id="{25292C0F-BB3B-428D-A60E-FF67478F13D8}"/>
                  </a:ext>
                </a:extLst>
              </p:cNvPr>
              <p:cNvSpPr/>
              <p:nvPr/>
            </p:nvSpPr>
            <p:spPr bwMode="auto">
              <a:xfrm>
                <a:off x="0" y="0"/>
                <a:ext cx="12192000" cy="6858000"/>
              </a:xfrm>
              <a:prstGeom prst="rect">
                <a:avLst/>
              </a:prstGeom>
              <a:gradFill flip="none" rotWithShape="1">
                <a:gsLst>
                  <a:gs pos="18000">
                    <a:srgbClr val="FFFFFF">
                      <a:alpha val="0"/>
                    </a:srgbClr>
                  </a:gs>
                  <a:gs pos="48000">
                    <a:srgbClr val="FFFFFF">
                      <a:alpha val="93000"/>
                    </a:srgbClr>
                  </a:gs>
                </a:gsLst>
                <a:lin ang="24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99" name="Rectangle 198">
                <a:extLst>
                  <a:ext uri="{FF2B5EF4-FFF2-40B4-BE49-F238E27FC236}">
                    <a16:creationId xmlns:a16="http://schemas.microsoft.com/office/drawing/2014/main" xmlns="" id="{3ABACC7E-6120-4308-B30B-002CC64E84C0}"/>
                  </a:ext>
                </a:extLst>
              </p:cNvPr>
              <p:cNvSpPr/>
              <p:nvPr/>
            </p:nvSpPr>
            <p:spPr bwMode="auto">
              <a:xfrm>
                <a:off x="0" y="0"/>
                <a:ext cx="12192000" cy="6858000"/>
              </a:xfrm>
              <a:prstGeom prst="rect">
                <a:avLst/>
              </a:prstGeom>
              <a:gradFill flip="none" rotWithShape="1">
                <a:gsLst>
                  <a:gs pos="11000">
                    <a:srgbClr val="FFFFFF">
                      <a:alpha val="0"/>
                    </a:srgbClr>
                  </a:gs>
                  <a:gs pos="31000">
                    <a:srgbClr val="FFFFFF">
                      <a:alpha val="61000"/>
                    </a:srgbClr>
                  </a:gs>
                  <a:gs pos="43000">
                    <a:srgbClr val="FFFFFF">
                      <a:alpha val="85000"/>
                    </a:srgbClr>
                  </a:gs>
                </a:gsLst>
                <a:lin ang="1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145" name="Group 144">
            <a:extLst>
              <a:ext uri="{FF2B5EF4-FFF2-40B4-BE49-F238E27FC236}">
                <a16:creationId xmlns:a16="http://schemas.microsoft.com/office/drawing/2014/main" xmlns="" id="{AD507A37-47F3-4A15-8278-E37E1954E549}"/>
              </a:ext>
            </a:extLst>
          </p:cNvPr>
          <p:cNvGrpSpPr/>
          <p:nvPr/>
        </p:nvGrpSpPr>
        <p:grpSpPr>
          <a:xfrm>
            <a:off x="6734091" y="4788391"/>
            <a:ext cx="4555893" cy="484633"/>
            <a:chOff x="6734091" y="4788391"/>
            <a:chExt cx="4555893" cy="484633"/>
          </a:xfrm>
        </p:grpSpPr>
        <p:sp>
          <p:nvSpPr>
            <p:cNvPr id="146" name="Rectangle 145">
              <a:extLst>
                <a:ext uri="{FF2B5EF4-FFF2-40B4-BE49-F238E27FC236}">
                  <a16:creationId xmlns:a16="http://schemas.microsoft.com/office/drawing/2014/main" xmlns="" id="{AAD6F946-781B-4DDE-80E0-79F734F7C7C3}"/>
                </a:ext>
              </a:extLst>
            </p:cNvPr>
            <p:cNvSpPr/>
            <p:nvPr/>
          </p:nvSpPr>
          <p:spPr bwMode="auto">
            <a:xfrm>
              <a:off x="6734091" y="4791010"/>
              <a:ext cx="4555893" cy="482014"/>
            </a:xfrm>
            <a:prstGeom prst="rect">
              <a:avLst/>
            </a:prstGeom>
            <a:solidFill>
              <a:schemeClr val="bg1">
                <a:alpha val="25000"/>
              </a:schemeClr>
            </a:solidFill>
            <a:ln>
              <a:noFill/>
              <a:headEnd type="none" w="med" len="med"/>
              <a:tailEnd type="none" w="med" len="med"/>
            </a:ln>
            <a:effectLst>
              <a:outerShdw blurRad="1143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gradFill>
                  <a:gsLst>
                    <a:gs pos="0">
                      <a:srgbClr val="FFFFFF"/>
                    </a:gs>
                    <a:gs pos="100000">
                      <a:srgbClr val="FFFFFF"/>
                    </a:gs>
                  </a:gsLst>
                  <a:lin ang="5400000" scaled="0"/>
                </a:gradFill>
                <a:cs typeface="Segoe UI" pitchFamily="34" charset="0"/>
              </a:endParaRPr>
            </a:p>
          </p:txBody>
        </p:sp>
        <p:sp>
          <p:nvSpPr>
            <p:cNvPr id="147" name="Rectangle 146">
              <a:extLst>
                <a:ext uri="{FF2B5EF4-FFF2-40B4-BE49-F238E27FC236}">
                  <a16:creationId xmlns:a16="http://schemas.microsoft.com/office/drawing/2014/main" xmlns="" id="{E13A934F-30C2-4187-9EAC-1B816EFDEA61}"/>
                </a:ext>
              </a:extLst>
            </p:cNvPr>
            <p:cNvSpPr/>
            <p:nvPr/>
          </p:nvSpPr>
          <p:spPr bwMode="auto">
            <a:xfrm>
              <a:off x="6739940" y="4788391"/>
              <a:ext cx="4550044" cy="484632"/>
            </a:xfrm>
            <a:prstGeom prst="rect">
              <a:avLst/>
            </a:prstGeom>
            <a:solidFill>
              <a:schemeClr val="accent3">
                <a:alpha val="5000"/>
              </a:schemeClr>
            </a:solidFill>
            <a:ln>
              <a:noFill/>
              <a:headEnd type="none" w="med" len="med"/>
              <a:tailEnd type="none" w="med" len="med"/>
            </a:ln>
            <a:effectLst>
              <a:outerShdw blurRad="1143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2000">
                  <a:noFill/>
                  <a:cs typeface="Segoe UI" pitchFamily="34" charset="0"/>
                </a:rPr>
                <a:t>2</a:t>
              </a:r>
            </a:p>
          </p:txBody>
        </p:sp>
      </p:grpSp>
      <p:grpSp>
        <p:nvGrpSpPr>
          <p:cNvPr id="148" name="Group 147">
            <a:extLst>
              <a:ext uri="{FF2B5EF4-FFF2-40B4-BE49-F238E27FC236}">
                <a16:creationId xmlns:a16="http://schemas.microsoft.com/office/drawing/2014/main" xmlns="" id="{18ECB6A1-7144-489B-9D8E-4043BC9575A5}"/>
              </a:ext>
            </a:extLst>
          </p:cNvPr>
          <p:cNvGrpSpPr/>
          <p:nvPr/>
        </p:nvGrpSpPr>
        <p:grpSpPr>
          <a:xfrm>
            <a:off x="8211759" y="2926209"/>
            <a:ext cx="1428848" cy="1326140"/>
            <a:chOff x="3294798" y="728277"/>
            <a:chExt cx="5442391" cy="5051185"/>
          </a:xfrm>
          <a:noFill/>
        </p:grpSpPr>
        <p:grpSp>
          <p:nvGrpSpPr>
            <p:cNvPr id="149" name="Group 148">
              <a:extLst>
                <a:ext uri="{FF2B5EF4-FFF2-40B4-BE49-F238E27FC236}">
                  <a16:creationId xmlns:a16="http://schemas.microsoft.com/office/drawing/2014/main" xmlns="" id="{C885EADA-48D1-4334-8255-6DB887FE5505}"/>
                </a:ext>
              </a:extLst>
            </p:cNvPr>
            <p:cNvGrpSpPr/>
            <p:nvPr/>
          </p:nvGrpSpPr>
          <p:grpSpPr>
            <a:xfrm>
              <a:off x="3294798" y="3142688"/>
              <a:ext cx="498403" cy="498402"/>
              <a:chOff x="13621735" y="1943807"/>
              <a:chExt cx="563360" cy="563360"/>
            </a:xfrm>
            <a:grpFill/>
          </p:grpSpPr>
          <p:sp>
            <p:nvSpPr>
              <p:cNvPr id="275" name="Oval 274">
                <a:extLst>
                  <a:ext uri="{FF2B5EF4-FFF2-40B4-BE49-F238E27FC236}">
                    <a16:creationId xmlns:a16="http://schemas.microsoft.com/office/drawing/2014/main" xmlns="" id="{7B618F53-B0A1-4884-ADB1-A6A40CD8B4C3}"/>
                  </a:ext>
                </a:extLst>
              </p:cNvPr>
              <p:cNvSpPr/>
              <p:nvPr/>
            </p:nvSpPr>
            <p:spPr bwMode="auto">
              <a:xfrm>
                <a:off x="13621735" y="1943807"/>
                <a:ext cx="563360" cy="563360"/>
              </a:xfrm>
              <a:prstGeom prst="ellipse">
                <a:avLst/>
              </a:prstGeom>
              <a:grp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algn="ctr" defTabSz="797278" fontAlgn="base">
                  <a:spcBef>
                    <a:spcPct val="0"/>
                  </a:spcBef>
                  <a:spcAft>
                    <a:spcPct val="0"/>
                  </a:spcAft>
                </a:pPr>
                <a:endParaRPr lang="en-US" sz="1711" kern="0">
                  <a:solidFill>
                    <a:prstClr val="white"/>
                  </a:solidFill>
                  <a:latin typeface="Segoe UI Semilight"/>
                </a:endParaRPr>
              </a:p>
            </p:txBody>
          </p:sp>
          <p:sp>
            <p:nvSpPr>
              <p:cNvPr id="293" name="Freeform 5">
                <a:extLst>
                  <a:ext uri="{FF2B5EF4-FFF2-40B4-BE49-F238E27FC236}">
                    <a16:creationId xmlns:a16="http://schemas.microsoft.com/office/drawing/2014/main" xmlns="" id="{EFBB1F6B-3F48-4066-A96B-4C6F13EC56C2}"/>
                  </a:ext>
                </a:extLst>
              </p:cNvPr>
              <p:cNvSpPr>
                <a:spLocks noEditPoints="1"/>
              </p:cNvSpPr>
              <p:nvPr/>
            </p:nvSpPr>
            <p:spPr bwMode="auto">
              <a:xfrm>
                <a:off x="13832036" y="2106523"/>
                <a:ext cx="142757" cy="237928"/>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grpFill/>
              <a:ln w="12700" cap="flat">
                <a:no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defTabSz="797509"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ndParaRPr>
              </a:p>
            </p:txBody>
          </p:sp>
        </p:grpSp>
        <p:grpSp>
          <p:nvGrpSpPr>
            <p:cNvPr id="150" name="Group 149">
              <a:extLst>
                <a:ext uri="{FF2B5EF4-FFF2-40B4-BE49-F238E27FC236}">
                  <a16:creationId xmlns:a16="http://schemas.microsoft.com/office/drawing/2014/main" xmlns="" id="{8EE4AAF3-843E-4C56-A32B-51BB6FC1021D}"/>
                </a:ext>
              </a:extLst>
            </p:cNvPr>
            <p:cNvGrpSpPr/>
            <p:nvPr/>
          </p:nvGrpSpPr>
          <p:grpSpPr>
            <a:xfrm>
              <a:off x="7588764" y="5147407"/>
              <a:ext cx="397084" cy="397084"/>
              <a:chOff x="13928921" y="5641579"/>
              <a:chExt cx="696017" cy="696017"/>
            </a:xfrm>
            <a:grpFill/>
          </p:grpSpPr>
          <p:sp>
            <p:nvSpPr>
              <p:cNvPr id="273" name="Oval 272">
                <a:extLst>
                  <a:ext uri="{FF2B5EF4-FFF2-40B4-BE49-F238E27FC236}">
                    <a16:creationId xmlns:a16="http://schemas.microsoft.com/office/drawing/2014/main" xmlns="" id="{9718CC9A-240D-46B6-BB98-10C4F7256DC5}"/>
                  </a:ext>
                </a:extLst>
              </p:cNvPr>
              <p:cNvSpPr/>
              <p:nvPr/>
            </p:nvSpPr>
            <p:spPr bwMode="auto">
              <a:xfrm>
                <a:off x="13928921" y="5641579"/>
                <a:ext cx="696017" cy="696017"/>
              </a:xfrm>
              <a:prstGeom prst="ellipse">
                <a:avLst/>
              </a:prstGeom>
              <a:grp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algn="ctr" defTabSz="797278" fontAlgn="base">
                  <a:spcBef>
                    <a:spcPct val="0"/>
                  </a:spcBef>
                  <a:spcAft>
                    <a:spcPct val="0"/>
                  </a:spcAft>
                </a:pPr>
                <a:endParaRPr lang="en-US" sz="1711" kern="0">
                  <a:solidFill>
                    <a:prstClr val="white"/>
                  </a:solidFill>
                  <a:latin typeface="Segoe UI Semilight"/>
                </a:endParaRPr>
              </a:p>
            </p:txBody>
          </p:sp>
          <p:sp>
            <p:nvSpPr>
              <p:cNvPr id="274" name="Freeform 13">
                <a:extLst>
                  <a:ext uri="{FF2B5EF4-FFF2-40B4-BE49-F238E27FC236}">
                    <a16:creationId xmlns:a16="http://schemas.microsoft.com/office/drawing/2014/main" xmlns="" id="{5C0A3340-E97F-475A-8F3F-8511E87E8F22}"/>
                  </a:ext>
                </a:extLst>
              </p:cNvPr>
              <p:cNvSpPr>
                <a:spLocks noEditPoints="1"/>
              </p:cNvSpPr>
              <p:nvPr/>
            </p:nvSpPr>
            <p:spPr bwMode="auto">
              <a:xfrm>
                <a:off x="14103041" y="5862043"/>
                <a:ext cx="347776" cy="255088"/>
              </a:xfrm>
              <a:custGeom>
                <a:avLst/>
                <a:gdLst>
                  <a:gd name="T0" fmla="*/ 3748 w 3748"/>
                  <a:gd name="T1" fmla="*/ 2562 h 2749"/>
                  <a:gd name="T2" fmla="*/ 3561 w 3748"/>
                  <a:gd name="T3" fmla="*/ 2749 h 2749"/>
                  <a:gd name="T4" fmla="*/ 187 w 3748"/>
                  <a:gd name="T5" fmla="*/ 2749 h 2749"/>
                  <a:gd name="T6" fmla="*/ 0 w 3748"/>
                  <a:gd name="T7" fmla="*/ 2562 h 2749"/>
                  <a:gd name="T8" fmla="*/ 0 w 3748"/>
                  <a:gd name="T9" fmla="*/ 187 h 2749"/>
                  <a:gd name="T10" fmla="*/ 187 w 3748"/>
                  <a:gd name="T11" fmla="*/ 0 h 2749"/>
                  <a:gd name="T12" fmla="*/ 3561 w 3748"/>
                  <a:gd name="T13" fmla="*/ 0 h 2749"/>
                  <a:gd name="T14" fmla="*/ 3748 w 3748"/>
                  <a:gd name="T15" fmla="*/ 187 h 2749"/>
                  <a:gd name="T16" fmla="*/ 3748 w 3748"/>
                  <a:gd name="T17" fmla="*/ 2562 h 2749"/>
                  <a:gd name="T18" fmla="*/ 2124 w 3748"/>
                  <a:gd name="T19" fmla="*/ 2249 h 2749"/>
                  <a:gd name="T20" fmla="*/ 1624 w 3748"/>
                  <a:gd name="T21" fmla="*/ 2249 h 2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48" h="2749">
                    <a:moveTo>
                      <a:pt x="3748" y="2562"/>
                    </a:moveTo>
                    <a:cubicBezTo>
                      <a:pt x="3748" y="2665"/>
                      <a:pt x="3665" y="2749"/>
                      <a:pt x="3561" y="2749"/>
                    </a:cubicBezTo>
                    <a:cubicBezTo>
                      <a:pt x="187" y="2749"/>
                      <a:pt x="187" y="2749"/>
                      <a:pt x="187" y="2749"/>
                    </a:cubicBezTo>
                    <a:cubicBezTo>
                      <a:pt x="83" y="2749"/>
                      <a:pt x="0" y="2665"/>
                      <a:pt x="0" y="2562"/>
                    </a:cubicBezTo>
                    <a:cubicBezTo>
                      <a:pt x="0" y="187"/>
                      <a:pt x="0" y="187"/>
                      <a:pt x="0" y="187"/>
                    </a:cubicBezTo>
                    <a:cubicBezTo>
                      <a:pt x="0" y="84"/>
                      <a:pt x="83" y="0"/>
                      <a:pt x="187" y="0"/>
                    </a:cubicBezTo>
                    <a:cubicBezTo>
                      <a:pt x="3561" y="0"/>
                      <a:pt x="3561" y="0"/>
                      <a:pt x="3561" y="0"/>
                    </a:cubicBezTo>
                    <a:cubicBezTo>
                      <a:pt x="3665" y="0"/>
                      <a:pt x="3748" y="84"/>
                      <a:pt x="3748" y="187"/>
                    </a:cubicBezTo>
                    <a:lnTo>
                      <a:pt x="3748" y="2562"/>
                    </a:lnTo>
                    <a:close/>
                    <a:moveTo>
                      <a:pt x="2124" y="2249"/>
                    </a:moveTo>
                    <a:cubicBezTo>
                      <a:pt x="1624" y="2249"/>
                      <a:pt x="1624" y="2249"/>
                      <a:pt x="1624" y="2249"/>
                    </a:cubicBezTo>
                  </a:path>
                </a:pathLst>
              </a:custGeom>
              <a:grpFill/>
              <a:ln w="15875" cap="flat">
                <a:no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defTabSz="797509"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ndParaRPr>
              </a:p>
            </p:txBody>
          </p:sp>
        </p:grpSp>
        <p:grpSp>
          <p:nvGrpSpPr>
            <p:cNvPr id="151" name="Group 150">
              <a:extLst>
                <a:ext uri="{FF2B5EF4-FFF2-40B4-BE49-F238E27FC236}">
                  <a16:creationId xmlns:a16="http://schemas.microsoft.com/office/drawing/2014/main" xmlns="" id="{F8619780-CAAB-4511-9EA4-9EA0388DDC68}"/>
                </a:ext>
              </a:extLst>
            </p:cNvPr>
            <p:cNvGrpSpPr/>
            <p:nvPr/>
          </p:nvGrpSpPr>
          <p:grpSpPr>
            <a:xfrm>
              <a:off x="7192179" y="976888"/>
              <a:ext cx="493832" cy="493832"/>
              <a:chOff x="13203360" y="3110330"/>
              <a:chExt cx="696132" cy="696132"/>
            </a:xfrm>
            <a:grpFill/>
          </p:grpSpPr>
          <p:sp>
            <p:nvSpPr>
              <p:cNvPr id="210" name="Oval 209">
                <a:extLst>
                  <a:ext uri="{FF2B5EF4-FFF2-40B4-BE49-F238E27FC236}">
                    <a16:creationId xmlns:a16="http://schemas.microsoft.com/office/drawing/2014/main" xmlns="" id="{4F90FE07-AEC2-4EAA-896E-0E58DE9FFC7E}"/>
                  </a:ext>
                </a:extLst>
              </p:cNvPr>
              <p:cNvSpPr/>
              <p:nvPr/>
            </p:nvSpPr>
            <p:spPr bwMode="auto">
              <a:xfrm>
                <a:off x="13203360" y="3110330"/>
                <a:ext cx="696132" cy="696132"/>
              </a:xfrm>
              <a:prstGeom prst="ellipse">
                <a:avLst/>
              </a:prstGeom>
              <a:grp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algn="ctr" defTabSz="797278" fontAlgn="base">
                  <a:spcBef>
                    <a:spcPct val="0"/>
                  </a:spcBef>
                  <a:spcAft>
                    <a:spcPct val="0"/>
                  </a:spcAft>
                </a:pPr>
                <a:endParaRPr lang="en-US" sz="1711" kern="0">
                  <a:solidFill>
                    <a:prstClr val="white"/>
                  </a:solidFill>
                  <a:latin typeface="Segoe UI Semilight"/>
                </a:endParaRPr>
              </a:p>
            </p:txBody>
          </p:sp>
          <p:grpSp>
            <p:nvGrpSpPr>
              <p:cNvPr id="214" name="Group 326">
                <a:extLst>
                  <a:ext uri="{FF2B5EF4-FFF2-40B4-BE49-F238E27FC236}">
                    <a16:creationId xmlns:a16="http://schemas.microsoft.com/office/drawing/2014/main" xmlns="" id="{55695953-58EB-443F-9D2A-099053547527}"/>
                  </a:ext>
                </a:extLst>
              </p:cNvPr>
              <p:cNvGrpSpPr>
                <a:grpSpLocks noChangeAspect="1"/>
              </p:cNvGrpSpPr>
              <p:nvPr/>
            </p:nvGrpSpPr>
            <p:grpSpPr bwMode="auto">
              <a:xfrm>
                <a:off x="13342189" y="3327841"/>
                <a:ext cx="443136" cy="263812"/>
                <a:chOff x="6817" y="2557"/>
                <a:chExt cx="257" cy="153"/>
              </a:xfrm>
              <a:grpFill/>
            </p:grpSpPr>
            <p:sp>
              <p:nvSpPr>
                <p:cNvPr id="217" name="Rectangle 327">
                  <a:extLst>
                    <a:ext uri="{FF2B5EF4-FFF2-40B4-BE49-F238E27FC236}">
                      <a16:creationId xmlns:a16="http://schemas.microsoft.com/office/drawing/2014/main" xmlns="" id="{3876116C-DCEB-4B50-AE03-7DC7D41FE92D}"/>
                    </a:ext>
                  </a:extLst>
                </p:cNvPr>
                <p:cNvSpPr>
                  <a:spLocks noChangeArrowheads="1"/>
                </p:cNvSpPr>
                <p:nvPr/>
              </p:nvSpPr>
              <p:spPr bwMode="auto">
                <a:xfrm>
                  <a:off x="6860" y="2557"/>
                  <a:ext cx="169" cy="107"/>
                </a:xfrm>
                <a:prstGeom prst="rect">
                  <a:avLst/>
                </a:prstGeom>
                <a:grpFill/>
                <a:ln w="15875" cap="flat">
                  <a:no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defTabSz="797509"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ndParaRPr>
                </a:p>
              </p:txBody>
            </p:sp>
            <p:sp>
              <p:nvSpPr>
                <p:cNvPr id="272" name="Freeform 328">
                  <a:extLst>
                    <a:ext uri="{FF2B5EF4-FFF2-40B4-BE49-F238E27FC236}">
                      <a16:creationId xmlns:a16="http://schemas.microsoft.com/office/drawing/2014/main" xmlns="" id="{7367F8CF-EAF0-4342-9B2F-1A4530A2D8F4}"/>
                    </a:ext>
                  </a:extLst>
                </p:cNvPr>
                <p:cNvSpPr>
                  <a:spLocks/>
                </p:cNvSpPr>
                <p:nvPr/>
              </p:nvSpPr>
              <p:spPr bwMode="auto">
                <a:xfrm>
                  <a:off x="6817" y="2664"/>
                  <a:ext cx="257" cy="46"/>
                </a:xfrm>
                <a:custGeom>
                  <a:avLst/>
                  <a:gdLst>
                    <a:gd name="T0" fmla="*/ 212 w 257"/>
                    <a:gd name="T1" fmla="*/ 1 h 46"/>
                    <a:gd name="T2" fmla="*/ 257 w 257"/>
                    <a:gd name="T3" fmla="*/ 46 h 46"/>
                    <a:gd name="T4" fmla="*/ 0 w 257"/>
                    <a:gd name="T5" fmla="*/ 46 h 46"/>
                    <a:gd name="T6" fmla="*/ 47 w 257"/>
                    <a:gd name="T7" fmla="*/ 0 h 46"/>
                  </a:gdLst>
                  <a:ahLst/>
                  <a:cxnLst>
                    <a:cxn ang="0">
                      <a:pos x="T0" y="T1"/>
                    </a:cxn>
                    <a:cxn ang="0">
                      <a:pos x="T2" y="T3"/>
                    </a:cxn>
                    <a:cxn ang="0">
                      <a:pos x="T4" y="T5"/>
                    </a:cxn>
                    <a:cxn ang="0">
                      <a:pos x="T6" y="T7"/>
                    </a:cxn>
                  </a:cxnLst>
                  <a:rect l="0" t="0" r="r" b="b"/>
                  <a:pathLst>
                    <a:path w="257" h="46">
                      <a:moveTo>
                        <a:pt x="212" y="1"/>
                      </a:moveTo>
                      <a:lnTo>
                        <a:pt x="257" y="46"/>
                      </a:lnTo>
                      <a:lnTo>
                        <a:pt x="0" y="46"/>
                      </a:lnTo>
                      <a:lnTo>
                        <a:pt x="47" y="0"/>
                      </a:lnTo>
                    </a:path>
                  </a:pathLst>
                </a:custGeom>
                <a:grpFill/>
                <a:ln w="15875" cap="flat">
                  <a:no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defTabSz="797509"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ndParaRPr>
                </a:p>
              </p:txBody>
            </p:sp>
          </p:grpSp>
        </p:grpSp>
        <p:grpSp>
          <p:nvGrpSpPr>
            <p:cNvPr id="152" name="Group 151">
              <a:extLst>
                <a:ext uri="{FF2B5EF4-FFF2-40B4-BE49-F238E27FC236}">
                  <a16:creationId xmlns:a16="http://schemas.microsoft.com/office/drawing/2014/main" xmlns="" id="{3CFEDBF2-E83E-432D-B174-EA90C04ECF60}"/>
                </a:ext>
              </a:extLst>
            </p:cNvPr>
            <p:cNvGrpSpPr/>
            <p:nvPr/>
          </p:nvGrpSpPr>
          <p:grpSpPr>
            <a:xfrm>
              <a:off x="3825501" y="4640266"/>
              <a:ext cx="498403" cy="498402"/>
              <a:chOff x="3031579" y="3111346"/>
              <a:chExt cx="498403" cy="498402"/>
            </a:xfrm>
            <a:grpFill/>
          </p:grpSpPr>
          <p:sp>
            <p:nvSpPr>
              <p:cNvPr id="204" name="Oval 203">
                <a:extLst>
                  <a:ext uri="{FF2B5EF4-FFF2-40B4-BE49-F238E27FC236}">
                    <a16:creationId xmlns:a16="http://schemas.microsoft.com/office/drawing/2014/main" xmlns="" id="{FB246C6E-FB9A-4422-BD44-C1D350944371}"/>
                  </a:ext>
                </a:extLst>
              </p:cNvPr>
              <p:cNvSpPr/>
              <p:nvPr/>
            </p:nvSpPr>
            <p:spPr bwMode="auto">
              <a:xfrm>
                <a:off x="3031579" y="3111346"/>
                <a:ext cx="498403" cy="498402"/>
              </a:xfrm>
              <a:prstGeom prst="ellipse">
                <a:avLst/>
              </a:prstGeom>
              <a:grp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algn="ctr" defTabSz="797278" fontAlgn="base">
                  <a:spcBef>
                    <a:spcPct val="0"/>
                  </a:spcBef>
                  <a:spcAft>
                    <a:spcPct val="0"/>
                  </a:spcAft>
                </a:pPr>
                <a:endParaRPr lang="en-US" sz="1711" kern="0">
                  <a:solidFill>
                    <a:prstClr val="white"/>
                  </a:solidFill>
                  <a:latin typeface="Segoe UI Semilight"/>
                </a:endParaRPr>
              </a:p>
            </p:txBody>
          </p:sp>
          <p:sp>
            <p:nvSpPr>
              <p:cNvPr id="207" name="browser">
                <a:extLst>
                  <a:ext uri="{FF2B5EF4-FFF2-40B4-BE49-F238E27FC236}">
                    <a16:creationId xmlns:a16="http://schemas.microsoft.com/office/drawing/2014/main" xmlns="" id="{AFDC0B4E-ABD4-4C35-89CC-2D51936BB10C}"/>
                  </a:ext>
                </a:extLst>
              </p:cNvPr>
              <p:cNvSpPr>
                <a:spLocks noChangeAspect="1" noEditPoints="1"/>
              </p:cNvSpPr>
              <p:nvPr/>
            </p:nvSpPr>
            <p:spPr bwMode="auto">
              <a:xfrm>
                <a:off x="3162137" y="3258573"/>
                <a:ext cx="237286" cy="203948"/>
              </a:xfrm>
              <a:custGeom>
                <a:avLst/>
                <a:gdLst>
                  <a:gd name="T0" fmla="*/ 0 w 335"/>
                  <a:gd name="T1" fmla="*/ 0 h 285"/>
                  <a:gd name="T2" fmla="*/ 335 w 335"/>
                  <a:gd name="T3" fmla="*/ 0 h 285"/>
                  <a:gd name="T4" fmla="*/ 335 w 335"/>
                  <a:gd name="T5" fmla="*/ 285 h 285"/>
                  <a:gd name="T6" fmla="*/ 0 w 335"/>
                  <a:gd name="T7" fmla="*/ 285 h 285"/>
                  <a:gd name="T8" fmla="*/ 0 w 335"/>
                  <a:gd name="T9" fmla="*/ 0 h 285"/>
                  <a:gd name="T10" fmla="*/ 0 w 335"/>
                  <a:gd name="T11" fmla="*/ 64 h 285"/>
                  <a:gd name="T12" fmla="*/ 335 w 335"/>
                  <a:gd name="T13" fmla="*/ 64 h 285"/>
                  <a:gd name="T14" fmla="*/ 293 w 335"/>
                  <a:gd name="T15" fmla="*/ 36 h 285"/>
                  <a:gd name="T16" fmla="*/ 298 w 335"/>
                  <a:gd name="T17" fmla="*/ 31 h 285"/>
                  <a:gd name="T18" fmla="*/ 293 w 335"/>
                  <a:gd name="T19" fmla="*/ 27 h 285"/>
                  <a:gd name="T20" fmla="*/ 289 w 335"/>
                  <a:gd name="T21" fmla="*/ 31 h 285"/>
                  <a:gd name="T22" fmla="*/ 293 w 335"/>
                  <a:gd name="T23" fmla="*/ 36 h 285"/>
                  <a:gd name="T24" fmla="*/ 240 w 335"/>
                  <a:gd name="T25" fmla="*/ 36 h 285"/>
                  <a:gd name="T26" fmla="*/ 245 w 335"/>
                  <a:gd name="T27" fmla="*/ 31 h 285"/>
                  <a:gd name="T28" fmla="*/ 240 w 335"/>
                  <a:gd name="T29" fmla="*/ 27 h 285"/>
                  <a:gd name="T30" fmla="*/ 235 w 335"/>
                  <a:gd name="T31" fmla="*/ 31 h 285"/>
                  <a:gd name="T32" fmla="*/ 240 w 335"/>
                  <a:gd name="T33" fmla="*/ 36 h 285"/>
                  <a:gd name="T34" fmla="*/ 187 w 335"/>
                  <a:gd name="T35" fmla="*/ 36 h 285"/>
                  <a:gd name="T36" fmla="*/ 192 w 335"/>
                  <a:gd name="T37" fmla="*/ 31 h 285"/>
                  <a:gd name="T38" fmla="*/ 187 w 335"/>
                  <a:gd name="T39" fmla="*/ 27 h 285"/>
                  <a:gd name="T40" fmla="*/ 182 w 335"/>
                  <a:gd name="T41" fmla="*/ 31 h 285"/>
                  <a:gd name="T42" fmla="*/ 187 w 335"/>
                  <a:gd name="T43" fmla="*/ 36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5" h="285">
                    <a:moveTo>
                      <a:pt x="0" y="0"/>
                    </a:moveTo>
                    <a:cubicBezTo>
                      <a:pt x="335" y="0"/>
                      <a:pt x="335" y="0"/>
                      <a:pt x="335" y="0"/>
                    </a:cubicBezTo>
                    <a:cubicBezTo>
                      <a:pt x="335" y="285"/>
                      <a:pt x="335" y="285"/>
                      <a:pt x="335" y="285"/>
                    </a:cubicBezTo>
                    <a:cubicBezTo>
                      <a:pt x="0" y="285"/>
                      <a:pt x="0" y="285"/>
                      <a:pt x="0" y="285"/>
                    </a:cubicBezTo>
                    <a:cubicBezTo>
                      <a:pt x="0" y="0"/>
                      <a:pt x="0" y="0"/>
                      <a:pt x="0" y="0"/>
                    </a:cubicBezTo>
                    <a:close/>
                    <a:moveTo>
                      <a:pt x="0" y="64"/>
                    </a:moveTo>
                    <a:cubicBezTo>
                      <a:pt x="335" y="64"/>
                      <a:pt x="335" y="64"/>
                      <a:pt x="335" y="64"/>
                    </a:cubicBezTo>
                    <a:moveTo>
                      <a:pt x="293" y="36"/>
                    </a:moveTo>
                    <a:cubicBezTo>
                      <a:pt x="296" y="36"/>
                      <a:pt x="298" y="34"/>
                      <a:pt x="298" y="31"/>
                    </a:cubicBezTo>
                    <a:cubicBezTo>
                      <a:pt x="298" y="29"/>
                      <a:pt x="296" y="27"/>
                      <a:pt x="293" y="27"/>
                    </a:cubicBezTo>
                    <a:cubicBezTo>
                      <a:pt x="291" y="27"/>
                      <a:pt x="289" y="29"/>
                      <a:pt x="289" y="31"/>
                    </a:cubicBezTo>
                    <a:cubicBezTo>
                      <a:pt x="289" y="34"/>
                      <a:pt x="291" y="36"/>
                      <a:pt x="293" y="36"/>
                    </a:cubicBezTo>
                    <a:close/>
                    <a:moveTo>
                      <a:pt x="240" y="36"/>
                    </a:moveTo>
                    <a:cubicBezTo>
                      <a:pt x="243" y="36"/>
                      <a:pt x="245" y="34"/>
                      <a:pt x="245" y="31"/>
                    </a:cubicBezTo>
                    <a:cubicBezTo>
                      <a:pt x="245" y="29"/>
                      <a:pt x="243" y="27"/>
                      <a:pt x="240" y="27"/>
                    </a:cubicBezTo>
                    <a:cubicBezTo>
                      <a:pt x="238" y="27"/>
                      <a:pt x="235" y="29"/>
                      <a:pt x="235" y="31"/>
                    </a:cubicBezTo>
                    <a:cubicBezTo>
                      <a:pt x="235" y="34"/>
                      <a:pt x="238" y="36"/>
                      <a:pt x="240" y="36"/>
                    </a:cubicBezTo>
                    <a:close/>
                    <a:moveTo>
                      <a:pt x="187" y="36"/>
                    </a:moveTo>
                    <a:cubicBezTo>
                      <a:pt x="189" y="36"/>
                      <a:pt x="192" y="34"/>
                      <a:pt x="192" y="31"/>
                    </a:cubicBezTo>
                    <a:cubicBezTo>
                      <a:pt x="192" y="29"/>
                      <a:pt x="189" y="27"/>
                      <a:pt x="187" y="27"/>
                    </a:cubicBezTo>
                    <a:cubicBezTo>
                      <a:pt x="184" y="27"/>
                      <a:pt x="182" y="29"/>
                      <a:pt x="182" y="31"/>
                    </a:cubicBezTo>
                    <a:cubicBezTo>
                      <a:pt x="182" y="34"/>
                      <a:pt x="184" y="36"/>
                      <a:pt x="187" y="36"/>
                    </a:cubicBezTo>
                    <a:close/>
                  </a:path>
                </a:pathLst>
              </a:custGeom>
              <a:grpFill/>
              <a:ln w="12700" cap="flat">
                <a:noFill/>
                <a:prstDash val="solid"/>
                <a:miter lim="800000"/>
                <a:headEnd/>
                <a:tailEnd/>
              </a:ln>
            </p:spPr>
            <p:txBody>
              <a:bodyPr vert="horz" wrap="square" lIns="78200" tIns="39100" rIns="78200" bIns="39100" numCol="1" anchor="t" anchorCtr="0" compatLnSpc="1">
                <a:prstTxWarp prst="textNoShape">
                  <a:avLst/>
                </a:prstTxWarp>
              </a:bodyPr>
              <a:lstStyle/>
              <a:p>
                <a:pPr defTabSz="797509"/>
                <a:endParaRPr lang="en-US" sz="1540" kern="0">
                  <a:solidFill>
                    <a:prstClr val="white"/>
                  </a:solidFill>
                  <a:latin typeface="Segoe UI Semilight"/>
                </a:endParaRPr>
              </a:p>
            </p:txBody>
          </p:sp>
        </p:grpSp>
        <p:grpSp>
          <p:nvGrpSpPr>
            <p:cNvPr id="153" name="Group 152">
              <a:extLst>
                <a:ext uri="{FF2B5EF4-FFF2-40B4-BE49-F238E27FC236}">
                  <a16:creationId xmlns:a16="http://schemas.microsoft.com/office/drawing/2014/main" xmlns="" id="{0FC5D294-04C0-4768-BAD1-1BDF1AC6FB8C}"/>
                </a:ext>
              </a:extLst>
            </p:cNvPr>
            <p:cNvGrpSpPr/>
            <p:nvPr/>
          </p:nvGrpSpPr>
          <p:grpSpPr>
            <a:xfrm>
              <a:off x="8321799" y="3810958"/>
              <a:ext cx="415390" cy="415388"/>
              <a:chOff x="8434940" y="4202643"/>
              <a:chExt cx="498403" cy="498402"/>
            </a:xfrm>
            <a:grpFill/>
          </p:grpSpPr>
          <p:sp>
            <p:nvSpPr>
              <p:cNvPr id="198" name="Oval 197">
                <a:extLst>
                  <a:ext uri="{FF2B5EF4-FFF2-40B4-BE49-F238E27FC236}">
                    <a16:creationId xmlns:a16="http://schemas.microsoft.com/office/drawing/2014/main" xmlns="" id="{D46D3628-0333-4CC0-B747-40035CA92330}"/>
                  </a:ext>
                </a:extLst>
              </p:cNvPr>
              <p:cNvSpPr/>
              <p:nvPr/>
            </p:nvSpPr>
            <p:spPr bwMode="auto">
              <a:xfrm>
                <a:off x="8434940" y="4202643"/>
                <a:ext cx="498403" cy="498402"/>
              </a:xfrm>
              <a:prstGeom prst="ellipse">
                <a:avLst/>
              </a:prstGeom>
              <a:grp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algn="ctr" defTabSz="797278" fontAlgn="base">
                  <a:spcBef>
                    <a:spcPct val="0"/>
                  </a:spcBef>
                  <a:spcAft>
                    <a:spcPct val="0"/>
                  </a:spcAft>
                </a:pPr>
                <a:endParaRPr lang="en-US" sz="1711" kern="0">
                  <a:solidFill>
                    <a:prstClr val="white"/>
                  </a:solidFill>
                  <a:latin typeface="Segoe UI Semilight"/>
                </a:endParaRPr>
              </a:p>
            </p:txBody>
          </p:sp>
          <p:sp>
            <p:nvSpPr>
              <p:cNvPr id="201" name="browser_4">
                <a:extLst>
                  <a:ext uri="{FF2B5EF4-FFF2-40B4-BE49-F238E27FC236}">
                    <a16:creationId xmlns:a16="http://schemas.microsoft.com/office/drawing/2014/main" xmlns="" id="{980E5255-EF4F-4C46-9280-EDBF83A479A1}"/>
                  </a:ext>
                </a:extLst>
              </p:cNvPr>
              <p:cNvSpPr>
                <a:spLocks noChangeAspect="1" noEditPoints="1"/>
              </p:cNvSpPr>
              <p:nvPr/>
            </p:nvSpPr>
            <p:spPr bwMode="auto">
              <a:xfrm>
                <a:off x="8563047" y="4362127"/>
                <a:ext cx="242188" cy="179435"/>
              </a:xfrm>
              <a:custGeom>
                <a:avLst/>
                <a:gdLst>
                  <a:gd name="T0" fmla="*/ 33 w 247"/>
                  <a:gd name="T1" fmla="*/ 100 h 183"/>
                  <a:gd name="T2" fmla="*/ 131 w 247"/>
                  <a:gd name="T3" fmla="*/ 100 h 183"/>
                  <a:gd name="T4" fmla="*/ 33 w 247"/>
                  <a:gd name="T5" fmla="*/ 150 h 183"/>
                  <a:gd name="T6" fmla="*/ 131 w 247"/>
                  <a:gd name="T7" fmla="*/ 150 h 183"/>
                  <a:gd name="T8" fmla="*/ 215 w 247"/>
                  <a:gd name="T9" fmla="*/ 124 h 183"/>
                  <a:gd name="T10" fmla="*/ 215 w 247"/>
                  <a:gd name="T11" fmla="*/ 100 h 183"/>
                  <a:gd name="T12" fmla="*/ 165 w 247"/>
                  <a:gd name="T13" fmla="*/ 100 h 183"/>
                  <a:gd name="T14" fmla="*/ 165 w 247"/>
                  <a:gd name="T15" fmla="*/ 150 h 183"/>
                  <a:gd name="T16" fmla="*/ 215 w 247"/>
                  <a:gd name="T17" fmla="*/ 150 h 183"/>
                  <a:gd name="T18" fmla="*/ 215 w 247"/>
                  <a:gd name="T19" fmla="*/ 124 h 183"/>
                  <a:gd name="T20" fmla="*/ 215 w 247"/>
                  <a:gd name="T21" fmla="*/ 50 h 183"/>
                  <a:gd name="T22" fmla="*/ 215 w 247"/>
                  <a:gd name="T23" fmla="*/ 33 h 183"/>
                  <a:gd name="T24" fmla="*/ 33 w 247"/>
                  <a:gd name="T25" fmla="*/ 33 h 183"/>
                  <a:gd name="T26" fmla="*/ 33 w 247"/>
                  <a:gd name="T27" fmla="*/ 68 h 183"/>
                  <a:gd name="T28" fmla="*/ 215 w 247"/>
                  <a:gd name="T29" fmla="*/ 68 h 183"/>
                  <a:gd name="T30" fmla="*/ 215 w 247"/>
                  <a:gd name="T31" fmla="*/ 50 h 183"/>
                  <a:gd name="T32" fmla="*/ 247 w 247"/>
                  <a:gd name="T33" fmla="*/ 92 h 183"/>
                  <a:gd name="T34" fmla="*/ 247 w 247"/>
                  <a:gd name="T35" fmla="*/ 0 h 183"/>
                  <a:gd name="T36" fmla="*/ 0 w 247"/>
                  <a:gd name="T37" fmla="*/ 0 h 183"/>
                  <a:gd name="T38" fmla="*/ 0 w 247"/>
                  <a:gd name="T39" fmla="*/ 183 h 183"/>
                  <a:gd name="T40" fmla="*/ 247 w 247"/>
                  <a:gd name="T41" fmla="*/ 183 h 183"/>
                  <a:gd name="T42" fmla="*/ 247 w 247"/>
                  <a:gd name="T43" fmla="*/ 92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7" h="183">
                    <a:moveTo>
                      <a:pt x="33" y="100"/>
                    </a:moveTo>
                    <a:lnTo>
                      <a:pt x="131" y="100"/>
                    </a:lnTo>
                    <a:moveTo>
                      <a:pt x="33" y="150"/>
                    </a:moveTo>
                    <a:lnTo>
                      <a:pt x="131" y="150"/>
                    </a:lnTo>
                    <a:moveTo>
                      <a:pt x="215" y="124"/>
                    </a:moveTo>
                    <a:lnTo>
                      <a:pt x="215" y="100"/>
                    </a:lnTo>
                    <a:lnTo>
                      <a:pt x="165" y="100"/>
                    </a:lnTo>
                    <a:lnTo>
                      <a:pt x="165" y="150"/>
                    </a:lnTo>
                    <a:lnTo>
                      <a:pt x="215" y="150"/>
                    </a:lnTo>
                    <a:lnTo>
                      <a:pt x="215" y="124"/>
                    </a:lnTo>
                    <a:moveTo>
                      <a:pt x="215" y="50"/>
                    </a:moveTo>
                    <a:lnTo>
                      <a:pt x="215" y="33"/>
                    </a:lnTo>
                    <a:lnTo>
                      <a:pt x="33" y="33"/>
                    </a:lnTo>
                    <a:lnTo>
                      <a:pt x="33" y="68"/>
                    </a:lnTo>
                    <a:lnTo>
                      <a:pt x="215" y="68"/>
                    </a:lnTo>
                    <a:lnTo>
                      <a:pt x="215" y="50"/>
                    </a:lnTo>
                    <a:moveTo>
                      <a:pt x="247" y="92"/>
                    </a:moveTo>
                    <a:lnTo>
                      <a:pt x="247" y="0"/>
                    </a:lnTo>
                    <a:lnTo>
                      <a:pt x="0" y="0"/>
                    </a:lnTo>
                    <a:lnTo>
                      <a:pt x="0" y="183"/>
                    </a:lnTo>
                    <a:lnTo>
                      <a:pt x="247" y="183"/>
                    </a:lnTo>
                    <a:lnTo>
                      <a:pt x="247" y="92"/>
                    </a:lnTo>
                  </a:path>
                </a:pathLst>
              </a:custGeom>
              <a:grpFill/>
              <a:ln w="12700" cap="flat">
                <a:noFill/>
                <a:prstDash val="solid"/>
                <a:miter lim="800000"/>
                <a:headEnd/>
                <a:tailEnd/>
              </a:ln>
            </p:spPr>
            <p:txBody>
              <a:bodyPr vert="horz" wrap="square" lIns="78200" tIns="39100" rIns="78200" bIns="39100" numCol="1" anchor="t" anchorCtr="0" compatLnSpc="1">
                <a:prstTxWarp prst="textNoShape">
                  <a:avLst/>
                </a:prstTxWarp>
              </a:bodyPr>
              <a:lstStyle/>
              <a:p>
                <a:pPr defTabSz="797509"/>
                <a:endParaRPr lang="en-US" sz="1540" kern="0">
                  <a:solidFill>
                    <a:prstClr val="white"/>
                  </a:solidFill>
                  <a:latin typeface="Segoe UI Semilight"/>
                </a:endParaRPr>
              </a:p>
            </p:txBody>
          </p:sp>
        </p:grpSp>
        <p:grpSp>
          <p:nvGrpSpPr>
            <p:cNvPr id="154" name="Group 153">
              <a:extLst>
                <a:ext uri="{FF2B5EF4-FFF2-40B4-BE49-F238E27FC236}">
                  <a16:creationId xmlns:a16="http://schemas.microsoft.com/office/drawing/2014/main" xmlns="" id="{83634BEA-ED83-40F3-AC7F-4E7864103015}"/>
                </a:ext>
              </a:extLst>
            </p:cNvPr>
            <p:cNvGrpSpPr/>
            <p:nvPr/>
          </p:nvGrpSpPr>
          <p:grpSpPr>
            <a:xfrm>
              <a:off x="4345970" y="1093077"/>
              <a:ext cx="430322" cy="430320"/>
              <a:chOff x="8682536" y="1611842"/>
              <a:chExt cx="498403" cy="498402"/>
            </a:xfrm>
            <a:grpFill/>
          </p:grpSpPr>
          <p:sp>
            <p:nvSpPr>
              <p:cNvPr id="190" name="Oval 189">
                <a:extLst>
                  <a:ext uri="{FF2B5EF4-FFF2-40B4-BE49-F238E27FC236}">
                    <a16:creationId xmlns:a16="http://schemas.microsoft.com/office/drawing/2014/main" xmlns="" id="{635B8A30-510A-4C2A-996D-F823DAC992FF}"/>
                  </a:ext>
                </a:extLst>
              </p:cNvPr>
              <p:cNvSpPr/>
              <p:nvPr/>
            </p:nvSpPr>
            <p:spPr bwMode="auto">
              <a:xfrm>
                <a:off x="8682536" y="1611842"/>
                <a:ext cx="498403" cy="498402"/>
              </a:xfrm>
              <a:prstGeom prst="ellipse">
                <a:avLst/>
              </a:prstGeom>
              <a:grp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algn="ctr" defTabSz="797278" fontAlgn="base">
                  <a:spcBef>
                    <a:spcPct val="0"/>
                  </a:spcBef>
                  <a:spcAft>
                    <a:spcPct val="0"/>
                  </a:spcAft>
                </a:pPr>
                <a:endParaRPr lang="en-US" sz="1711" kern="0">
                  <a:solidFill>
                    <a:prstClr val="white"/>
                  </a:solidFill>
                  <a:latin typeface="Segoe UI Semilight"/>
                </a:endParaRPr>
              </a:p>
            </p:txBody>
          </p:sp>
          <p:sp>
            <p:nvSpPr>
              <p:cNvPr id="194" name="professional services">
                <a:extLst>
                  <a:ext uri="{FF2B5EF4-FFF2-40B4-BE49-F238E27FC236}">
                    <a16:creationId xmlns:a16="http://schemas.microsoft.com/office/drawing/2014/main" xmlns="" id="{F9B1F4CC-AC9C-41CE-A8E8-BF3260647B5E}"/>
                  </a:ext>
                </a:extLst>
              </p:cNvPr>
              <p:cNvSpPr>
                <a:spLocks noChangeAspect="1" noEditPoints="1"/>
              </p:cNvSpPr>
              <p:nvPr/>
            </p:nvSpPr>
            <p:spPr bwMode="auto">
              <a:xfrm>
                <a:off x="8817513" y="1760401"/>
                <a:ext cx="228461" cy="201284"/>
              </a:xfrm>
              <a:custGeom>
                <a:avLst/>
                <a:gdLst>
                  <a:gd name="T0" fmla="*/ 0 w 269"/>
                  <a:gd name="T1" fmla="*/ 192 h 237"/>
                  <a:gd name="T2" fmla="*/ 269 w 269"/>
                  <a:gd name="T3" fmla="*/ 192 h 237"/>
                  <a:gd name="T4" fmla="*/ 65 w 269"/>
                  <a:gd name="T5" fmla="*/ 109 h 237"/>
                  <a:gd name="T6" fmla="*/ 65 w 269"/>
                  <a:gd name="T7" fmla="*/ 154 h 237"/>
                  <a:gd name="T8" fmla="*/ 225 w 269"/>
                  <a:gd name="T9" fmla="*/ 154 h 237"/>
                  <a:gd name="T10" fmla="*/ 225 w 269"/>
                  <a:gd name="T11" fmla="*/ 70 h 237"/>
                  <a:gd name="T12" fmla="*/ 141 w 269"/>
                  <a:gd name="T13" fmla="*/ 70 h 237"/>
                  <a:gd name="T14" fmla="*/ 141 w 269"/>
                  <a:gd name="T15" fmla="*/ 109 h 237"/>
                  <a:gd name="T16" fmla="*/ 141 w 269"/>
                  <a:gd name="T17" fmla="*/ 109 h 237"/>
                  <a:gd name="T18" fmla="*/ 141 w 269"/>
                  <a:gd name="T19" fmla="*/ 39 h 237"/>
                  <a:gd name="T20" fmla="*/ 38 w 269"/>
                  <a:gd name="T21" fmla="*/ 39 h 237"/>
                  <a:gd name="T22" fmla="*/ 38 w 269"/>
                  <a:gd name="T23" fmla="*/ 109 h 237"/>
                  <a:gd name="T24" fmla="*/ 60 w 269"/>
                  <a:gd name="T25" fmla="*/ 109 h 237"/>
                  <a:gd name="T26" fmla="*/ 141 w 269"/>
                  <a:gd name="T27" fmla="*/ 109 h 237"/>
                  <a:gd name="T28" fmla="*/ 141 w 269"/>
                  <a:gd name="T29" fmla="*/ 109 h 237"/>
                  <a:gd name="T30" fmla="*/ 0 w 269"/>
                  <a:gd name="T31" fmla="*/ 0 h 237"/>
                  <a:gd name="T32" fmla="*/ 0 w 269"/>
                  <a:gd name="T33" fmla="*/ 237 h 237"/>
                  <a:gd name="T34" fmla="*/ 269 w 269"/>
                  <a:gd name="T35" fmla="*/ 237 h 237"/>
                  <a:gd name="T36" fmla="*/ 269 w 269"/>
                  <a:gd name="T37" fmla="*/ 0 h 237"/>
                  <a:gd name="T38" fmla="*/ 0 w 269"/>
                  <a:gd name="T39" fmla="*/ 0 h 237"/>
                  <a:gd name="T40" fmla="*/ 0 w 269"/>
                  <a:gd name="T41" fmla="*/ 0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9" h="237">
                    <a:moveTo>
                      <a:pt x="0" y="192"/>
                    </a:moveTo>
                    <a:lnTo>
                      <a:pt x="269" y="192"/>
                    </a:lnTo>
                    <a:moveTo>
                      <a:pt x="65" y="109"/>
                    </a:moveTo>
                    <a:lnTo>
                      <a:pt x="65" y="154"/>
                    </a:lnTo>
                    <a:lnTo>
                      <a:pt x="225" y="154"/>
                    </a:lnTo>
                    <a:lnTo>
                      <a:pt x="225" y="70"/>
                    </a:lnTo>
                    <a:lnTo>
                      <a:pt x="141" y="70"/>
                    </a:lnTo>
                    <a:moveTo>
                      <a:pt x="141" y="109"/>
                    </a:moveTo>
                    <a:lnTo>
                      <a:pt x="141" y="109"/>
                    </a:lnTo>
                    <a:lnTo>
                      <a:pt x="141" y="39"/>
                    </a:lnTo>
                    <a:lnTo>
                      <a:pt x="38" y="39"/>
                    </a:lnTo>
                    <a:lnTo>
                      <a:pt x="38" y="109"/>
                    </a:lnTo>
                    <a:lnTo>
                      <a:pt x="60" y="109"/>
                    </a:lnTo>
                    <a:lnTo>
                      <a:pt x="141" y="109"/>
                    </a:lnTo>
                    <a:lnTo>
                      <a:pt x="141" y="109"/>
                    </a:lnTo>
                    <a:moveTo>
                      <a:pt x="0" y="0"/>
                    </a:moveTo>
                    <a:lnTo>
                      <a:pt x="0" y="237"/>
                    </a:lnTo>
                    <a:lnTo>
                      <a:pt x="269" y="237"/>
                    </a:lnTo>
                    <a:lnTo>
                      <a:pt x="269" y="0"/>
                    </a:lnTo>
                    <a:lnTo>
                      <a:pt x="0" y="0"/>
                    </a:lnTo>
                    <a:lnTo>
                      <a:pt x="0" y="0"/>
                    </a:lnTo>
                  </a:path>
                </a:pathLst>
              </a:custGeom>
              <a:grpFill/>
              <a:ln w="12700" cap="flat">
                <a:noFill/>
                <a:prstDash val="solid"/>
                <a:miter lim="800000"/>
                <a:headEnd/>
                <a:tailEnd/>
              </a:ln>
            </p:spPr>
            <p:txBody>
              <a:bodyPr vert="horz" wrap="square" lIns="78200" tIns="39100" rIns="78200" bIns="39100" numCol="1" anchor="t" anchorCtr="0" compatLnSpc="1">
                <a:prstTxWarp prst="textNoShape">
                  <a:avLst/>
                </a:prstTxWarp>
              </a:bodyPr>
              <a:lstStyle/>
              <a:p>
                <a:pPr defTabSz="797509"/>
                <a:endParaRPr lang="en-US" sz="1540" kern="0">
                  <a:solidFill>
                    <a:prstClr val="white"/>
                  </a:solidFill>
                  <a:latin typeface="Segoe UI Semilight"/>
                </a:endParaRPr>
              </a:p>
            </p:txBody>
          </p:sp>
        </p:grpSp>
        <p:sp>
          <p:nvSpPr>
            <p:cNvPr id="155" name="Oval 154">
              <a:extLst>
                <a:ext uri="{FF2B5EF4-FFF2-40B4-BE49-F238E27FC236}">
                  <a16:creationId xmlns:a16="http://schemas.microsoft.com/office/drawing/2014/main" xmlns="" id="{B8EBCFBB-74BC-4361-AC09-37DCF7E24C2D}"/>
                </a:ext>
              </a:extLst>
            </p:cNvPr>
            <p:cNvSpPr/>
            <p:nvPr/>
          </p:nvSpPr>
          <p:spPr bwMode="auto">
            <a:xfrm>
              <a:off x="5528241" y="728277"/>
              <a:ext cx="128028" cy="128028"/>
            </a:xfrm>
            <a:prstGeom prst="ellipse">
              <a:avLst/>
            </a:prstGeom>
            <a:grp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156" name="Oval 155">
              <a:extLst>
                <a:ext uri="{FF2B5EF4-FFF2-40B4-BE49-F238E27FC236}">
                  <a16:creationId xmlns:a16="http://schemas.microsoft.com/office/drawing/2014/main" xmlns="" id="{1B7B5DE3-63AF-4B6B-9CA3-1B50F31C3DAF}"/>
                </a:ext>
              </a:extLst>
            </p:cNvPr>
            <p:cNvSpPr/>
            <p:nvPr/>
          </p:nvSpPr>
          <p:spPr bwMode="auto">
            <a:xfrm>
              <a:off x="4894115" y="5651434"/>
              <a:ext cx="128028" cy="128028"/>
            </a:xfrm>
            <a:prstGeom prst="ellipse">
              <a:avLst/>
            </a:prstGeom>
            <a:grp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157" name="Oval 156">
              <a:extLst>
                <a:ext uri="{FF2B5EF4-FFF2-40B4-BE49-F238E27FC236}">
                  <a16:creationId xmlns:a16="http://schemas.microsoft.com/office/drawing/2014/main" xmlns="" id="{DCC80667-51C2-40C2-AC98-D5F19C0BC449}"/>
                </a:ext>
              </a:extLst>
            </p:cNvPr>
            <p:cNvSpPr/>
            <p:nvPr/>
          </p:nvSpPr>
          <p:spPr bwMode="auto">
            <a:xfrm>
              <a:off x="8500083" y="2591837"/>
              <a:ext cx="128028" cy="128028"/>
            </a:xfrm>
            <a:prstGeom prst="ellipse">
              <a:avLst/>
            </a:prstGeom>
            <a:grp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cxnSp>
          <p:nvCxnSpPr>
            <p:cNvPr id="158" name="Straight Connector 157">
              <a:extLst>
                <a:ext uri="{FF2B5EF4-FFF2-40B4-BE49-F238E27FC236}">
                  <a16:creationId xmlns:a16="http://schemas.microsoft.com/office/drawing/2014/main" xmlns="" id="{9CA4E7C8-D2ED-4D6A-9F12-75572BF91382}"/>
                </a:ext>
              </a:extLst>
            </p:cNvPr>
            <p:cNvCxnSpPr>
              <a:cxnSpLocks/>
              <a:stCxn id="190" idx="3"/>
              <a:endCxn id="275" idx="0"/>
            </p:cNvCxnSpPr>
            <p:nvPr/>
          </p:nvCxnSpPr>
          <p:spPr>
            <a:xfrm flipH="1">
              <a:off x="3543999" y="1460379"/>
              <a:ext cx="864987" cy="1682309"/>
            </a:xfrm>
            <a:prstGeom prst="line">
              <a:avLst/>
            </a:prstGeom>
            <a:grpFill/>
            <a:ln w="15875" cap="flat" cmpd="sng" algn="ctr">
              <a:noFill/>
              <a:prstDash val="solid"/>
              <a:headEnd type="none" w="lg" len="med"/>
              <a:tailEnd type="none" w="lg" len="med"/>
            </a:ln>
            <a:effectLst/>
          </p:spPr>
        </p:cxnSp>
        <p:cxnSp>
          <p:nvCxnSpPr>
            <p:cNvPr id="159" name="Straight Connector 158">
              <a:extLst>
                <a:ext uri="{FF2B5EF4-FFF2-40B4-BE49-F238E27FC236}">
                  <a16:creationId xmlns:a16="http://schemas.microsoft.com/office/drawing/2014/main" xmlns="" id="{419C0372-90DA-48B2-BD5D-6231393C4777}"/>
                </a:ext>
              </a:extLst>
            </p:cNvPr>
            <p:cNvCxnSpPr>
              <a:cxnSpLocks/>
              <a:stCxn id="275" idx="4"/>
              <a:endCxn id="204" idx="1"/>
            </p:cNvCxnSpPr>
            <p:nvPr/>
          </p:nvCxnSpPr>
          <p:spPr>
            <a:xfrm>
              <a:off x="3544000" y="3641090"/>
              <a:ext cx="354490" cy="1072165"/>
            </a:xfrm>
            <a:prstGeom prst="line">
              <a:avLst/>
            </a:prstGeom>
            <a:grpFill/>
            <a:ln w="15875" cap="flat" cmpd="sng" algn="ctr">
              <a:noFill/>
              <a:prstDash val="solid"/>
              <a:headEnd type="none" w="lg" len="med"/>
              <a:tailEnd type="none" w="lg" len="med"/>
            </a:ln>
            <a:effectLst/>
          </p:spPr>
        </p:cxnSp>
        <p:cxnSp>
          <p:nvCxnSpPr>
            <p:cNvPr id="160" name="Straight Connector 159">
              <a:extLst>
                <a:ext uri="{FF2B5EF4-FFF2-40B4-BE49-F238E27FC236}">
                  <a16:creationId xmlns:a16="http://schemas.microsoft.com/office/drawing/2014/main" xmlns="" id="{DC4C953A-48BD-4AEC-B59C-A3A8053157DD}"/>
                </a:ext>
              </a:extLst>
            </p:cNvPr>
            <p:cNvCxnSpPr>
              <a:cxnSpLocks/>
              <a:stCxn id="190" idx="7"/>
              <a:endCxn id="155" idx="3"/>
            </p:cNvCxnSpPr>
            <p:nvPr/>
          </p:nvCxnSpPr>
          <p:spPr>
            <a:xfrm flipV="1">
              <a:off x="4713269" y="837555"/>
              <a:ext cx="833722" cy="318541"/>
            </a:xfrm>
            <a:prstGeom prst="line">
              <a:avLst/>
            </a:prstGeom>
            <a:grpFill/>
            <a:ln w="15875" cap="flat" cmpd="sng" algn="ctr">
              <a:noFill/>
              <a:prstDash val="solid"/>
              <a:headEnd type="none" w="lg" len="med"/>
              <a:tailEnd type="none" w="lg" len="med"/>
            </a:ln>
            <a:effectLst/>
          </p:spPr>
        </p:cxnSp>
        <p:cxnSp>
          <p:nvCxnSpPr>
            <p:cNvPr id="161" name="Straight Connector 160">
              <a:extLst>
                <a:ext uri="{FF2B5EF4-FFF2-40B4-BE49-F238E27FC236}">
                  <a16:creationId xmlns:a16="http://schemas.microsoft.com/office/drawing/2014/main" xmlns="" id="{9398CD09-4748-44BC-90C7-A3C9AD70C16B}"/>
                </a:ext>
              </a:extLst>
            </p:cNvPr>
            <p:cNvCxnSpPr>
              <a:cxnSpLocks/>
              <a:stCxn id="190" idx="7"/>
              <a:endCxn id="210" idx="2"/>
            </p:cNvCxnSpPr>
            <p:nvPr/>
          </p:nvCxnSpPr>
          <p:spPr>
            <a:xfrm>
              <a:off x="4713269" y="1156096"/>
              <a:ext cx="2478910" cy="67709"/>
            </a:xfrm>
            <a:prstGeom prst="line">
              <a:avLst/>
            </a:prstGeom>
            <a:grpFill/>
            <a:ln w="15875" cap="flat" cmpd="sng" algn="ctr">
              <a:noFill/>
              <a:prstDash val="solid"/>
              <a:headEnd type="none" w="lg" len="med"/>
              <a:tailEnd type="none" w="lg" len="med"/>
            </a:ln>
            <a:effectLst/>
          </p:spPr>
        </p:cxnSp>
        <p:cxnSp>
          <p:nvCxnSpPr>
            <p:cNvPr id="162" name="Straight Connector 161">
              <a:extLst>
                <a:ext uri="{FF2B5EF4-FFF2-40B4-BE49-F238E27FC236}">
                  <a16:creationId xmlns:a16="http://schemas.microsoft.com/office/drawing/2014/main" xmlns="" id="{583812BD-EAA0-4231-BFBF-E35B49FA8C5D}"/>
                </a:ext>
              </a:extLst>
            </p:cNvPr>
            <p:cNvCxnSpPr>
              <a:cxnSpLocks/>
              <a:stCxn id="210" idx="5"/>
              <a:endCxn id="157" idx="1"/>
            </p:cNvCxnSpPr>
            <p:nvPr/>
          </p:nvCxnSpPr>
          <p:spPr>
            <a:xfrm>
              <a:off x="7613691" y="1398400"/>
              <a:ext cx="905141" cy="1212186"/>
            </a:xfrm>
            <a:prstGeom prst="line">
              <a:avLst/>
            </a:prstGeom>
            <a:grpFill/>
            <a:ln w="15875" cap="flat" cmpd="sng" algn="ctr">
              <a:noFill/>
              <a:prstDash val="solid"/>
              <a:headEnd type="none" w="lg" len="med"/>
              <a:tailEnd type="none" w="lg" len="med"/>
            </a:ln>
            <a:effectLst/>
          </p:spPr>
        </p:cxnSp>
        <p:cxnSp>
          <p:nvCxnSpPr>
            <p:cNvPr id="163" name="Straight Connector 162">
              <a:extLst>
                <a:ext uri="{FF2B5EF4-FFF2-40B4-BE49-F238E27FC236}">
                  <a16:creationId xmlns:a16="http://schemas.microsoft.com/office/drawing/2014/main" xmlns="" id="{87AC868E-79D9-485D-8748-8060D21677C4}"/>
                </a:ext>
              </a:extLst>
            </p:cNvPr>
            <p:cNvCxnSpPr>
              <a:cxnSpLocks/>
              <a:stCxn id="198" idx="0"/>
              <a:endCxn id="157" idx="4"/>
            </p:cNvCxnSpPr>
            <p:nvPr/>
          </p:nvCxnSpPr>
          <p:spPr>
            <a:xfrm flipV="1">
              <a:off x="8529494" y="2719865"/>
              <a:ext cx="34603" cy="1091093"/>
            </a:xfrm>
            <a:prstGeom prst="line">
              <a:avLst/>
            </a:prstGeom>
            <a:grpFill/>
            <a:ln w="15875" cap="flat" cmpd="sng" algn="ctr">
              <a:noFill/>
              <a:prstDash val="solid"/>
              <a:headEnd type="none" w="lg" len="med"/>
              <a:tailEnd type="none" w="lg" len="med"/>
            </a:ln>
            <a:effectLst/>
          </p:spPr>
        </p:cxnSp>
        <p:cxnSp>
          <p:nvCxnSpPr>
            <p:cNvPr id="164" name="Straight Connector 163">
              <a:extLst>
                <a:ext uri="{FF2B5EF4-FFF2-40B4-BE49-F238E27FC236}">
                  <a16:creationId xmlns:a16="http://schemas.microsoft.com/office/drawing/2014/main" xmlns="" id="{168C280D-A69A-473D-8280-3C5244CF68E5}"/>
                </a:ext>
              </a:extLst>
            </p:cNvPr>
            <p:cNvCxnSpPr>
              <a:cxnSpLocks/>
              <a:stCxn id="198" idx="4"/>
              <a:endCxn id="273" idx="7"/>
            </p:cNvCxnSpPr>
            <p:nvPr/>
          </p:nvCxnSpPr>
          <p:spPr>
            <a:xfrm flipH="1">
              <a:off x="7927696" y="4226346"/>
              <a:ext cx="601798" cy="979213"/>
            </a:xfrm>
            <a:prstGeom prst="line">
              <a:avLst/>
            </a:prstGeom>
            <a:grpFill/>
            <a:ln w="15875" cap="flat" cmpd="sng" algn="ctr">
              <a:noFill/>
              <a:prstDash val="solid"/>
              <a:headEnd type="none" w="lg" len="med"/>
              <a:tailEnd type="none" w="lg" len="med"/>
            </a:ln>
            <a:effectLst/>
          </p:spPr>
        </p:cxnSp>
        <p:cxnSp>
          <p:nvCxnSpPr>
            <p:cNvPr id="168" name="Straight Connector 167">
              <a:extLst>
                <a:ext uri="{FF2B5EF4-FFF2-40B4-BE49-F238E27FC236}">
                  <a16:creationId xmlns:a16="http://schemas.microsoft.com/office/drawing/2014/main" xmlns="" id="{374204B8-B0DD-4BCF-A103-F7DB024B8B3F}"/>
                </a:ext>
              </a:extLst>
            </p:cNvPr>
            <p:cNvCxnSpPr>
              <a:cxnSpLocks/>
              <a:stCxn id="273" idx="3"/>
              <a:endCxn id="156" idx="6"/>
            </p:cNvCxnSpPr>
            <p:nvPr/>
          </p:nvCxnSpPr>
          <p:spPr>
            <a:xfrm flipH="1">
              <a:off x="5022143" y="5486339"/>
              <a:ext cx="2624773" cy="229109"/>
            </a:xfrm>
            <a:prstGeom prst="line">
              <a:avLst/>
            </a:prstGeom>
            <a:grpFill/>
            <a:ln w="15875" cap="flat" cmpd="sng" algn="ctr">
              <a:noFill/>
              <a:prstDash val="solid"/>
              <a:headEnd type="none" w="lg" len="med"/>
              <a:tailEnd type="none" w="lg" len="med"/>
            </a:ln>
            <a:effectLst/>
          </p:spPr>
        </p:cxnSp>
        <p:cxnSp>
          <p:nvCxnSpPr>
            <p:cNvPr id="170" name="Straight Connector 169">
              <a:extLst>
                <a:ext uri="{FF2B5EF4-FFF2-40B4-BE49-F238E27FC236}">
                  <a16:creationId xmlns:a16="http://schemas.microsoft.com/office/drawing/2014/main" xmlns="" id="{F95DD63E-6476-4086-AC2B-15699B890CC4}"/>
                </a:ext>
              </a:extLst>
            </p:cNvPr>
            <p:cNvCxnSpPr>
              <a:cxnSpLocks/>
              <a:stCxn id="204" idx="4"/>
              <a:endCxn id="156" idx="2"/>
            </p:cNvCxnSpPr>
            <p:nvPr/>
          </p:nvCxnSpPr>
          <p:spPr>
            <a:xfrm>
              <a:off x="4074703" y="5138668"/>
              <a:ext cx="819412" cy="576780"/>
            </a:xfrm>
            <a:prstGeom prst="line">
              <a:avLst/>
            </a:prstGeom>
            <a:grpFill/>
            <a:ln w="15875" cap="flat" cmpd="sng" algn="ctr">
              <a:noFill/>
              <a:prstDash val="solid"/>
              <a:headEnd type="none" w="lg" len="med"/>
              <a:tailEnd type="none" w="lg" len="med"/>
            </a:ln>
            <a:effectLst/>
          </p:spPr>
        </p:cxnSp>
        <p:cxnSp>
          <p:nvCxnSpPr>
            <p:cNvPr id="172" name="Straight Connector 171">
              <a:extLst>
                <a:ext uri="{FF2B5EF4-FFF2-40B4-BE49-F238E27FC236}">
                  <a16:creationId xmlns:a16="http://schemas.microsoft.com/office/drawing/2014/main" xmlns="" id="{AE265523-1321-4EFD-A84F-434DE1D4CCBF}"/>
                </a:ext>
              </a:extLst>
            </p:cNvPr>
            <p:cNvCxnSpPr>
              <a:cxnSpLocks/>
              <a:stCxn id="190" idx="4"/>
              <a:endCxn id="204" idx="0"/>
            </p:cNvCxnSpPr>
            <p:nvPr/>
          </p:nvCxnSpPr>
          <p:spPr>
            <a:xfrm flipH="1">
              <a:off x="4074702" y="1523397"/>
              <a:ext cx="486425" cy="3116868"/>
            </a:xfrm>
            <a:prstGeom prst="line">
              <a:avLst/>
            </a:prstGeom>
            <a:grpFill/>
            <a:ln w="15875" cap="flat" cmpd="sng" algn="ctr">
              <a:noFill/>
              <a:prstDash val="solid"/>
              <a:headEnd type="none" w="lg" len="med"/>
              <a:tailEnd type="none" w="lg" len="med"/>
            </a:ln>
            <a:effectLst/>
          </p:spPr>
        </p:cxnSp>
        <p:cxnSp>
          <p:nvCxnSpPr>
            <p:cNvPr id="176" name="Straight Connector 175">
              <a:extLst>
                <a:ext uri="{FF2B5EF4-FFF2-40B4-BE49-F238E27FC236}">
                  <a16:creationId xmlns:a16="http://schemas.microsoft.com/office/drawing/2014/main" xmlns="" id="{732AAF1A-D043-4599-8A48-229B3BF1B9A5}"/>
                </a:ext>
              </a:extLst>
            </p:cNvPr>
            <p:cNvCxnSpPr>
              <a:cxnSpLocks/>
              <a:stCxn id="190" idx="5"/>
              <a:endCxn id="156" idx="1"/>
            </p:cNvCxnSpPr>
            <p:nvPr/>
          </p:nvCxnSpPr>
          <p:spPr>
            <a:xfrm>
              <a:off x="4713269" y="1460379"/>
              <a:ext cx="199596" cy="4209805"/>
            </a:xfrm>
            <a:prstGeom prst="line">
              <a:avLst/>
            </a:prstGeom>
            <a:grpFill/>
            <a:ln w="15875" cap="flat" cmpd="sng" algn="ctr">
              <a:noFill/>
              <a:prstDash val="solid"/>
              <a:headEnd type="none" w="lg" len="med"/>
              <a:tailEnd type="none" w="lg" len="med"/>
            </a:ln>
            <a:effectLst/>
          </p:spPr>
        </p:cxnSp>
        <p:cxnSp>
          <p:nvCxnSpPr>
            <p:cNvPr id="177" name="Straight Connector 176">
              <a:extLst>
                <a:ext uri="{FF2B5EF4-FFF2-40B4-BE49-F238E27FC236}">
                  <a16:creationId xmlns:a16="http://schemas.microsoft.com/office/drawing/2014/main" xmlns="" id="{C10DC054-C9AE-4FA4-8174-6B252DB375DA}"/>
                </a:ext>
              </a:extLst>
            </p:cNvPr>
            <p:cNvCxnSpPr>
              <a:cxnSpLocks/>
              <a:endCxn id="275" idx="5"/>
            </p:cNvCxnSpPr>
            <p:nvPr/>
          </p:nvCxnSpPr>
          <p:spPr>
            <a:xfrm flipH="1" flipV="1">
              <a:off x="3720212" y="3568100"/>
              <a:ext cx="1157619" cy="2098228"/>
            </a:xfrm>
            <a:prstGeom prst="line">
              <a:avLst/>
            </a:prstGeom>
            <a:grpFill/>
            <a:ln w="15875" cap="flat" cmpd="sng" algn="ctr">
              <a:noFill/>
              <a:prstDash val="solid"/>
              <a:headEnd type="none" w="lg" len="med"/>
              <a:tailEnd type="none" w="lg" len="med"/>
            </a:ln>
            <a:effectLst/>
          </p:spPr>
        </p:cxnSp>
        <p:cxnSp>
          <p:nvCxnSpPr>
            <p:cNvPr id="178" name="Straight Connector 177">
              <a:extLst>
                <a:ext uri="{FF2B5EF4-FFF2-40B4-BE49-F238E27FC236}">
                  <a16:creationId xmlns:a16="http://schemas.microsoft.com/office/drawing/2014/main" xmlns="" id="{7D067AD4-6799-41B5-9F95-82FA24E4F1BA}"/>
                </a:ext>
              </a:extLst>
            </p:cNvPr>
            <p:cNvCxnSpPr>
              <a:cxnSpLocks/>
              <a:stCxn id="273" idx="2"/>
              <a:endCxn id="275" idx="6"/>
            </p:cNvCxnSpPr>
            <p:nvPr/>
          </p:nvCxnSpPr>
          <p:spPr>
            <a:xfrm flipH="1" flipV="1">
              <a:off x="3793201" y="3391889"/>
              <a:ext cx="3795563" cy="1954060"/>
            </a:xfrm>
            <a:prstGeom prst="line">
              <a:avLst/>
            </a:prstGeom>
            <a:grpFill/>
            <a:ln w="15875" cap="flat" cmpd="sng" algn="ctr">
              <a:noFill/>
              <a:prstDash val="solid"/>
              <a:headEnd type="none" w="lg" len="med"/>
              <a:tailEnd type="none" w="lg" len="med"/>
            </a:ln>
            <a:effectLst/>
          </p:spPr>
        </p:cxnSp>
        <p:cxnSp>
          <p:nvCxnSpPr>
            <p:cNvPr id="179" name="Straight Connector 178">
              <a:extLst>
                <a:ext uri="{FF2B5EF4-FFF2-40B4-BE49-F238E27FC236}">
                  <a16:creationId xmlns:a16="http://schemas.microsoft.com/office/drawing/2014/main" xmlns="" id="{0A3C9F9E-48B1-4A04-BD4E-54AB9B032902}"/>
                </a:ext>
              </a:extLst>
            </p:cNvPr>
            <p:cNvCxnSpPr>
              <a:cxnSpLocks/>
              <a:stCxn id="198" idx="2"/>
              <a:endCxn id="275" idx="7"/>
            </p:cNvCxnSpPr>
            <p:nvPr/>
          </p:nvCxnSpPr>
          <p:spPr>
            <a:xfrm flipH="1" flipV="1">
              <a:off x="3720212" y="3215677"/>
              <a:ext cx="4601588" cy="802975"/>
            </a:xfrm>
            <a:prstGeom prst="line">
              <a:avLst/>
            </a:prstGeom>
            <a:grpFill/>
            <a:ln w="15875" cap="flat" cmpd="sng" algn="ctr">
              <a:noFill/>
              <a:prstDash val="solid"/>
              <a:headEnd type="none" w="lg" len="med"/>
              <a:tailEnd type="none" w="lg" len="med"/>
            </a:ln>
            <a:effectLst/>
          </p:spPr>
        </p:cxnSp>
        <p:cxnSp>
          <p:nvCxnSpPr>
            <p:cNvPr id="180" name="Straight Connector 179">
              <a:extLst>
                <a:ext uri="{FF2B5EF4-FFF2-40B4-BE49-F238E27FC236}">
                  <a16:creationId xmlns:a16="http://schemas.microsoft.com/office/drawing/2014/main" xmlns="" id="{DD5383D1-61A1-4A52-A402-34C983A502F4}"/>
                </a:ext>
              </a:extLst>
            </p:cNvPr>
            <p:cNvCxnSpPr>
              <a:cxnSpLocks/>
              <a:stCxn id="210" idx="3"/>
              <a:endCxn id="275" idx="7"/>
            </p:cNvCxnSpPr>
            <p:nvPr/>
          </p:nvCxnSpPr>
          <p:spPr>
            <a:xfrm flipH="1">
              <a:off x="3720212" y="1398401"/>
              <a:ext cx="3544287" cy="1817276"/>
            </a:xfrm>
            <a:prstGeom prst="line">
              <a:avLst/>
            </a:prstGeom>
            <a:grpFill/>
            <a:ln w="15875" cap="flat" cmpd="sng" algn="ctr">
              <a:noFill/>
              <a:prstDash val="solid"/>
              <a:headEnd type="none" w="lg" len="med"/>
              <a:tailEnd type="none" w="lg" len="med"/>
            </a:ln>
            <a:effectLst/>
          </p:spPr>
        </p:cxnSp>
        <p:cxnSp>
          <p:nvCxnSpPr>
            <p:cNvPr id="183" name="Straight Connector 182">
              <a:extLst>
                <a:ext uri="{FF2B5EF4-FFF2-40B4-BE49-F238E27FC236}">
                  <a16:creationId xmlns:a16="http://schemas.microsoft.com/office/drawing/2014/main" xmlns="" id="{444D96E4-322E-4914-B621-28409CBA236C}"/>
                </a:ext>
              </a:extLst>
            </p:cNvPr>
            <p:cNvCxnSpPr>
              <a:cxnSpLocks/>
              <a:stCxn id="210" idx="4"/>
              <a:endCxn id="198" idx="1"/>
            </p:cNvCxnSpPr>
            <p:nvPr/>
          </p:nvCxnSpPr>
          <p:spPr>
            <a:xfrm>
              <a:off x="7439095" y="1470720"/>
              <a:ext cx="943537" cy="2401070"/>
            </a:xfrm>
            <a:prstGeom prst="line">
              <a:avLst/>
            </a:prstGeom>
            <a:grpFill/>
            <a:ln w="15875" cap="flat" cmpd="sng" algn="ctr">
              <a:noFill/>
              <a:prstDash val="solid"/>
              <a:headEnd type="none" w="lg" len="med"/>
              <a:tailEnd type="none" w="lg" len="med"/>
            </a:ln>
            <a:effectLst/>
          </p:spPr>
        </p:cxnSp>
        <p:cxnSp>
          <p:nvCxnSpPr>
            <p:cNvPr id="185" name="Straight Connector 184">
              <a:extLst>
                <a:ext uri="{FF2B5EF4-FFF2-40B4-BE49-F238E27FC236}">
                  <a16:creationId xmlns:a16="http://schemas.microsoft.com/office/drawing/2014/main" xmlns="" id="{082DCAE1-989D-4B39-924C-7BB6C0A1CFC4}"/>
                </a:ext>
              </a:extLst>
            </p:cNvPr>
            <p:cNvCxnSpPr>
              <a:cxnSpLocks/>
              <a:stCxn id="157" idx="1"/>
              <a:endCxn id="190" idx="6"/>
            </p:cNvCxnSpPr>
            <p:nvPr/>
          </p:nvCxnSpPr>
          <p:spPr>
            <a:xfrm flipH="1" flipV="1">
              <a:off x="4776288" y="1308238"/>
              <a:ext cx="3742545" cy="1302349"/>
            </a:xfrm>
            <a:prstGeom prst="line">
              <a:avLst/>
            </a:prstGeom>
            <a:grpFill/>
            <a:ln w="15875" cap="flat" cmpd="sng" algn="ctr">
              <a:noFill/>
              <a:prstDash val="solid"/>
              <a:headEnd type="none" w="lg" len="med"/>
              <a:tailEnd type="none" w="lg" len="med"/>
            </a:ln>
            <a:effectLst/>
          </p:spPr>
        </p:cxnSp>
        <p:cxnSp>
          <p:nvCxnSpPr>
            <p:cNvPr id="186" name="Straight Connector 185">
              <a:extLst>
                <a:ext uri="{FF2B5EF4-FFF2-40B4-BE49-F238E27FC236}">
                  <a16:creationId xmlns:a16="http://schemas.microsoft.com/office/drawing/2014/main" xmlns="" id="{DB5DBE16-4267-44AC-921D-E015EA1092F4}"/>
                </a:ext>
              </a:extLst>
            </p:cNvPr>
            <p:cNvCxnSpPr>
              <a:cxnSpLocks/>
              <a:stCxn id="273" idx="0"/>
              <a:endCxn id="210" idx="4"/>
            </p:cNvCxnSpPr>
            <p:nvPr/>
          </p:nvCxnSpPr>
          <p:spPr>
            <a:xfrm flipH="1" flipV="1">
              <a:off x="7439095" y="1470720"/>
              <a:ext cx="348212" cy="3676687"/>
            </a:xfrm>
            <a:prstGeom prst="line">
              <a:avLst/>
            </a:prstGeom>
            <a:grpFill/>
            <a:ln w="15875" cap="flat" cmpd="sng" algn="ctr">
              <a:noFill/>
              <a:prstDash val="solid"/>
              <a:headEnd type="none" w="lg" len="med"/>
              <a:tailEnd type="none" w="lg" len="med"/>
            </a:ln>
            <a:effectLst/>
          </p:spPr>
        </p:cxnSp>
        <p:cxnSp>
          <p:nvCxnSpPr>
            <p:cNvPr id="187" name="Straight Connector 186">
              <a:extLst>
                <a:ext uri="{FF2B5EF4-FFF2-40B4-BE49-F238E27FC236}">
                  <a16:creationId xmlns:a16="http://schemas.microsoft.com/office/drawing/2014/main" xmlns="" id="{663B7A6E-9435-4ECE-ABF9-3E0A4779DD30}"/>
                </a:ext>
              </a:extLst>
            </p:cNvPr>
            <p:cNvCxnSpPr>
              <a:cxnSpLocks/>
              <a:stCxn id="273" idx="1"/>
              <a:endCxn id="190" idx="5"/>
            </p:cNvCxnSpPr>
            <p:nvPr/>
          </p:nvCxnSpPr>
          <p:spPr>
            <a:xfrm flipH="1" flipV="1">
              <a:off x="4713269" y="1460379"/>
              <a:ext cx="2933647" cy="3745180"/>
            </a:xfrm>
            <a:prstGeom prst="line">
              <a:avLst/>
            </a:prstGeom>
            <a:grpFill/>
            <a:ln w="15875" cap="flat" cmpd="sng" algn="ctr">
              <a:noFill/>
              <a:prstDash val="solid"/>
              <a:headEnd type="none" w="lg" len="med"/>
              <a:tailEnd type="none" w="lg" len="med"/>
            </a:ln>
            <a:effectLst/>
          </p:spPr>
        </p:cxnSp>
      </p:grpSp>
      <p:grpSp>
        <p:nvGrpSpPr>
          <p:cNvPr id="301" name="Group 300">
            <a:extLst>
              <a:ext uri="{FF2B5EF4-FFF2-40B4-BE49-F238E27FC236}">
                <a16:creationId xmlns:a16="http://schemas.microsoft.com/office/drawing/2014/main" xmlns="" id="{5DEC1B42-6DC2-4FF4-B77C-E09EB01BD441}"/>
              </a:ext>
            </a:extLst>
          </p:cNvPr>
          <p:cNvGrpSpPr/>
          <p:nvPr/>
        </p:nvGrpSpPr>
        <p:grpSpPr>
          <a:xfrm>
            <a:off x="8461515" y="3131054"/>
            <a:ext cx="923055" cy="1002190"/>
            <a:chOff x="4186365" y="1448904"/>
            <a:chExt cx="3634620" cy="3946225"/>
          </a:xfrm>
          <a:noFill/>
        </p:grpSpPr>
        <p:grpSp>
          <p:nvGrpSpPr>
            <p:cNvPr id="302" name="Group 301">
              <a:extLst>
                <a:ext uri="{FF2B5EF4-FFF2-40B4-BE49-F238E27FC236}">
                  <a16:creationId xmlns:a16="http://schemas.microsoft.com/office/drawing/2014/main" xmlns="" id="{F8736DFD-A72C-4CA4-A57C-6D18C4215F25}"/>
                </a:ext>
              </a:extLst>
            </p:cNvPr>
            <p:cNvGrpSpPr/>
            <p:nvPr/>
          </p:nvGrpSpPr>
          <p:grpSpPr>
            <a:xfrm>
              <a:off x="5490775" y="4405535"/>
              <a:ext cx="363171" cy="363169"/>
              <a:chOff x="12338847" y="3736105"/>
              <a:chExt cx="410503" cy="410501"/>
            </a:xfrm>
            <a:grpFill/>
          </p:grpSpPr>
          <p:sp>
            <p:nvSpPr>
              <p:cNvPr id="367" name="Oval 366">
                <a:extLst>
                  <a:ext uri="{FF2B5EF4-FFF2-40B4-BE49-F238E27FC236}">
                    <a16:creationId xmlns:a16="http://schemas.microsoft.com/office/drawing/2014/main" xmlns="" id="{874BABEB-5C7E-4D9A-84C8-73449646A421}"/>
                  </a:ext>
                </a:extLst>
              </p:cNvPr>
              <p:cNvSpPr/>
              <p:nvPr/>
            </p:nvSpPr>
            <p:spPr bwMode="auto">
              <a:xfrm>
                <a:off x="12338847" y="3736105"/>
                <a:ext cx="410503" cy="410501"/>
              </a:xfrm>
              <a:prstGeom prst="ellipse">
                <a:avLst/>
              </a:prstGeom>
              <a:grp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algn="ctr" defTabSz="797278" fontAlgn="base">
                  <a:spcBef>
                    <a:spcPct val="0"/>
                  </a:spcBef>
                  <a:spcAft>
                    <a:spcPct val="0"/>
                  </a:spcAft>
                </a:pPr>
                <a:endParaRPr lang="en-US" sz="1711" kern="0">
                  <a:solidFill>
                    <a:prstClr val="white"/>
                  </a:solidFill>
                  <a:latin typeface="Segoe UI Semilight"/>
                </a:endParaRPr>
              </a:p>
            </p:txBody>
          </p:sp>
          <p:sp>
            <p:nvSpPr>
              <p:cNvPr id="368" name="directory_2">
                <a:extLst>
                  <a:ext uri="{FF2B5EF4-FFF2-40B4-BE49-F238E27FC236}">
                    <a16:creationId xmlns:a16="http://schemas.microsoft.com/office/drawing/2014/main" xmlns="" id="{C938D8D7-591E-4A6B-A5F7-E3C537874358}"/>
                  </a:ext>
                </a:extLst>
              </p:cNvPr>
              <p:cNvSpPr>
                <a:spLocks noChangeAspect="1" noEditPoints="1"/>
              </p:cNvSpPr>
              <p:nvPr/>
            </p:nvSpPr>
            <p:spPr bwMode="auto">
              <a:xfrm>
                <a:off x="12457549" y="3854431"/>
                <a:ext cx="173099" cy="173851"/>
              </a:xfrm>
              <a:custGeom>
                <a:avLst/>
                <a:gdLst>
                  <a:gd name="T0" fmla="*/ 91 w 317"/>
                  <a:gd name="T1" fmla="*/ 135 h 318"/>
                  <a:gd name="T2" fmla="*/ 126 w 317"/>
                  <a:gd name="T3" fmla="*/ 100 h 318"/>
                  <a:gd name="T4" fmla="*/ 162 w 317"/>
                  <a:gd name="T5" fmla="*/ 135 h 318"/>
                  <a:gd name="T6" fmla="*/ 126 w 317"/>
                  <a:gd name="T7" fmla="*/ 170 h 318"/>
                  <a:gd name="T8" fmla="*/ 91 w 317"/>
                  <a:gd name="T9" fmla="*/ 135 h 318"/>
                  <a:gd name="T10" fmla="*/ 190 w 317"/>
                  <a:gd name="T11" fmla="*/ 234 h 318"/>
                  <a:gd name="T12" fmla="*/ 126 w 317"/>
                  <a:gd name="T13" fmla="*/ 170 h 318"/>
                  <a:gd name="T14" fmla="*/ 63 w 317"/>
                  <a:gd name="T15" fmla="*/ 234 h 318"/>
                  <a:gd name="T16" fmla="*/ 0 w 317"/>
                  <a:gd name="T17" fmla="*/ 284 h 318"/>
                  <a:gd name="T18" fmla="*/ 34 w 317"/>
                  <a:gd name="T19" fmla="*/ 318 h 318"/>
                  <a:gd name="T20" fmla="*/ 283 w 317"/>
                  <a:gd name="T21" fmla="*/ 318 h 318"/>
                  <a:gd name="T22" fmla="*/ 317 w 317"/>
                  <a:gd name="T23" fmla="*/ 284 h 318"/>
                  <a:gd name="T24" fmla="*/ 317 w 317"/>
                  <a:gd name="T25" fmla="*/ 35 h 318"/>
                  <a:gd name="T26" fmla="*/ 283 w 317"/>
                  <a:gd name="T27" fmla="*/ 1 h 318"/>
                  <a:gd name="T28" fmla="*/ 34 w 317"/>
                  <a:gd name="T29" fmla="*/ 1 h 318"/>
                  <a:gd name="T30" fmla="*/ 0 w 317"/>
                  <a:gd name="T31" fmla="*/ 35 h 318"/>
                  <a:gd name="T32" fmla="*/ 0 w 317"/>
                  <a:gd name="T33" fmla="*/ 284 h 318"/>
                  <a:gd name="T34" fmla="*/ 239 w 317"/>
                  <a:gd name="T35" fmla="*/ 318 h 318"/>
                  <a:gd name="T36" fmla="*/ 239 w 317"/>
                  <a:gd name="T37" fmla="*/ 0 h 318"/>
                  <a:gd name="T38" fmla="*/ 239 w 317"/>
                  <a:gd name="T39" fmla="*/ 107 h 318"/>
                  <a:gd name="T40" fmla="*/ 317 w 317"/>
                  <a:gd name="T41" fmla="*/ 107 h 318"/>
                  <a:gd name="T42" fmla="*/ 239 w 317"/>
                  <a:gd name="T43" fmla="*/ 212 h 318"/>
                  <a:gd name="T44" fmla="*/ 317 w 317"/>
                  <a:gd name="T45" fmla="*/ 212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7" h="318">
                    <a:moveTo>
                      <a:pt x="91" y="135"/>
                    </a:moveTo>
                    <a:cubicBezTo>
                      <a:pt x="91" y="115"/>
                      <a:pt x="107" y="100"/>
                      <a:pt x="126" y="100"/>
                    </a:cubicBezTo>
                    <a:cubicBezTo>
                      <a:pt x="146" y="100"/>
                      <a:pt x="162" y="115"/>
                      <a:pt x="162" y="135"/>
                    </a:cubicBezTo>
                    <a:cubicBezTo>
                      <a:pt x="162" y="154"/>
                      <a:pt x="146" y="170"/>
                      <a:pt x="126" y="170"/>
                    </a:cubicBezTo>
                    <a:cubicBezTo>
                      <a:pt x="107" y="170"/>
                      <a:pt x="91" y="154"/>
                      <a:pt x="91" y="135"/>
                    </a:cubicBezTo>
                    <a:close/>
                    <a:moveTo>
                      <a:pt x="190" y="234"/>
                    </a:moveTo>
                    <a:cubicBezTo>
                      <a:pt x="190" y="198"/>
                      <a:pt x="161" y="170"/>
                      <a:pt x="126" y="170"/>
                    </a:cubicBezTo>
                    <a:cubicBezTo>
                      <a:pt x="92" y="170"/>
                      <a:pt x="63" y="198"/>
                      <a:pt x="63" y="234"/>
                    </a:cubicBezTo>
                    <a:moveTo>
                      <a:pt x="0" y="284"/>
                    </a:moveTo>
                    <a:cubicBezTo>
                      <a:pt x="0" y="303"/>
                      <a:pt x="15" y="318"/>
                      <a:pt x="34" y="318"/>
                    </a:cubicBezTo>
                    <a:cubicBezTo>
                      <a:pt x="283" y="318"/>
                      <a:pt x="283" y="318"/>
                      <a:pt x="283" y="318"/>
                    </a:cubicBezTo>
                    <a:cubicBezTo>
                      <a:pt x="301" y="318"/>
                      <a:pt x="317" y="303"/>
                      <a:pt x="317" y="284"/>
                    </a:cubicBezTo>
                    <a:cubicBezTo>
                      <a:pt x="317" y="35"/>
                      <a:pt x="317" y="35"/>
                      <a:pt x="317" y="35"/>
                    </a:cubicBezTo>
                    <a:cubicBezTo>
                      <a:pt x="317" y="16"/>
                      <a:pt x="301" y="1"/>
                      <a:pt x="283" y="1"/>
                    </a:cubicBezTo>
                    <a:cubicBezTo>
                      <a:pt x="34" y="1"/>
                      <a:pt x="34" y="1"/>
                      <a:pt x="34" y="1"/>
                    </a:cubicBezTo>
                    <a:cubicBezTo>
                      <a:pt x="15" y="1"/>
                      <a:pt x="0" y="16"/>
                      <a:pt x="0" y="35"/>
                    </a:cubicBezTo>
                    <a:lnTo>
                      <a:pt x="0" y="284"/>
                    </a:lnTo>
                    <a:close/>
                    <a:moveTo>
                      <a:pt x="239" y="318"/>
                    </a:moveTo>
                    <a:cubicBezTo>
                      <a:pt x="239" y="0"/>
                      <a:pt x="239" y="0"/>
                      <a:pt x="239" y="0"/>
                    </a:cubicBezTo>
                    <a:moveTo>
                      <a:pt x="239" y="107"/>
                    </a:moveTo>
                    <a:cubicBezTo>
                      <a:pt x="317" y="107"/>
                      <a:pt x="317" y="107"/>
                      <a:pt x="317" y="107"/>
                    </a:cubicBezTo>
                    <a:moveTo>
                      <a:pt x="239" y="212"/>
                    </a:moveTo>
                    <a:cubicBezTo>
                      <a:pt x="317" y="212"/>
                      <a:pt x="317" y="212"/>
                      <a:pt x="317" y="212"/>
                    </a:cubicBezTo>
                  </a:path>
                </a:pathLst>
              </a:custGeom>
              <a:grpFill/>
              <a:ln w="9525" cap="flat">
                <a:no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defTabSz="797509"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ndParaRPr>
              </a:p>
            </p:txBody>
          </p:sp>
        </p:grpSp>
        <p:grpSp>
          <p:nvGrpSpPr>
            <p:cNvPr id="303" name="Group 302">
              <a:extLst>
                <a:ext uri="{FF2B5EF4-FFF2-40B4-BE49-F238E27FC236}">
                  <a16:creationId xmlns:a16="http://schemas.microsoft.com/office/drawing/2014/main" xmlns="" id="{20B505AC-D573-47E1-A0B8-ABEABC7D7F97}"/>
                </a:ext>
              </a:extLst>
            </p:cNvPr>
            <p:cNvGrpSpPr/>
            <p:nvPr/>
          </p:nvGrpSpPr>
          <p:grpSpPr>
            <a:xfrm>
              <a:off x="4909378" y="2039662"/>
              <a:ext cx="363171" cy="363169"/>
              <a:chOff x="4952196" y="1976770"/>
              <a:chExt cx="363171" cy="363169"/>
            </a:xfrm>
            <a:grpFill/>
          </p:grpSpPr>
          <p:sp>
            <p:nvSpPr>
              <p:cNvPr id="365" name="Oval 364">
                <a:extLst>
                  <a:ext uri="{FF2B5EF4-FFF2-40B4-BE49-F238E27FC236}">
                    <a16:creationId xmlns:a16="http://schemas.microsoft.com/office/drawing/2014/main" xmlns="" id="{21703BB7-DF3A-4828-B39C-260A21E8CBC9}"/>
                  </a:ext>
                </a:extLst>
              </p:cNvPr>
              <p:cNvSpPr/>
              <p:nvPr/>
            </p:nvSpPr>
            <p:spPr bwMode="auto">
              <a:xfrm>
                <a:off x="4952196" y="1976770"/>
                <a:ext cx="363171" cy="363169"/>
              </a:xfrm>
              <a:prstGeom prst="ellipse">
                <a:avLst/>
              </a:prstGeom>
              <a:grp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algn="ctr" defTabSz="797278" fontAlgn="base">
                  <a:spcBef>
                    <a:spcPct val="0"/>
                  </a:spcBef>
                  <a:spcAft>
                    <a:spcPct val="0"/>
                  </a:spcAft>
                </a:pPr>
                <a:endParaRPr lang="en-US" sz="1711" kern="0">
                  <a:solidFill>
                    <a:prstClr val="white"/>
                  </a:solidFill>
                  <a:latin typeface="Segoe UI Semilight"/>
                </a:endParaRPr>
              </a:p>
            </p:txBody>
          </p:sp>
          <p:sp>
            <p:nvSpPr>
              <p:cNvPr id="366" name="mail">
                <a:extLst>
                  <a:ext uri="{FF2B5EF4-FFF2-40B4-BE49-F238E27FC236}">
                    <a16:creationId xmlns:a16="http://schemas.microsoft.com/office/drawing/2014/main" xmlns="" id="{FB6A58A0-17DD-4516-90DF-EDE0C1A97227}"/>
                  </a:ext>
                </a:extLst>
              </p:cNvPr>
              <p:cNvSpPr>
                <a:spLocks noChangeAspect="1" noEditPoints="1"/>
              </p:cNvSpPr>
              <p:nvPr/>
            </p:nvSpPr>
            <p:spPr bwMode="auto">
              <a:xfrm>
                <a:off x="5046560" y="2106023"/>
                <a:ext cx="174439" cy="104665"/>
              </a:xfrm>
              <a:custGeom>
                <a:avLst/>
                <a:gdLst>
                  <a:gd name="T0" fmla="*/ 245 w 245"/>
                  <a:gd name="T1" fmla="*/ 75 h 147"/>
                  <a:gd name="T2" fmla="*/ 245 w 245"/>
                  <a:gd name="T3" fmla="*/ 147 h 147"/>
                  <a:gd name="T4" fmla="*/ 0 w 245"/>
                  <a:gd name="T5" fmla="*/ 147 h 147"/>
                  <a:gd name="T6" fmla="*/ 0 w 245"/>
                  <a:gd name="T7" fmla="*/ 0 h 147"/>
                  <a:gd name="T8" fmla="*/ 245 w 245"/>
                  <a:gd name="T9" fmla="*/ 0 h 147"/>
                  <a:gd name="T10" fmla="*/ 245 w 245"/>
                  <a:gd name="T11" fmla="*/ 75 h 147"/>
                  <a:gd name="T12" fmla="*/ 0 w 245"/>
                  <a:gd name="T13" fmla="*/ 0 h 147"/>
                  <a:gd name="T14" fmla="*/ 123 w 245"/>
                  <a:gd name="T15" fmla="*/ 73 h 147"/>
                  <a:gd name="T16" fmla="*/ 245 w 245"/>
                  <a:gd name="T17" fmla="*/ 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5" h="147">
                    <a:moveTo>
                      <a:pt x="245" y="75"/>
                    </a:moveTo>
                    <a:lnTo>
                      <a:pt x="245" y="147"/>
                    </a:lnTo>
                    <a:lnTo>
                      <a:pt x="0" y="147"/>
                    </a:lnTo>
                    <a:lnTo>
                      <a:pt x="0" y="0"/>
                    </a:lnTo>
                    <a:lnTo>
                      <a:pt x="245" y="0"/>
                    </a:lnTo>
                    <a:lnTo>
                      <a:pt x="245" y="75"/>
                    </a:lnTo>
                    <a:moveTo>
                      <a:pt x="0" y="0"/>
                    </a:moveTo>
                    <a:lnTo>
                      <a:pt x="123" y="73"/>
                    </a:lnTo>
                    <a:lnTo>
                      <a:pt x="245" y="0"/>
                    </a:lnTo>
                  </a:path>
                </a:pathLst>
              </a:custGeom>
              <a:grpFill/>
              <a:ln w="9525" cap="flat">
                <a:no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defTabSz="797509"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ndParaRPr>
              </a:p>
            </p:txBody>
          </p:sp>
        </p:grpSp>
        <p:grpSp>
          <p:nvGrpSpPr>
            <p:cNvPr id="304" name="Group 303">
              <a:extLst>
                <a:ext uri="{FF2B5EF4-FFF2-40B4-BE49-F238E27FC236}">
                  <a16:creationId xmlns:a16="http://schemas.microsoft.com/office/drawing/2014/main" xmlns="" id="{A4A81C12-86AC-4582-93E8-7E0A30747886}"/>
                </a:ext>
              </a:extLst>
            </p:cNvPr>
            <p:cNvGrpSpPr/>
            <p:nvPr/>
          </p:nvGrpSpPr>
          <p:grpSpPr>
            <a:xfrm>
              <a:off x="4382259" y="3691181"/>
              <a:ext cx="559320" cy="559317"/>
              <a:chOff x="13761047" y="3611693"/>
              <a:chExt cx="632216" cy="632213"/>
            </a:xfrm>
            <a:grpFill/>
          </p:grpSpPr>
          <p:sp>
            <p:nvSpPr>
              <p:cNvPr id="363" name="Oval 362">
                <a:extLst>
                  <a:ext uri="{FF2B5EF4-FFF2-40B4-BE49-F238E27FC236}">
                    <a16:creationId xmlns:a16="http://schemas.microsoft.com/office/drawing/2014/main" xmlns="" id="{45C76DF9-9DB6-4AC1-8007-1E6E3B93FFAD}"/>
                  </a:ext>
                </a:extLst>
              </p:cNvPr>
              <p:cNvSpPr/>
              <p:nvPr/>
            </p:nvSpPr>
            <p:spPr bwMode="auto">
              <a:xfrm>
                <a:off x="13761047" y="3611693"/>
                <a:ext cx="632216" cy="632213"/>
              </a:xfrm>
              <a:prstGeom prst="ellipse">
                <a:avLst/>
              </a:prstGeom>
              <a:grp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algn="ctr" defTabSz="797278" fontAlgn="base">
                  <a:spcBef>
                    <a:spcPct val="0"/>
                  </a:spcBef>
                  <a:spcAft>
                    <a:spcPct val="0"/>
                  </a:spcAft>
                </a:pPr>
                <a:endParaRPr lang="en-US" sz="1711" kern="0">
                  <a:solidFill>
                    <a:prstClr val="white"/>
                  </a:solidFill>
                  <a:latin typeface="Segoe UI Semilight"/>
                </a:endParaRPr>
              </a:p>
            </p:txBody>
          </p:sp>
          <p:sp>
            <p:nvSpPr>
              <p:cNvPr id="364" name="calendar_4">
                <a:extLst>
                  <a:ext uri="{FF2B5EF4-FFF2-40B4-BE49-F238E27FC236}">
                    <a16:creationId xmlns:a16="http://schemas.microsoft.com/office/drawing/2014/main" xmlns="" id="{70830F22-765C-49F7-BA7B-304D2375A19D}"/>
                  </a:ext>
                </a:extLst>
              </p:cNvPr>
              <p:cNvSpPr>
                <a:spLocks noChangeAspect="1" noEditPoints="1"/>
              </p:cNvSpPr>
              <p:nvPr/>
            </p:nvSpPr>
            <p:spPr bwMode="auto">
              <a:xfrm>
                <a:off x="13937413" y="3793787"/>
                <a:ext cx="279483" cy="268026"/>
              </a:xfrm>
              <a:custGeom>
                <a:avLst/>
                <a:gdLst>
                  <a:gd name="T0" fmla="*/ 244 w 244"/>
                  <a:gd name="T1" fmla="*/ 135 h 234"/>
                  <a:gd name="T2" fmla="*/ 244 w 244"/>
                  <a:gd name="T3" fmla="*/ 234 h 234"/>
                  <a:gd name="T4" fmla="*/ 0 w 244"/>
                  <a:gd name="T5" fmla="*/ 234 h 234"/>
                  <a:gd name="T6" fmla="*/ 0 w 244"/>
                  <a:gd name="T7" fmla="*/ 24 h 234"/>
                  <a:gd name="T8" fmla="*/ 244 w 244"/>
                  <a:gd name="T9" fmla="*/ 24 h 234"/>
                  <a:gd name="T10" fmla="*/ 244 w 244"/>
                  <a:gd name="T11" fmla="*/ 135 h 234"/>
                  <a:gd name="T12" fmla="*/ 0 w 244"/>
                  <a:gd name="T13" fmla="*/ 72 h 234"/>
                  <a:gd name="T14" fmla="*/ 244 w 244"/>
                  <a:gd name="T15" fmla="*/ 72 h 234"/>
                  <a:gd name="T16" fmla="*/ 50 w 244"/>
                  <a:gd name="T17" fmla="*/ 0 h 234"/>
                  <a:gd name="T18" fmla="*/ 50 w 244"/>
                  <a:gd name="T19" fmla="*/ 50 h 234"/>
                  <a:gd name="T20" fmla="*/ 195 w 244"/>
                  <a:gd name="T21" fmla="*/ 0 h 234"/>
                  <a:gd name="T22" fmla="*/ 195 w 244"/>
                  <a:gd name="T23" fmla="*/ 50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4" h="234">
                    <a:moveTo>
                      <a:pt x="244" y="135"/>
                    </a:moveTo>
                    <a:lnTo>
                      <a:pt x="244" y="234"/>
                    </a:lnTo>
                    <a:lnTo>
                      <a:pt x="0" y="234"/>
                    </a:lnTo>
                    <a:lnTo>
                      <a:pt x="0" y="24"/>
                    </a:lnTo>
                    <a:lnTo>
                      <a:pt x="244" y="24"/>
                    </a:lnTo>
                    <a:lnTo>
                      <a:pt x="244" y="135"/>
                    </a:lnTo>
                    <a:moveTo>
                      <a:pt x="0" y="72"/>
                    </a:moveTo>
                    <a:lnTo>
                      <a:pt x="244" y="72"/>
                    </a:lnTo>
                    <a:moveTo>
                      <a:pt x="50" y="0"/>
                    </a:moveTo>
                    <a:lnTo>
                      <a:pt x="50" y="50"/>
                    </a:lnTo>
                    <a:moveTo>
                      <a:pt x="195" y="0"/>
                    </a:moveTo>
                    <a:lnTo>
                      <a:pt x="195" y="50"/>
                    </a:lnTo>
                  </a:path>
                </a:pathLst>
              </a:custGeom>
              <a:grpFill/>
              <a:ln w="15875" cap="flat">
                <a:no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defTabSz="797509"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ndParaRPr>
              </a:p>
            </p:txBody>
          </p:sp>
        </p:grpSp>
        <p:grpSp>
          <p:nvGrpSpPr>
            <p:cNvPr id="305" name="Group 304">
              <a:extLst>
                <a:ext uri="{FF2B5EF4-FFF2-40B4-BE49-F238E27FC236}">
                  <a16:creationId xmlns:a16="http://schemas.microsoft.com/office/drawing/2014/main" xmlns="" id="{A993DACB-4BBF-4C3C-92D6-542D6ABEFE38}"/>
                </a:ext>
              </a:extLst>
            </p:cNvPr>
            <p:cNvGrpSpPr>
              <a:grpSpLocks/>
            </p:cNvGrpSpPr>
            <p:nvPr/>
          </p:nvGrpSpPr>
          <p:grpSpPr>
            <a:xfrm>
              <a:off x="7110271" y="4023388"/>
              <a:ext cx="563733" cy="563732"/>
              <a:chOff x="13803529" y="3916500"/>
              <a:chExt cx="745835" cy="745835"/>
            </a:xfrm>
            <a:grpFill/>
          </p:grpSpPr>
          <p:sp>
            <p:nvSpPr>
              <p:cNvPr id="361" name="Oval 360">
                <a:extLst>
                  <a:ext uri="{FF2B5EF4-FFF2-40B4-BE49-F238E27FC236}">
                    <a16:creationId xmlns:a16="http://schemas.microsoft.com/office/drawing/2014/main" xmlns="" id="{8B0E993F-AC17-43B5-B016-E470B5B0F14A}"/>
                  </a:ext>
                </a:extLst>
              </p:cNvPr>
              <p:cNvSpPr/>
              <p:nvPr/>
            </p:nvSpPr>
            <p:spPr bwMode="auto">
              <a:xfrm>
                <a:off x="13803529" y="3916500"/>
                <a:ext cx="745835" cy="745835"/>
              </a:xfrm>
              <a:prstGeom prst="ellipse">
                <a:avLst/>
              </a:prstGeom>
              <a:grp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algn="ctr" defTabSz="797278" fontAlgn="base">
                  <a:spcBef>
                    <a:spcPct val="0"/>
                  </a:spcBef>
                  <a:spcAft>
                    <a:spcPct val="0"/>
                  </a:spcAft>
                </a:pPr>
                <a:endParaRPr lang="en-US" sz="1711" kern="0">
                  <a:solidFill>
                    <a:prstClr val="white"/>
                  </a:solidFill>
                  <a:latin typeface="Segoe UI Semilight"/>
                </a:endParaRPr>
              </a:p>
            </p:txBody>
          </p:sp>
          <p:sp>
            <p:nvSpPr>
              <p:cNvPr id="362" name="Freeform 5">
                <a:extLst>
                  <a:ext uri="{FF2B5EF4-FFF2-40B4-BE49-F238E27FC236}">
                    <a16:creationId xmlns:a16="http://schemas.microsoft.com/office/drawing/2014/main" xmlns="" id="{93ED7770-59BB-4AE6-81E3-35479B021B67}"/>
                  </a:ext>
                </a:extLst>
              </p:cNvPr>
              <p:cNvSpPr>
                <a:spLocks noEditPoints="1"/>
              </p:cNvSpPr>
              <p:nvPr/>
            </p:nvSpPr>
            <p:spPr bwMode="auto">
              <a:xfrm>
                <a:off x="13998036" y="4138595"/>
                <a:ext cx="356822" cy="301644"/>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grpFill/>
              <a:ln w="15875" cap="flat">
                <a:no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defTabSz="797509"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ndParaRPr>
              </a:p>
            </p:txBody>
          </p:sp>
        </p:grpSp>
        <p:grpSp>
          <p:nvGrpSpPr>
            <p:cNvPr id="316" name="Group 315">
              <a:extLst>
                <a:ext uri="{FF2B5EF4-FFF2-40B4-BE49-F238E27FC236}">
                  <a16:creationId xmlns:a16="http://schemas.microsoft.com/office/drawing/2014/main" xmlns="" id="{66871BE3-5B8B-450D-8330-2328655B0812}"/>
                </a:ext>
              </a:extLst>
            </p:cNvPr>
            <p:cNvGrpSpPr/>
            <p:nvPr/>
          </p:nvGrpSpPr>
          <p:grpSpPr>
            <a:xfrm>
              <a:off x="4186365" y="2753125"/>
              <a:ext cx="468106" cy="468106"/>
              <a:chOff x="3968201" y="2753125"/>
              <a:chExt cx="468106" cy="468106"/>
            </a:xfrm>
            <a:grpFill/>
          </p:grpSpPr>
          <p:sp>
            <p:nvSpPr>
              <p:cNvPr id="359" name="Oval 358">
                <a:extLst>
                  <a:ext uri="{FF2B5EF4-FFF2-40B4-BE49-F238E27FC236}">
                    <a16:creationId xmlns:a16="http://schemas.microsoft.com/office/drawing/2014/main" xmlns="" id="{91F68365-F03A-42DD-A6FE-6418F6573B2A}"/>
                  </a:ext>
                </a:extLst>
              </p:cNvPr>
              <p:cNvSpPr/>
              <p:nvPr/>
            </p:nvSpPr>
            <p:spPr bwMode="auto">
              <a:xfrm>
                <a:off x="3968201" y="2753125"/>
                <a:ext cx="468106" cy="468106"/>
              </a:xfrm>
              <a:prstGeom prst="ellipse">
                <a:avLst/>
              </a:prstGeom>
              <a:grp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360" name="Freeform 5">
                <a:extLst>
                  <a:ext uri="{FF2B5EF4-FFF2-40B4-BE49-F238E27FC236}">
                    <a16:creationId xmlns:a16="http://schemas.microsoft.com/office/drawing/2014/main" xmlns="" id="{7B5FC8C7-1DEA-4A4F-B6C1-7D54EC1003DF}"/>
                  </a:ext>
                </a:extLst>
              </p:cNvPr>
              <p:cNvSpPr>
                <a:spLocks noEditPoints="1"/>
              </p:cNvSpPr>
              <p:nvPr/>
            </p:nvSpPr>
            <p:spPr bwMode="auto">
              <a:xfrm>
                <a:off x="4131735" y="2908395"/>
                <a:ext cx="141025" cy="15757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grpFill/>
              <a:ln w="12700" cap="flat">
                <a:no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defTabSz="797509"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ndParaRPr>
              </a:p>
            </p:txBody>
          </p:sp>
        </p:grpSp>
        <p:grpSp>
          <p:nvGrpSpPr>
            <p:cNvPr id="322" name="Group 321">
              <a:extLst>
                <a:ext uri="{FF2B5EF4-FFF2-40B4-BE49-F238E27FC236}">
                  <a16:creationId xmlns:a16="http://schemas.microsoft.com/office/drawing/2014/main" xmlns="" id="{B42298BD-0CEC-4335-BAD4-CF1A772F5BA4}"/>
                </a:ext>
              </a:extLst>
            </p:cNvPr>
            <p:cNvGrpSpPr/>
            <p:nvPr/>
          </p:nvGrpSpPr>
          <p:grpSpPr>
            <a:xfrm>
              <a:off x="7508941" y="3291702"/>
              <a:ext cx="312044" cy="312044"/>
              <a:chOff x="13200683" y="3102397"/>
              <a:chExt cx="283224" cy="283224"/>
            </a:xfrm>
            <a:grpFill/>
          </p:grpSpPr>
          <p:sp>
            <p:nvSpPr>
              <p:cNvPr id="357" name="Oval 356">
                <a:extLst>
                  <a:ext uri="{FF2B5EF4-FFF2-40B4-BE49-F238E27FC236}">
                    <a16:creationId xmlns:a16="http://schemas.microsoft.com/office/drawing/2014/main" xmlns="" id="{EC0FD202-311D-466E-A4A8-5500E99CF242}"/>
                  </a:ext>
                </a:extLst>
              </p:cNvPr>
              <p:cNvSpPr/>
              <p:nvPr/>
            </p:nvSpPr>
            <p:spPr bwMode="auto">
              <a:xfrm>
                <a:off x="13200683" y="3102397"/>
                <a:ext cx="283224" cy="283224"/>
              </a:xfrm>
              <a:prstGeom prst="ellipse">
                <a:avLst/>
              </a:prstGeom>
              <a:grp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algn="ctr" defTabSz="797278" fontAlgn="base">
                  <a:spcBef>
                    <a:spcPct val="0"/>
                  </a:spcBef>
                  <a:spcAft>
                    <a:spcPct val="0"/>
                  </a:spcAft>
                </a:pPr>
                <a:endParaRPr lang="en-US" sz="1711" kern="0">
                  <a:solidFill>
                    <a:prstClr val="white"/>
                  </a:solidFill>
                  <a:latin typeface="Segoe UI Semilight"/>
                </a:endParaRPr>
              </a:p>
            </p:txBody>
          </p:sp>
          <p:sp>
            <p:nvSpPr>
              <p:cNvPr id="358" name="bag">
                <a:extLst>
                  <a:ext uri="{FF2B5EF4-FFF2-40B4-BE49-F238E27FC236}">
                    <a16:creationId xmlns:a16="http://schemas.microsoft.com/office/drawing/2014/main" xmlns="" id="{3C99361E-F1B5-4EE8-AB4E-296635DAE52C}"/>
                  </a:ext>
                </a:extLst>
              </p:cNvPr>
              <p:cNvSpPr>
                <a:spLocks noChangeAspect="1" noEditPoints="1"/>
              </p:cNvSpPr>
              <p:nvPr/>
            </p:nvSpPr>
            <p:spPr bwMode="auto">
              <a:xfrm>
                <a:off x="13292075" y="3181615"/>
                <a:ext cx="100441" cy="124789"/>
              </a:xfrm>
              <a:custGeom>
                <a:avLst/>
                <a:gdLst>
                  <a:gd name="T0" fmla="*/ 47 w 275"/>
                  <a:gd name="T1" fmla="*/ 91 h 340"/>
                  <a:gd name="T2" fmla="*/ 47 w 275"/>
                  <a:gd name="T3" fmla="*/ 57 h 340"/>
                  <a:gd name="T4" fmla="*/ 104 w 275"/>
                  <a:gd name="T5" fmla="*/ 0 h 340"/>
                  <a:gd name="T6" fmla="*/ 161 w 275"/>
                  <a:gd name="T7" fmla="*/ 57 h 340"/>
                  <a:gd name="T8" fmla="*/ 161 w 275"/>
                  <a:gd name="T9" fmla="*/ 91 h 340"/>
                  <a:gd name="T10" fmla="*/ 227 w 275"/>
                  <a:gd name="T11" fmla="*/ 91 h 340"/>
                  <a:gd name="T12" fmla="*/ 227 w 275"/>
                  <a:gd name="T13" fmla="*/ 57 h 340"/>
                  <a:gd name="T14" fmla="*/ 170 w 275"/>
                  <a:gd name="T15" fmla="*/ 0 h 340"/>
                  <a:gd name="T16" fmla="*/ 137 w 275"/>
                  <a:gd name="T17" fmla="*/ 11 h 340"/>
                  <a:gd name="T18" fmla="*/ 203 w 275"/>
                  <a:gd name="T19" fmla="*/ 91 h 340"/>
                  <a:gd name="T20" fmla="*/ 202 w 275"/>
                  <a:gd name="T21" fmla="*/ 303 h 340"/>
                  <a:gd name="T22" fmla="*/ 239 w 275"/>
                  <a:gd name="T23" fmla="*/ 340 h 340"/>
                  <a:gd name="T24" fmla="*/ 275 w 275"/>
                  <a:gd name="T25" fmla="*/ 303 h 340"/>
                  <a:gd name="T26" fmla="*/ 275 w 275"/>
                  <a:gd name="T27" fmla="*/ 91 h 340"/>
                  <a:gd name="T28" fmla="*/ 0 w 275"/>
                  <a:gd name="T29" fmla="*/ 91 h 340"/>
                  <a:gd name="T30" fmla="*/ 0 w 275"/>
                  <a:gd name="T31" fmla="*/ 303 h 340"/>
                  <a:gd name="T32" fmla="*/ 37 w 275"/>
                  <a:gd name="T33" fmla="*/ 340 h 340"/>
                  <a:gd name="T34" fmla="*/ 239 w 275"/>
                  <a:gd name="T35" fmla="*/ 34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 h="340">
                    <a:moveTo>
                      <a:pt x="47" y="91"/>
                    </a:moveTo>
                    <a:cubicBezTo>
                      <a:pt x="47" y="57"/>
                      <a:pt x="47" y="57"/>
                      <a:pt x="47" y="57"/>
                    </a:cubicBezTo>
                    <a:cubicBezTo>
                      <a:pt x="47" y="26"/>
                      <a:pt x="72" y="0"/>
                      <a:pt x="104" y="0"/>
                    </a:cubicBezTo>
                    <a:cubicBezTo>
                      <a:pt x="135" y="0"/>
                      <a:pt x="161" y="26"/>
                      <a:pt x="161" y="57"/>
                    </a:cubicBezTo>
                    <a:cubicBezTo>
                      <a:pt x="161" y="91"/>
                      <a:pt x="161" y="91"/>
                      <a:pt x="161" y="91"/>
                    </a:cubicBezTo>
                    <a:moveTo>
                      <a:pt x="227" y="91"/>
                    </a:moveTo>
                    <a:cubicBezTo>
                      <a:pt x="227" y="57"/>
                      <a:pt x="227" y="57"/>
                      <a:pt x="227" y="57"/>
                    </a:cubicBezTo>
                    <a:cubicBezTo>
                      <a:pt x="227" y="26"/>
                      <a:pt x="202" y="0"/>
                      <a:pt x="170" y="0"/>
                    </a:cubicBezTo>
                    <a:cubicBezTo>
                      <a:pt x="159" y="0"/>
                      <a:pt x="146" y="6"/>
                      <a:pt x="137" y="11"/>
                    </a:cubicBezTo>
                    <a:moveTo>
                      <a:pt x="203" y="91"/>
                    </a:moveTo>
                    <a:cubicBezTo>
                      <a:pt x="202" y="303"/>
                      <a:pt x="202" y="303"/>
                      <a:pt x="202" y="303"/>
                    </a:cubicBezTo>
                    <a:cubicBezTo>
                      <a:pt x="202" y="323"/>
                      <a:pt x="219" y="340"/>
                      <a:pt x="239" y="340"/>
                    </a:cubicBezTo>
                    <a:cubicBezTo>
                      <a:pt x="259" y="340"/>
                      <a:pt x="275" y="323"/>
                      <a:pt x="275" y="303"/>
                    </a:cubicBezTo>
                    <a:cubicBezTo>
                      <a:pt x="275" y="91"/>
                      <a:pt x="275" y="91"/>
                      <a:pt x="275" y="91"/>
                    </a:cubicBezTo>
                    <a:cubicBezTo>
                      <a:pt x="0" y="91"/>
                      <a:pt x="0" y="91"/>
                      <a:pt x="0" y="91"/>
                    </a:cubicBezTo>
                    <a:cubicBezTo>
                      <a:pt x="0" y="303"/>
                      <a:pt x="0" y="303"/>
                      <a:pt x="0" y="303"/>
                    </a:cubicBezTo>
                    <a:cubicBezTo>
                      <a:pt x="0" y="323"/>
                      <a:pt x="17" y="340"/>
                      <a:pt x="37" y="340"/>
                    </a:cubicBezTo>
                    <a:cubicBezTo>
                      <a:pt x="239" y="340"/>
                      <a:pt x="239" y="340"/>
                      <a:pt x="239" y="340"/>
                    </a:cubicBezTo>
                  </a:path>
                </a:pathLst>
              </a:custGeom>
              <a:grpFill/>
              <a:ln w="9525" cap="flat">
                <a:no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defTabSz="797509"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ndParaRPr>
              </a:p>
            </p:txBody>
          </p:sp>
        </p:grpSp>
        <p:grpSp>
          <p:nvGrpSpPr>
            <p:cNvPr id="329" name="Group 328">
              <a:extLst>
                <a:ext uri="{FF2B5EF4-FFF2-40B4-BE49-F238E27FC236}">
                  <a16:creationId xmlns:a16="http://schemas.microsoft.com/office/drawing/2014/main" xmlns="" id="{4A9658E8-D508-4DAD-BED1-F8B9669450F1}"/>
                </a:ext>
              </a:extLst>
            </p:cNvPr>
            <p:cNvGrpSpPr/>
            <p:nvPr/>
          </p:nvGrpSpPr>
          <p:grpSpPr>
            <a:xfrm>
              <a:off x="5990336" y="1448904"/>
              <a:ext cx="562085" cy="562085"/>
              <a:chOff x="11261807" y="3805936"/>
              <a:chExt cx="510172" cy="510172"/>
            </a:xfrm>
            <a:grpFill/>
          </p:grpSpPr>
          <p:sp>
            <p:nvSpPr>
              <p:cNvPr id="355" name="Oval 354">
                <a:extLst>
                  <a:ext uri="{FF2B5EF4-FFF2-40B4-BE49-F238E27FC236}">
                    <a16:creationId xmlns:a16="http://schemas.microsoft.com/office/drawing/2014/main" xmlns="" id="{DF489C47-079E-4D51-A60D-C2FA333A320A}"/>
                  </a:ext>
                </a:extLst>
              </p:cNvPr>
              <p:cNvSpPr/>
              <p:nvPr/>
            </p:nvSpPr>
            <p:spPr bwMode="auto">
              <a:xfrm>
                <a:off x="11261807" y="3805936"/>
                <a:ext cx="510172" cy="510172"/>
              </a:xfrm>
              <a:prstGeom prst="ellipse">
                <a:avLst/>
              </a:prstGeom>
              <a:grp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algn="ctr" defTabSz="797278" fontAlgn="base">
                  <a:spcBef>
                    <a:spcPct val="0"/>
                  </a:spcBef>
                  <a:spcAft>
                    <a:spcPct val="0"/>
                  </a:spcAft>
                </a:pPr>
                <a:endParaRPr lang="en-US" sz="1711" kern="0">
                  <a:solidFill>
                    <a:prstClr val="white"/>
                  </a:solidFill>
                  <a:latin typeface="Segoe UI Semilight"/>
                </a:endParaRPr>
              </a:p>
            </p:txBody>
          </p:sp>
          <p:sp>
            <p:nvSpPr>
              <p:cNvPr id="356" name="speech_5" title="Icon of two overlapping chat bubbles">
                <a:extLst>
                  <a:ext uri="{FF2B5EF4-FFF2-40B4-BE49-F238E27FC236}">
                    <a16:creationId xmlns:a16="http://schemas.microsoft.com/office/drawing/2014/main" xmlns="" id="{9488C14C-F4CF-4E2E-9285-EF3A5D257406}"/>
                  </a:ext>
                </a:extLst>
              </p:cNvPr>
              <p:cNvSpPr>
                <a:spLocks noChangeAspect="1" noEditPoints="1"/>
              </p:cNvSpPr>
              <p:nvPr/>
            </p:nvSpPr>
            <p:spPr bwMode="auto">
              <a:xfrm>
                <a:off x="11396869" y="3973526"/>
                <a:ext cx="240049" cy="187693"/>
              </a:xfrm>
              <a:custGeom>
                <a:avLst/>
                <a:gdLst>
                  <a:gd name="T0" fmla="*/ 167 w 243"/>
                  <a:gd name="T1" fmla="*/ 56 h 190"/>
                  <a:gd name="T2" fmla="*/ 167 w 243"/>
                  <a:gd name="T3" fmla="*/ 114 h 190"/>
                  <a:gd name="T4" fmla="*/ 60 w 243"/>
                  <a:gd name="T5" fmla="*/ 114 h 190"/>
                  <a:gd name="T6" fmla="*/ 21 w 243"/>
                  <a:gd name="T7" fmla="*/ 155 h 190"/>
                  <a:gd name="T8" fmla="*/ 21 w 243"/>
                  <a:gd name="T9" fmla="*/ 114 h 190"/>
                  <a:gd name="T10" fmla="*/ 0 w 243"/>
                  <a:gd name="T11" fmla="*/ 114 h 190"/>
                  <a:gd name="T12" fmla="*/ 0 w 243"/>
                  <a:gd name="T13" fmla="*/ 0 h 190"/>
                  <a:gd name="T14" fmla="*/ 167 w 243"/>
                  <a:gd name="T15" fmla="*/ 0 h 190"/>
                  <a:gd name="T16" fmla="*/ 167 w 243"/>
                  <a:gd name="T17" fmla="*/ 56 h 190"/>
                  <a:gd name="T18" fmla="*/ 77 w 243"/>
                  <a:gd name="T19" fmla="*/ 114 h 190"/>
                  <a:gd name="T20" fmla="*/ 77 w 243"/>
                  <a:gd name="T21" fmla="*/ 150 h 190"/>
                  <a:gd name="T22" fmla="*/ 183 w 243"/>
                  <a:gd name="T23" fmla="*/ 150 h 190"/>
                  <a:gd name="T24" fmla="*/ 222 w 243"/>
                  <a:gd name="T25" fmla="*/ 190 h 190"/>
                  <a:gd name="T26" fmla="*/ 222 w 243"/>
                  <a:gd name="T27" fmla="*/ 150 h 190"/>
                  <a:gd name="T28" fmla="*/ 243 w 243"/>
                  <a:gd name="T29" fmla="*/ 150 h 190"/>
                  <a:gd name="T30" fmla="*/ 243 w 243"/>
                  <a:gd name="T31" fmla="*/ 36 h 190"/>
                  <a:gd name="T32" fmla="*/ 167 w 243"/>
                  <a:gd name="T33" fmla="*/ 3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3" h="190">
                    <a:moveTo>
                      <a:pt x="167" y="56"/>
                    </a:moveTo>
                    <a:lnTo>
                      <a:pt x="167" y="114"/>
                    </a:lnTo>
                    <a:lnTo>
                      <a:pt x="60" y="114"/>
                    </a:lnTo>
                    <a:lnTo>
                      <a:pt x="21" y="155"/>
                    </a:lnTo>
                    <a:lnTo>
                      <a:pt x="21" y="114"/>
                    </a:lnTo>
                    <a:lnTo>
                      <a:pt x="0" y="114"/>
                    </a:lnTo>
                    <a:lnTo>
                      <a:pt x="0" y="0"/>
                    </a:lnTo>
                    <a:lnTo>
                      <a:pt x="167" y="0"/>
                    </a:lnTo>
                    <a:lnTo>
                      <a:pt x="167" y="56"/>
                    </a:lnTo>
                    <a:moveTo>
                      <a:pt x="77" y="114"/>
                    </a:moveTo>
                    <a:lnTo>
                      <a:pt x="77" y="150"/>
                    </a:lnTo>
                    <a:lnTo>
                      <a:pt x="183" y="150"/>
                    </a:lnTo>
                    <a:lnTo>
                      <a:pt x="222" y="190"/>
                    </a:lnTo>
                    <a:lnTo>
                      <a:pt x="222" y="150"/>
                    </a:lnTo>
                    <a:lnTo>
                      <a:pt x="243" y="150"/>
                    </a:lnTo>
                    <a:lnTo>
                      <a:pt x="243" y="36"/>
                    </a:lnTo>
                    <a:lnTo>
                      <a:pt x="167" y="36"/>
                    </a:lnTo>
                  </a:path>
                </a:pathLst>
              </a:custGeom>
              <a:grpFill/>
              <a:ln w="12700" cap="flat">
                <a:no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defTabSz="797509"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ndParaRPr>
              </a:p>
            </p:txBody>
          </p:sp>
        </p:grpSp>
        <p:grpSp>
          <p:nvGrpSpPr>
            <p:cNvPr id="330" name="Group 329">
              <a:extLst>
                <a:ext uri="{FF2B5EF4-FFF2-40B4-BE49-F238E27FC236}">
                  <a16:creationId xmlns:a16="http://schemas.microsoft.com/office/drawing/2014/main" xmlns="" id="{7AC20334-8C01-4259-B279-83407F0B5C82}"/>
                </a:ext>
              </a:extLst>
            </p:cNvPr>
            <p:cNvGrpSpPr/>
            <p:nvPr/>
          </p:nvGrpSpPr>
          <p:grpSpPr>
            <a:xfrm>
              <a:off x="7109285" y="2127539"/>
              <a:ext cx="625586" cy="625586"/>
              <a:chOff x="10942964" y="2551492"/>
              <a:chExt cx="567807" cy="567807"/>
            </a:xfrm>
            <a:grpFill/>
          </p:grpSpPr>
          <p:sp>
            <p:nvSpPr>
              <p:cNvPr id="353" name="Oval 352">
                <a:extLst>
                  <a:ext uri="{FF2B5EF4-FFF2-40B4-BE49-F238E27FC236}">
                    <a16:creationId xmlns:a16="http://schemas.microsoft.com/office/drawing/2014/main" xmlns="" id="{7025202B-CE97-4E54-A58F-7097346A3EC1}"/>
                  </a:ext>
                </a:extLst>
              </p:cNvPr>
              <p:cNvSpPr/>
              <p:nvPr/>
            </p:nvSpPr>
            <p:spPr bwMode="auto">
              <a:xfrm>
                <a:off x="10942964" y="2551492"/>
                <a:ext cx="567807" cy="567807"/>
              </a:xfrm>
              <a:prstGeom prst="ellipse">
                <a:avLst/>
              </a:prstGeom>
              <a:grp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algn="ctr" defTabSz="797278" fontAlgn="base">
                  <a:spcBef>
                    <a:spcPct val="0"/>
                  </a:spcBef>
                  <a:spcAft>
                    <a:spcPct val="0"/>
                  </a:spcAft>
                </a:pPr>
                <a:endParaRPr lang="en-US" sz="1711" kern="0">
                  <a:solidFill>
                    <a:prstClr val="white"/>
                  </a:solidFill>
                  <a:latin typeface="Segoe UI Semilight"/>
                </a:endParaRPr>
              </a:p>
            </p:txBody>
          </p:sp>
          <p:sp>
            <p:nvSpPr>
              <p:cNvPr id="354" name="graph_9" title="Icon of a line chart with connected circles at varying points">
                <a:extLst>
                  <a:ext uri="{FF2B5EF4-FFF2-40B4-BE49-F238E27FC236}">
                    <a16:creationId xmlns:a16="http://schemas.microsoft.com/office/drawing/2014/main" xmlns="" id="{2DE51CDC-2795-471D-85D4-0E946DA1052B}"/>
                  </a:ext>
                </a:extLst>
              </p:cNvPr>
              <p:cNvSpPr>
                <a:spLocks noChangeAspect="1" noEditPoints="1"/>
              </p:cNvSpPr>
              <p:nvPr/>
            </p:nvSpPr>
            <p:spPr bwMode="auto">
              <a:xfrm>
                <a:off x="11120074" y="2709141"/>
                <a:ext cx="251687" cy="227108"/>
              </a:xfrm>
              <a:custGeom>
                <a:avLst/>
                <a:gdLst>
                  <a:gd name="T0" fmla="*/ 352 w 352"/>
                  <a:gd name="T1" fmla="*/ 318 h 318"/>
                  <a:gd name="T2" fmla="*/ 0 w 352"/>
                  <a:gd name="T3" fmla="*/ 318 h 318"/>
                  <a:gd name="T4" fmla="*/ 0 w 352"/>
                  <a:gd name="T5" fmla="*/ 0 h 318"/>
                  <a:gd name="T6" fmla="*/ 266 w 352"/>
                  <a:gd name="T7" fmla="*/ 105 h 318"/>
                  <a:gd name="T8" fmla="*/ 286 w 352"/>
                  <a:gd name="T9" fmla="*/ 126 h 318"/>
                  <a:gd name="T10" fmla="*/ 307 w 352"/>
                  <a:gd name="T11" fmla="*/ 105 h 318"/>
                  <a:gd name="T12" fmla="*/ 286 w 352"/>
                  <a:gd name="T13" fmla="*/ 84 h 318"/>
                  <a:gd name="T14" fmla="*/ 266 w 352"/>
                  <a:gd name="T15" fmla="*/ 105 h 318"/>
                  <a:gd name="T16" fmla="*/ 57 w 352"/>
                  <a:gd name="T17" fmla="*/ 252 h 318"/>
                  <a:gd name="T18" fmla="*/ 100 w 352"/>
                  <a:gd name="T19" fmla="*/ 188 h 318"/>
                  <a:gd name="T20" fmla="*/ 200 w 352"/>
                  <a:gd name="T21" fmla="*/ 205 h 318"/>
                  <a:gd name="T22" fmla="*/ 134 w 352"/>
                  <a:gd name="T23" fmla="*/ 181 h 318"/>
                  <a:gd name="T24" fmla="*/ 236 w 352"/>
                  <a:gd name="T25" fmla="*/ 187 h 318"/>
                  <a:gd name="T26" fmla="*/ 276 w 352"/>
                  <a:gd name="T27" fmla="*/ 123 h 318"/>
                  <a:gd name="T28" fmla="*/ 200 w 352"/>
                  <a:gd name="T29" fmla="*/ 201 h 318"/>
                  <a:gd name="T30" fmla="*/ 221 w 352"/>
                  <a:gd name="T31" fmla="*/ 222 h 318"/>
                  <a:gd name="T32" fmla="*/ 241 w 352"/>
                  <a:gd name="T33" fmla="*/ 201 h 318"/>
                  <a:gd name="T34" fmla="*/ 221 w 352"/>
                  <a:gd name="T35" fmla="*/ 180 h 318"/>
                  <a:gd name="T36" fmla="*/ 200 w 352"/>
                  <a:gd name="T37" fmla="*/ 201 h 318"/>
                  <a:gd name="T38" fmla="*/ 200 w 352"/>
                  <a:gd name="T39" fmla="*/ 201 h 318"/>
                  <a:gd name="T40" fmla="*/ 94 w 352"/>
                  <a:gd name="T41" fmla="*/ 174 h 318"/>
                  <a:gd name="T42" fmla="*/ 115 w 352"/>
                  <a:gd name="T43" fmla="*/ 194 h 318"/>
                  <a:gd name="T44" fmla="*/ 136 w 352"/>
                  <a:gd name="T45" fmla="*/ 174 h 318"/>
                  <a:gd name="T46" fmla="*/ 115 w 352"/>
                  <a:gd name="T47" fmla="*/ 153 h 318"/>
                  <a:gd name="T48" fmla="*/ 94 w 352"/>
                  <a:gd name="T49" fmla="*/ 174 h 318"/>
                  <a:gd name="T50" fmla="*/ 94 w 352"/>
                  <a:gd name="T51" fmla="*/ 174 h 318"/>
                  <a:gd name="T52" fmla="*/ 25 w 352"/>
                  <a:gd name="T53" fmla="*/ 269 h 318"/>
                  <a:gd name="T54" fmla="*/ 46 w 352"/>
                  <a:gd name="T55" fmla="*/ 289 h 318"/>
                  <a:gd name="T56" fmla="*/ 66 w 352"/>
                  <a:gd name="T57" fmla="*/ 269 h 318"/>
                  <a:gd name="T58" fmla="*/ 46 w 352"/>
                  <a:gd name="T59" fmla="*/ 248 h 318"/>
                  <a:gd name="T60" fmla="*/ 25 w 352"/>
                  <a:gd name="T61" fmla="*/ 269 h 318"/>
                  <a:gd name="T62" fmla="*/ 25 w 352"/>
                  <a:gd name="T63" fmla="*/ 269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52" h="318">
                    <a:moveTo>
                      <a:pt x="352" y="318"/>
                    </a:moveTo>
                    <a:cubicBezTo>
                      <a:pt x="0" y="318"/>
                      <a:pt x="0" y="318"/>
                      <a:pt x="0" y="318"/>
                    </a:cubicBezTo>
                    <a:cubicBezTo>
                      <a:pt x="0" y="0"/>
                      <a:pt x="0" y="0"/>
                      <a:pt x="0" y="0"/>
                    </a:cubicBezTo>
                    <a:moveTo>
                      <a:pt x="266" y="105"/>
                    </a:moveTo>
                    <a:cubicBezTo>
                      <a:pt x="266" y="116"/>
                      <a:pt x="275" y="126"/>
                      <a:pt x="286" y="126"/>
                    </a:cubicBezTo>
                    <a:cubicBezTo>
                      <a:pt x="298" y="126"/>
                      <a:pt x="307" y="116"/>
                      <a:pt x="307" y="105"/>
                    </a:cubicBezTo>
                    <a:cubicBezTo>
                      <a:pt x="307" y="93"/>
                      <a:pt x="298" y="84"/>
                      <a:pt x="286" y="84"/>
                    </a:cubicBezTo>
                    <a:cubicBezTo>
                      <a:pt x="275" y="84"/>
                      <a:pt x="266" y="93"/>
                      <a:pt x="266" y="105"/>
                    </a:cubicBezTo>
                    <a:close/>
                    <a:moveTo>
                      <a:pt x="57" y="252"/>
                    </a:moveTo>
                    <a:cubicBezTo>
                      <a:pt x="100" y="188"/>
                      <a:pt x="100" y="188"/>
                      <a:pt x="100" y="188"/>
                    </a:cubicBezTo>
                    <a:moveTo>
                      <a:pt x="200" y="205"/>
                    </a:moveTo>
                    <a:cubicBezTo>
                      <a:pt x="134" y="181"/>
                      <a:pt x="134" y="181"/>
                      <a:pt x="134" y="181"/>
                    </a:cubicBezTo>
                    <a:moveTo>
                      <a:pt x="236" y="187"/>
                    </a:moveTo>
                    <a:cubicBezTo>
                      <a:pt x="276" y="123"/>
                      <a:pt x="276" y="123"/>
                      <a:pt x="276" y="123"/>
                    </a:cubicBezTo>
                    <a:moveTo>
                      <a:pt x="200" y="201"/>
                    </a:moveTo>
                    <a:cubicBezTo>
                      <a:pt x="200" y="213"/>
                      <a:pt x="209" y="222"/>
                      <a:pt x="221" y="222"/>
                    </a:cubicBezTo>
                    <a:cubicBezTo>
                      <a:pt x="232" y="222"/>
                      <a:pt x="241" y="213"/>
                      <a:pt x="241" y="201"/>
                    </a:cubicBezTo>
                    <a:cubicBezTo>
                      <a:pt x="241" y="190"/>
                      <a:pt x="232" y="180"/>
                      <a:pt x="221" y="180"/>
                    </a:cubicBezTo>
                    <a:cubicBezTo>
                      <a:pt x="209" y="180"/>
                      <a:pt x="200" y="190"/>
                      <a:pt x="200" y="201"/>
                    </a:cubicBezTo>
                    <a:cubicBezTo>
                      <a:pt x="200" y="201"/>
                      <a:pt x="200" y="201"/>
                      <a:pt x="200" y="201"/>
                    </a:cubicBezTo>
                    <a:moveTo>
                      <a:pt x="94" y="174"/>
                    </a:moveTo>
                    <a:cubicBezTo>
                      <a:pt x="94" y="185"/>
                      <a:pt x="104" y="194"/>
                      <a:pt x="115" y="194"/>
                    </a:cubicBezTo>
                    <a:cubicBezTo>
                      <a:pt x="127" y="194"/>
                      <a:pt x="136" y="185"/>
                      <a:pt x="136" y="174"/>
                    </a:cubicBezTo>
                    <a:cubicBezTo>
                      <a:pt x="136" y="162"/>
                      <a:pt x="127" y="153"/>
                      <a:pt x="115" y="153"/>
                    </a:cubicBezTo>
                    <a:cubicBezTo>
                      <a:pt x="104" y="153"/>
                      <a:pt x="94" y="162"/>
                      <a:pt x="94" y="174"/>
                    </a:cubicBezTo>
                    <a:cubicBezTo>
                      <a:pt x="94" y="174"/>
                      <a:pt x="94" y="174"/>
                      <a:pt x="94" y="174"/>
                    </a:cubicBezTo>
                    <a:moveTo>
                      <a:pt x="25" y="269"/>
                    </a:moveTo>
                    <a:cubicBezTo>
                      <a:pt x="25" y="280"/>
                      <a:pt x="34" y="289"/>
                      <a:pt x="46" y="289"/>
                    </a:cubicBezTo>
                    <a:cubicBezTo>
                      <a:pt x="57" y="289"/>
                      <a:pt x="66" y="280"/>
                      <a:pt x="66" y="269"/>
                    </a:cubicBezTo>
                    <a:cubicBezTo>
                      <a:pt x="66" y="257"/>
                      <a:pt x="57" y="248"/>
                      <a:pt x="46" y="248"/>
                    </a:cubicBezTo>
                    <a:cubicBezTo>
                      <a:pt x="34" y="248"/>
                      <a:pt x="25" y="257"/>
                      <a:pt x="25" y="269"/>
                    </a:cubicBezTo>
                    <a:cubicBezTo>
                      <a:pt x="25" y="269"/>
                      <a:pt x="25" y="269"/>
                      <a:pt x="25" y="269"/>
                    </a:cubicBezTo>
                  </a:path>
                </a:pathLst>
              </a:custGeom>
              <a:grpFill/>
              <a:ln w="15875" cap="flat">
                <a:no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defTabSz="797509"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ndParaRPr>
              </a:p>
            </p:txBody>
          </p:sp>
        </p:grpSp>
        <p:sp>
          <p:nvSpPr>
            <p:cNvPr id="331" name="Oval 330">
              <a:extLst>
                <a:ext uri="{FF2B5EF4-FFF2-40B4-BE49-F238E27FC236}">
                  <a16:creationId xmlns:a16="http://schemas.microsoft.com/office/drawing/2014/main" xmlns="" id="{5665CE4F-09CC-4641-899D-28A62FC479F8}"/>
                </a:ext>
              </a:extLst>
            </p:cNvPr>
            <p:cNvSpPr/>
            <p:nvPr/>
          </p:nvSpPr>
          <p:spPr bwMode="auto">
            <a:xfrm>
              <a:off x="6465434" y="5221155"/>
              <a:ext cx="173974" cy="173974"/>
            </a:xfrm>
            <a:prstGeom prst="ellipse">
              <a:avLst/>
            </a:prstGeom>
            <a:grp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332" name="Oval 331">
              <a:extLst>
                <a:ext uri="{FF2B5EF4-FFF2-40B4-BE49-F238E27FC236}">
                  <a16:creationId xmlns:a16="http://schemas.microsoft.com/office/drawing/2014/main" xmlns="" id="{0D672671-27BE-4AF8-B709-C6E5A7501AE0}"/>
                </a:ext>
              </a:extLst>
            </p:cNvPr>
            <p:cNvSpPr/>
            <p:nvPr/>
          </p:nvSpPr>
          <p:spPr bwMode="auto">
            <a:xfrm>
              <a:off x="7048063" y="1723835"/>
              <a:ext cx="122443" cy="122443"/>
            </a:xfrm>
            <a:prstGeom prst="ellipse">
              <a:avLst/>
            </a:prstGeom>
            <a:grp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333" name="Oval 332">
              <a:extLst>
                <a:ext uri="{FF2B5EF4-FFF2-40B4-BE49-F238E27FC236}">
                  <a16:creationId xmlns:a16="http://schemas.microsoft.com/office/drawing/2014/main" xmlns="" id="{72203BCF-86FD-4DF9-9B14-4358CB1363CD}"/>
                </a:ext>
              </a:extLst>
            </p:cNvPr>
            <p:cNvSpPr/>
            <p:nvPr/>
          </p:nvSpPr>
          <p:spPr bwMode="auto">
            <a:xfrm>
              <a:off x="4655490" y="4598005"/>
              <a:ext cx="122443" cy="122443"/>
            </a:xfrm>
            <a:prstGeom prst="ellipse">
              <a:avLst/>
            </a:prstGeom>
            <a:grp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cxnSp>
          <p:nvCxnSpPr>
            <p:cNvPr id="334" name="Straight Connector 333">
              <a:extLst>
                <a:ext uri="{FF2B5EF4-FFF2-40B4-BE49-F238E27FC236}">
                  <a16:creationId xmlns:a16="http://schemas.microsoft.com/office/drawing/2014/main" xmlns="" id="{56F77240-12BD-4CD5-9A13-04ADB0C59444}"/>
                </a:ext>
              </a:extLst>
            </p:cNvPr>
            <p:cNvCxnSpPr>
              <a:cxnSpLocks/>
              <a:stCxn id="357" idx="2"/>
              <a:endCxn id="359" idx="6"/>
            </p:cNvCxnSpPr>
            <p:nvPr/>
          </p:nvCxnSpPr>
          <p:spPr>
            <a:xfrm flipH="1" flipV="1">
              <a:off x="4654471" y="2987179"/>
              <a:ext cx="2854470" cy="460545"/>
            </a:xfrm>
            <a:prstGeom prst="line">
              <a:avLst/>
            </a:prstGeom>
            <a:grpFill/>
            <a:ln w="15875" cap="flat" cmpd="sng" algn="ctr">
              <a:noFill/>
              <a:prstDash val="solid"/>
              <a:headEnd type="none" w="lg" len="med"/>
              <a:tailEnd type="none" w="lg" len="med"/>
            </a:ln>
            <a:effectLst/>
          </p:spPr>
        </p:cxnSp>
        <p:cxnSp>
          <p:nvCxnSpPr>
            <p:cNvPr id="335" name="Straight Connector 334">
              <a:extLst>
                <a:ext uri="{FF2B5EF4-FFF2-40B4-BE49-F238E27FC236}">
                  <a16:creationId xmlns:a16="http://schemas.microsoft.com/office/drawing/2014/main" xmlns="" id="{37F9DBF1-EC42-4908-8701-191154E1A852}"/>
                </a:ext>
              </a:extLst>
            </p:cNvPr>
            <p:cNvCxnSpPr>
              <a:cxnSpLocks/>
              <a:stCxn id="359" idx="4"/>
              <a:endCxn id="363" idx="0"/>
            </p:cNvCxnSpPr>
            <p:nvPr/>
          </p:nvCxnSpPr>
          <p:spPr>
            <a:xfrm>
              <a:off x="4420418" y="3221231"/>
              <a:ext cx="241501" cy="469950"/>
            </a:xfrm>
            <a:prstGeom prst="line">
              <a:avLst/>
            </a:prstGeom>
            <a:grpFill/>
            <a:ln w="15875" cap="flat" cmpd="sng" algn="ctr">
              <a:noFill/>
              <a:prstDash val="solid"/>
              <a:headEnd type="none" w="lg" len="med"/>
              <a:tailEnd type="none" w="lg" len="med"/>
            </a:ln>
            <a:effectLst/>
          </p:spPr>
        </p:cxnSp>
        <p:cxnSp>
          <p:nvCxnSpPr>
            <p:cNvPr id="336" name="Straight Connector 335">
              <a:extLst>
                <a:ext uri="{FF2B5EF4-FFF2-40B4-BE49-F238E27FC236}">
                  <a16:creationId xmlns:a16="http://schemas.microsoft.com/office/drawing/2014/main" xmlns="" id="{4BE8A145-1C44-4F96-9CDA-0339F7ED3D56}"/>
                </a:ext>
              </a:extLst>
            </p:cNvPr>
            <p:cNvCxnSpPr>
              <a:cxnSpLocks/>
              <a:stCxn id="359" idx="7"/>
              <a:endCxn id="365" idx="3"/>
            </p:cNvCxnSpPr>
            <p:nvPr/>
          </p:nvCxnSpPr>
          <p:spPr>
            <a:xfrm flipV="1">
              <a:off x="4585918" y="2349646"/>
              <a:ext cx="376645" cy="472032"/>
            </a:xfrm>
            <a:prstGeom prst="line">
              <a:avLst/>
            </a:prstGeom>
            <a:grpFill/>
            <a:ln w="15875" cap="flat" cmpd="sng" algn="ctr">
              <a:noFill/>
              <a:prstDash val="solid"/>
              <a:headEnd type="none" w="lg" len="med"/>
              <a:tailEnd type="none" w="lg" len="med"/>
            </a:ln>
            <a:effectLst/>
          </p:spPr>
        </p:cxnSp>
        <p:cxnSp>
          <p:nvCxnSpPr>
            <p:cNvPr id="337" name="Straight Connector 336">
              <a:extLst>
                <a:ext uri="{FF2B5EF4-FFF2-40B4-BE49-F238E27FC236}">
                  <a16:creationId xmlns:a16="http://schemas.microsoft.com/office/drawing/2014/main" xmlns="" id="{4657ABAF-3328-4A16-9A7E-436A577E390D}"/>
                </a:ext>
              </a:extLst>
            </p:cNvPr>
            <p:cNvCxnSpPr>
              <a:cxnSpLocks/>
              <a:stCxn id="363" idx="4"/>
              <a:endCxn id="333" idx="0"/>
            </p:cNvCxnSpPr>
            <p:nvPr/>
          </p:nvCxnSpPr>
          <p:spPr>
            <a:xfrm>
              <a:off x="4661919" y="4250498"/>
              <a:ext cx="54793" cy="347507"/>
            </a:xfrm>
            <a:prstGeom prst="line">
              <a:avLst/>
            </a:prstGeom>
            <a:grpFill/>
            <a:ln w="15875" cap="flat" cmpd="sng" algn="ctr">
              <a:noFill/>
              <a:prstDash val="solid"/>
              <a:headEnd type="none" w="lg" len="med"/>
              <a:tailEnd type="none" w="lg" len="med"/>
            </a:ln>
            <a:effectLst/>
          </p:spPr>
        </p:cxnSp>
        <p:cxnSp>
          <p:nvCxnSpPr>
            <p:cNvPr id="338" name="Straight Connector 337">
              <a:extLst>
                <a:ext uri="{FF2B5EF4-FFF2-40B4-BE49-F238E27FC236}">
                  <a16:creationId xmlns:a16="http://schemas.microsoft.com/office/drawing/2014/main" xmlns="" id="{38FCFA5D-1D8F-448B-B6A3-FDDB587C15BA}"/>
                </a:ext>
              </a:extLst>
            </p:cNvPr>
            <p:cNvCxnSpPr>
              <a:cxnSpLocks/>
              <a:stCxn id="363" idx="6"/>
              <a:endCxn id="361" idx="2"/>
            </p:cNvCxnSpPr>
            <p:nvPr/>
          </p:nvCxnSpPr>
          <p:spPr>
            <a:xfrm>
              <a:off x="4941579" y="3970840"/>
              <a:ext cx="2168692" cy="334414"/>
            </a:xfrm>
            <a:prstGeom prst="line">
              <a:avLst/>
            </a:prstGeom>
            <a:grpFill/>
            <a:ln w="15875" cap="flat" cmpd="sng" algn="ctr">
              <a:noFill/>
              <a:prstDash val="solid"/>
              <a:headEnd type="none" w="lg" len="med"/>
              <a:tailEnd type="none" w="lg" len="med"/>
            </a:ln>
            <a:effectLst/>
          </p:spPr>
        </p:cxnSp>
        <p:cxnSp>
          <p:nvCxnSpPr>
            <p:cNvPr id="339" name="Straight Connector 338">
              <a:extLst>
                <a:ext uri="{FF2B5EF4-FFF2-40B4-BE49-F238E27FC236}">
                  <a16:creationId xmlns:a16="http://schemas.microsoft.com/office/drawing/2014/main" xmlns="" id="{20C1A84F-5A47-481E-9B5B-5783B5653A74}"/>
                </a:ext>
              </a:extLst>
            </p:cNvPr>
            <p:cNvCxnSpPr>
              <a:cxnSpLocks/>
              <a:stCxn id="363" idx="7"/>
            </p:cNvCxnSpPr>
            <p:nvPr/>
          </p:nvCxnSpPr>
          <p:spPr>
            <a:xfrm flipV="1">
              <a:off x="4859668" y="2015142"/>
              <a:ext cx="1411710" cy="1757949"/>
            </a:xfrm>
            <a:prstGeom prst="line">
              <a:avLst/>
            </a:prstGeom>
            <a:grpFill/>
            <a:ln w="15875" cap="flat" cmpd="sng" algn="ctr">
              <a:noFill/>
              <a:prstDash val="solid"/>
              <a:headEnd type="none" w="lg" len="med"/>
              <a:tailEnd type="none" w="lg" len="med"/>
            </a:ln>
            <a:effectLst/>
          </p:spPr>
        </p:cxnSp>
        <p:cxnSp>
          <p:nvCxnSpPr>
            <p:cNvPr id="340" name="Straight Connector 339">
              <a:extLst>
                <a:ext uri="{FF2B5EF4-FFF2-40B4-BE49-F238E27FC236}">
                  <a16:creationId xmlns:a16="http://schemas.microsoft.com/office/drawing/2014/main" xmlns="" id="{B89DE6D7-C616-438D-9681-AB3A2A8C5F19}"/>
                </a:ext>
              </a:extLst>
            </p:cNvPr>
            <p:cNvCxnSpPr>
              <a:cxnSpLocks/>
              <a:stCxn id="365" idx="5"/>
              <a:endCxn id="353" idx="2"/>
            </p:cNvCxnSpPr>
            <p:nvPr/>
          </p:nvCxnSpPr>
          <p:spPr>
            <a:xfrm>
              <a:off x="5219364" y="2349646"/>
              <a:ext cx="1889921" cy="90686"/>
            </a:xfrm>
            <a:prstGeom prst="line">
              <a:avLst/>
            </a:prstGeom>
            <a:grpFill/>
            <a:ln w="15875" cap="flat" cmpd="sng" algn="ctr">
              <a:noFill/>
              <a:prstDash val="solid"/>
              <a:headEnd type="none" w="lg" len="med"/>
              <a:tailEnd type="none" w="lg" len="med"/>
            </a:ln>
            <a:effectLst/>
          </p:spPr>
        </p:cxnSp>
        <p:cxnSp>
          <p:nvCxnSpPr>
            <p:cNvPr id="341" name="Straight Connector 340">
              <a:extLst>
                <a:ext uri="{FF2B5EF4-FFF2-40B4-BE49-F238E27FC236}">
                  <a16:creationId xmlns:a16="http://schemas.microsoft.com/office/drawing/2014/main" xmlns="" id="{F93140F6-7682-4C61-8A1F-C744D4266E5C}"/>
                </a:ext>
              </a:extLst>
            </p:cNvPr>
            <p:cNvCxnSpPr>
              <a:cxnSpLocks/>
              <a:stCxn id="355" idx="6"/>
              <a:endCxn id="332" idx="2"/>
            </p:cNvCxnSpPr>
            <p:nvPr/>
          </p:nvCxnSpPr>
          <p:spPr>
            <a:xfrm>
              <a:off x="6552421" y="1729947"/>
              <a:ext cx="495642" cy="55110"/>
            </a:xfrm>
            <a:prstGeom prst="line">
              <a:avLst/>
            </a:prstGeom>
            <a:grpFill/>
            <a:ln w="15875" cap="flat" cmpd="sng" algn="ctr">
              <a:noFill/>
              <a:prstDash val="solid"/>
              <a:headEnd type="none" w="lg" len="med"/>
              <a:tailEnd type="none" w="lg" len="med"/>
            </a:ln>
            <a:effectLst/>
          </p:spPr>
        </p:cxnSp>
        <p:cxnSp>
          <p:nvCxnSpPr>
            <p:cNvPr id="342" name="Straight Connector 341">
              <a:extLst>
                <a:ext uri="{FF2B5EF4-FFF2-40B4-BE49-F238E27FC236}">
                  <a16:creationId xmlns:a16="http://schemas.microsoft.com/office/drawing/2014/main" xmlns="" id="{2367881B-4634-4906-BB73-6C0AA91E0464}"/>
                </a:ext>
              </a:extLst>
            </p:cNvPr>
            <p:cNvCxnSpPr>
              <a:cxnSpLocks/>
              <a:stCxn id="355" idx="2"/>
              <a:endCxn id="359" idx="6"/>
            </p:cNvCxnSpPr>
            <p:nvPr/>
          </p:nvCxnSpPr>
          <p:spPr>
            <a:xfrm flipH="1">
              <a:off x="4654471" y="1729946"/>
              <a:ext cx="1335865" cy="1257232"/>
            </a:xfrm>
            <a:prstGeom prst="line">
              <a:avLst/>
            </a:prstGeom>
            <a:grpFill/>
            <a:ln w="15875" cap="flat" cmpd="sng" algn="ctr">
              <a:noFill/>
              <a:prstDash val="solid"/>
              <a:headEnd type="none" w="lg" len="med"/>
              <a:tailEnd type="none" w="lg" len="med"/>
            </a:ln>
            <a:effectLst/>
          </p:spPr>
        </p:cxnSp>
        <p:cxnSp>
          <p:nvCxnSpPr>
            <p:cNvPr id="343" name="Straight Connector 342">
              <a:extLst>
                <a:ext uri="{FF2B5EF4-FFF2-40B4-BE49-F238E27FC236}">
                  <a16:creationId xmlns:a16="http://schemas.microsoft.com/office/drawing/2014/main" xmlns="" id="{DEA345C9-B3DF-45C8-BB9B-A7B901782440}"/>
                </a:ext>
              </a:extLst>
            </p:cNvPr>
            <p:cNvCxnSpPr>
              <a:cxnSpLocks/>
              <a:stCxn id="365" idx="4"/>
              <a:endCxn id="361" idx="1"/>
            </p:cNvCxnSpPr>
            <p:nvPr/>
          </p:nvCxnSpPr>
          <p:spPr>
            <a:xfrm>
              <a:off x="5090964" y="2402831"/>
              <a:ext cx="2101864" cy="1703114"/>
            </a:xfrm>
            <a:prstGeom prst="line">
              <a:avLst/>
            </a:prstGeom>
            <a:grpFill/>
            <a:ln w="15875" cap="flat" cmpd="sng" algn="ctr">
              <a:noFill/>
              <a:prstDash val="solid"/>
              <a:headEnd type="none" w="lg" len="med"/>
              <a:tailEnd type="none" w="lg" len="med"/>
            </a:ln>
            <a:effectLst/>
          </p:spPr>
        </p:cxnSp>
        <p:cxnSp>
          <p:nvCxnSpPr>
            <p:cNvPr id="344" name="Straight Connector 343">
              <a:extLst>
                <a:ext uri="{FF2B5EF4-FFF2-40B4-BE49-F238E27FC236}">
                  <a16:creationId xmlns:a16="http://schemas.microsoft.com/office/drawing/2014/main" xmlns="" id="{44DFCCFA-02FC-4CFF-9657-26437F9C724E}"/>
                </a:ext>
              </a:extLst>
            </p:cNvPr>
            <p:cNvCxnSpPr>
              <a:cxnSpLocks/>
              <a:stCxn id="353" idx="4"/>
              <a:endCxn id="357" idx="0"/>
            </p:cNvCxnSpPr>
            <p:nvPr/>
          </p:nvCxnSpPr>
          <p:spPr>
            <a:xfrm>
              <a:off x="7422078" y="2753125"/>
              <a:ext cx="242885" cy="538577"/>
            </a:xfrm>
            <a:prstGeom prst="line">
              <a:avLst/>
            </a:prstGeom>
            <a:grpFill/>
            <a:ln w="15875" cap="flat" cmpd="sng" algn="ctr">
              <a:noFill/>
              <a:prstDash val="solid"/>
              <a:headEnd type="none" w="lg" len="med"/>
              <a:tailEnd type="none" w="lg" len="med"/>
            </a:ln>
            <a:effectLst/>
          </p:spPr>
        </p:cxnSp>
        <p:cxnSp>
          <p:nvCxnSpPr>
            <p:cNvPr id="345" name="Straight Connector 344">
              <a:extLst>
                <a:ext uri="{FF2B5EF4-FFF2-40B4-BE49-F238E27FC236}">
                  <a16:creationId xmlns:a16="http://schemas.microsoft.com/office/drawing/2014/main" xmlns="" id="{CA0C5B05-8E8E-4C60-803F-460FFC8D5EDA}"/>
                </a:ext>
              </a:extLst>
            </p:cNvPr>
            <p:cNvCxnSpPr>
              <a:cxnSpLocks/>
              <a:stCxn id="353" idx="3"/>
              <a:endCxn id="331" idx="0"/>
            </p:cNvCxnSpPr>
            <p:nvPr/>
          </p:nvCxnSpPr>
          <p:spPr>
            <a:xfrm flipH="1">
              <a:off x="6552421" y="2661510"/>
              <a:ext cx="648479" cy="2559645"/>
            </a:xfrm>
            <a:prstGeom prst="line">
              <a:avLst/>
            </a:prstGeom>
            <a:grpFill/>
            <a:ln w="15875" cap="flat" cmpd="sng" algn="ctr">
              <a:noFill/>
              <a:prstDash val="solid"/>
              <a:headEnd type="none" w="lg" len="med"/>
              <a:tailEnd type="none" w="lg" len="med"/>
            </a:ln>
            <a:effectLst/>
          </p:spPr>
        </p:cxnSp>
        <p:cxnSp>
          <p:nvCxnSpPr>
            <p:cNvPr id="346" name="Straight Connector 345">
              <a:extLst>
                <a:ext uri="{FF2B5EF4-FFF2-40B4-BE49-F238E27FC236}">
                  <a16:creationId xmlns:a16="http://schemas.microsoft.com/office/drawing/2014/main" xmlns="" id="{F0BEAB78-5931-4055-9ED7-F8AFDEBB970B}"/>
                </a:ext>
              </a:extLst>
            </p:cNvPr>
            <p:cNvCxnSpPr>
              <a:cxnSpLocks/>
              <a:stCxn id="355" idx="5"/>
              <a:endCxn id="353" idx="1"/>
            </p:cNvCxnSpPr>
            <p:nvPr/>
          </p:nvCxnSpPr>
          <p:spPr>
            <a:xfrm>
              <a:off x="6470106" y="1928674"/>
              <a:ext cx="730794" cy="290480"/>
            </a:xfrm>
            <a:prstGeom prst="line">
              <a:avLst/>
            </a:prstGeom>
            <a:grpFill/>
            <a:ln w="15875" cap="flat" cmpd="sng" algn="ctr">
              <a:noFill/>
              <a:prstDash val="solid"/>
              <a:headEnd type="none" w="lg" len="med"/>
              <a:tailEnd type="none" w="lg" len="med"/>
            </a:ln>
            <a:effectLst/>
          </p:spPr>
        </p:cxnSp>
        <p:cxnSp>
          <p:nvCxnSpPr>
            <p:cNvPr id="347" name="Straight Connector 346">
              <a:extLst>
                <a:ext uri="{FF2B5EF4-FFF2-40B4-BE49-F238E27FC236}">
                  <a16:creationId xmlns:a16="http://schemas.microsoft.com/office/drawing/2014/main" xmlns="" id="{6326F4E1-CAA4-44B9-B7BE-B0A261AE914A}"/>
                </a:ext>
              </a:extLst>
            </p:cNvPr>
            <p:cNvCxnSpPr>
              <a:cxnSpLocks/>
              <a:stCxn id="355" idx="3"/>
              <a:endCxn id="367" idx="0"/>
            </p:cNvCxnSpPr>
            <p:nvPr/>
          </p:nvCxnSpPr>
          <p:spPr>
            <a:xfrm flipH="1">
              <a:off x="5672361" y="1928674"/>
              <a:ext cx="400290" cy="2476861"/>
            </a:xfrm>
            <a:prstGeom prst="line">
              <a:avLst/>
            </a:prstGeom>
            <a:grpFill/>
            <a:ln w="15875" cap="flat" cmpd="sng" algn="ctr">
              <a:noFill/>
              <a:prstDash val="solid"/>
              <a:headEnd type="none" w="lg" len="med"/>
              <a:tailEnd type="none" w="lg" len="med"/>
            </a:ln>
            <a:effectLst/>
          </p:spPr>
        </p:cxnSp>
        <p:cxnSp>
          <p:nvCxnSpPr>
            <p:cNvPr id="348" name="Straight Connector 347">
              <a:extLst>
                <a:ext uri="{FF2B5EF4-FFF2-40B4-BE49-F238E27FC236}">
                  <a16:creationId xmlns:a16="http://schemas.microsoft.com/office/drawing/2014/main" xmlns="" id="{9C5DF19F-B4BE-4639-967B-EE421E07865E}"/>
                </a:ext>
              </a:extLst>
            </p:cNvPr>
            <p:cNvCxnSpPr>
              <a:cxnSpLocks/>
              <a:stCxn id="363" idx="5"/>
              <a:endCxn id="367" idx="2"/>
            </p:cNvCxnSpPr>
            <p:nvPr/>
          </p:nvCxnSpPr>
          <p:spPr>
            <a:xfrm>
              <a:off x="4859668" y="4168588"/>
              <a:ext cx="631107" cy="418532"/>
            </a:xfrm>
            <a:prstGeom prst="line">
              <a:avLst/>
            </a:prstGeom>
            <a:grpFill/>
            <a:ln w="15875" cap="flat" cmpd="sng" algn="ctr">
              <a:noFill/>
              <a:prstDash val="solid"/>
              <a:headEnd type="none" w="lg" len="med"/>
              <a:tailEnd type="none" w="lg" len="med"/>
            </a:ln>
            <a:effectLst/>
          </p:spPr>
        </p:cxnSp>
        <p:cxnSp>
          <p:nvCxnSpPr>
            <p:cNvPr id="349" name="Straight Connector 348">
              <a:extLst>
                <a:ext uri="{FF2B5EF4-FFF2-40B4-BE49-F238E27FC236}">
                  <a16:creationId xmlns:a16="http://schemas.microsoft.com/office/drawing/2014/main" xmlns="" id="{87DAF402-8CB0-489D-8394-1A05CF3A9828}"/>
                </a:ext>
              </a:extLst>
            </p:cNvPr>
            <p:cNvCxnSpPr>
              <a:cxnSpLocks/>
              <a:stCxn id="361" idx="3"/>
              <a:endCxn id="331" idx="7"/>
            </p:cNvCxnSpPr>
            <p:nvPr/>
          </p:nvCxnSpPr>
          <p:spPr>
            <a:xfrm flipH="1">
              <a:off x="6613930" y="4504563"/>
              <a:ext cx="578898" cy="742070"/>
            </a:xfrm>
            <a:prstGeom prst="line">
              <a:avLst/>
            </a:prstGeom>
            <a:grpFill/>
            <a:ln w="15875" cap="flat" cmpd="sng" algn="ctr">
              <a:noFill/>
              <a:prstDash val="solid"/>
              <a:headEnd type="none" w="lg" len="med"/>
              <a:tailEnd type="none" w="lg" len="med"/>
            </a:ln>
            <a:effectLst/>
          </p:spPr>
        </p:cxnSp>
        <p:cxnSp>
          <p:nvCxnSpPr>
            <p:cNvPr id="350" name="Straight Connector 349">
              <a:extLst>
                <a:ext uri="{FF2B5EF4-FFF2-40B4-BE49-F238E27FC236}">
                  <a16:creationId xmlns:a16="http://schemas.microsoft.com/office/drawing/2014/main" xmlns="" id="{A63C21D6-0C3D-43CB-BEEB-360D447AA2E8}"/>
                </a:ext>
              </a:extLst>
            </p:cNvPr>
            <p:cNvCxnSpPr>
              <a:cxnSpLocks/>
              <a:stCxn id="361" idx="0"/>
              <a:endCxn id="357" idx="3"/>
            </p:cNvCxnSpPr>
            <p:nvPr/>
          </p:nvCxnSpPr>
          <p:spPr>
            <a:xfrm flipV="1">
              <a:off x="7392138" y="3558048"/>
              <a:ext cx="162501" cy="465340"/>
            </a:xfrm>
            <a:prstGeom prst="line">
              <a:avLst/>
            </a:prstGeom>
            <a:grpFill/>
            <a:ln w="15875" cap="flat" cmpd="sng" algn="ctr">
              <a:noFill/>
              <a:prstDash val="solid"/>
              <a:headEnd type="none" w="lg" len="med"/>
              <a:tailEnd type="none" w="lg" len="med"/>
            </a:ln>
            <a:effectLst/>
          </p:spPr>
        </p:cxnSp>
        <p:cxnSp>
          <p:nvCxnSpPr>
            <p:cNvPr id="351" name="Straight Connector 350">
              <a:extLst>
                <a:ext uri="{FF2B5EF4-FFF2-40B4-BE49-F238E27FC236}">
                  <a16:creationId xmlns:a16="http://schemas.microsoft.com/office/drawing/2014/main" xmlns="" id="{5705270F-7F9E-4802-BBC0-45F1E138D455}"/>
                </a:ext>
              </a:extLst>
            </p:cNvPr>
            <p:cNvCxnSpPr>
              <a:cxnSpLocks/>
              <a:stCxn id="355" idx="5"/>
              <a:endCxn id="361" idx="0"/>
            </p:cNvCxnSpPr>
            <p:nvPr/>
          </p:nvCxnSpPr>
          <p:spPr>
            <a:xfrm>
              <a:off x="6470107" y="1928673"/>
              <a:ext cx="922031" cy="2094715"/>
            </a:xfrm>
            <a:prstGeom prst="line">
              <a:avLst/>
            </a:prstGeom>
            <a:grpFill/>
            <a:ln w="15875" cap="flat" cmpd="sng" algn="ctr">
              <a:noFill/>
              <a:prstDash val="solid"/>
              <a:headEnd type="none" w="lg" len="med"/>
              <a:tailEnd type="none" w="lg" len="med"/>
            </a:ln>
            <a:effectLst/>
          </p:spPr>
        </p:cxnSp>
        <p:cxnSp>
          <p:nvCxnSpPr>
            <p:cNvPr id="352" name="Straight Connector 351">
              <a:extLst>
                <a:ext uri="{FF2B5EF4-FFF2-40B4-BE49-F238E27FC236}">
                  <a16:creationId xmlns:a16="http://schemas.microsoft.com/office/drawing/2014/main" xmlns="" id="{F2BA075A-C41B-4D79-8C27-8D0BB9FD7AD3}"/>
                </a:ext>
              </a:extLst>
            </p:cNvPr>
            <p:cNvCxnSpPr>
              <a:cxnSpLocks/>
              <a:stCxn id="365" idx="4"/>
              <a:endCxn id="363" idx="0"/>
            </p:cNvCxnSpPr>
            <p:nvPr/>
          </p:nvCxnSpPr>
          <p:spPr>
            <a:xfrm flipH="1">
              <a:off x="4661919" y="2402831"/>
              <a:ext cx="429044" cy="1288350"/>
            </a:xfrm>
            <a:prstGeom prst="line">
              <a:avLst/>
            </a:prstGeom>
            <a:grpFill/>
            <a:ln w="15875" cap="flat" cmpd="sng" algn="ctr">
              <a:noFill/>
              <a:prstDash val="solid"/>
              <a:headEnd type="none" w="lg" len="med"/>
              <a:tailEnd type="none" w="lg" len="med"/>
            </a:ln>
            <a:effectLst/>
          </p:spPr>
        </p:cxnSp>
      </p:grpSp>
      <p:sp>
        <p:nvSpPr>
          <p:cNvPr id="369" name="TextBox 368">
            <a:extLst>
              <a:ext uri="{FF2B5EF4-FFF2-40B4-BE49-F238E27FC236}">
                <a16:creationId xmlns:a16="http://schemas.microsoft.com/office/drawing/2014/main" xmlns="" id="{FB4D3E20-2996-4DF7-8FE9-B299613959E0}"/>
              </a:ext>
            </a:extLst>
          </p:cNvPr>
          <p:cNvSpPr txBox="1"/>
          <p:nvPr/>
        </p:nvSpPr>
        <p:spPr>
          <a:xfrm>
            <a:off x="8087465" y="4876819"/>
            <a:ext cx="1854995" cy="307777"/>
          </a:xfrm>
          <a:prstGeom prst="rect">
            <a:avLst/>
          </a:prstGeom>
          <a:noFill/>
        </p:spPr>
        <p:txBody>
          <a:bodyPr wrap="none" lIns="0" tIns="0" rIns="0" bIns="0" rtlCol="0">
            <a:spAutoFit/>
          </a:bodyPr>
          <a:lstStyle>
            <a:defPPr>
              <a:defRPr lang="en-US"/>
            </a:defPPr>
            <a:lvl1pPr marR="0" lvl="0" indent="0" algn="ctr" defTabSz="896386" fontAlgn="auto">
              <a:spcBef>
                <a:spcPts val="0"/>
              </a:spcBef>
              <a:buClrTx/>
              <a:buSzTx/>
              <a:buFontTx/>
              <a:buNone/>
              <a:tabLst/>
              <a:defRPr kumimoji="0" sz="2000" b="0" i="0" u="none" strike="noStrike" kern="0" cap="none" spc="-49" normalizeH="0" baseline="0">
                <a:ln>
                  <a:noFill/>
                </a:ln>
                <a:gradFill>
                  <a:gsLst>
                    <a:gs pos="0">
                      <a:schemeClr val="tx1">
                        <a:alpha val="15000"/>
                      </a:schemeClr>
                    </a:gs>
                    <a:gs pos="100000">
                      <a:schemeClr val="tx1">
                        <a:alpha val="15000"/>
                      </a:schemeClr>
                    </a:gs>
                  </a:gsLst>
                  <a:lin ang="5400000" scaled="1"/>
                </a:gradFill>
                <a:effectLst/>
                <a:uLnTx/>
                <a:uFillTx/>
                <a:latin typeface="+mj-lt"/>
                <a:cs typeface="Segoe UI Semilight" panose="020B0402040204020203" pitchFamily="34" charset="0"/>
              </a:defRPr>
            </a:lvl1pPr>
          </a:lstStyle>
          <a:p>
            <a:r>
              <a:rPr lang="en-US" dirty="0"/>
              <a:t>Microsoft Graph</a:t>
            </a:r>
          </a:p>
        </p:txBody>
      </p:sp>
      <p:grpSp>
        <p:nvGrpSpPr>
          <p:cNvPr id="370" name="Group 369">
            <a:extLst>
              <a:ext uri="{FF2B5EF4-FFF2-40B4-BE49-F238E27FC236}">
                <a16:creationId xmlns:a16="http://schemas.microsoft.com/office/drawing/2014/main" xmlns="" id="{8A1A39C4-81C6-47B8-9EA1-78BE0E17A99F}"/>
              </a:ext>
            </a:extLst>
          </p:cNvPr>
          <p:cNvGrpSpPr/>
          <p:nvPr/>
        </p:nvGrpSpPr>
        <p:grpSpPr>
          <a:xfrm>
            <a:off x="6735847" y="5379094"/>
            <a:ext cx="4555893" cy="484633"/>
            <a:chOff x="6735847" y="5379094"/>
            <a:chExt cx="4555893" cy="484633"/>
          </a:xfrm>
        </p:grpSpPr>
        <p:sp>
          <p:nvSpPr>
            <p:cNvPr id="371" name="Rectangle 370">
              <a:extLst>
                <a:ext uri="{FF2B5EF4-FFF2-40B4-BE49-F238E27FC236}">
                  <a16:creationId xmlns:a16="http://schemas.microsoft.com/office/drawing/2014/main" xmlns="" id="{5DA7CC56-4ADD-40FF-B492-5B4A1A7C7F53}"/>
                </a:ext>
              </a:extLst>
            </p:cNvPr>
            <p:cNvSpPr/>
            <p:nvPr/>
          </p:nvSpPr>
          <p:spPr bwMode="auto">
            <a:xfrm>
              <a:off x="6735847" y="5379899"/>
              <a:ext cx="4555893" cy="483828"/>
            </a:xfrm>
            <a:prstGeom prst="rect">
              <a:avLst/>
            </a:prstGeom>
            <a:solidFill>
              <a:schemeClr val="bg1">
                <a:alpha val="25000"/>
              </a:schemeClr>
            </a:solidFill>
            <a:ln>
              <a:noFill/>
              <a:headEnd type="none" w="med" len="med"/>
              <a:tailEnd type="none" w="med" len="med"/>
            </a:ln>
            <a:effectLst>
              <a:outerShdw blurRad="1143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gradFill>
                  <a:gsLst>
                    <a:gs pos="0">
                      <a:srgbClr val="FFFFFF"/>
                    </a:gs>
                    <a:gs pos="100000">
                      <a:srgbClr val="FFFFFF"/>
                    </a:gs>
                  </a:gsLst>
                  <a:lin ang="5400000" scaled="0"/>
                </a:gradFill>
                <a:cs typeface="Segoe UI" pitchFamily="34" charset="0"/>
              </a:endParaRPr>
            </a:p>
          </p:txBody>
        </p:sp>
        <p:sp>
          <p:nvSpPr>
            <p:cNvPr id="372" name="Rectangle 371">
              <a:extLst>
                <a:ext uri="{FF2B5EF4-FFF2-40B4-BE49-F238E27FC236}">
                  <a16:creationId xmlns:a16="http://schemas.microsoft.com/office/drawing/2014/main" xmlns="" id="{4E397CEA-52FA-4109-9BDC-77A88615CC53}"/>
                </a:ext>
              </a:extLst>
            </p:cNvPr>
            <p:cNvSpPr/>
            <p:nvPr/>
          </p:nvSpPr>
          <p:spPr bwMode="auto">
            <a:xfrm>
              <a:off x="6741696" y="5379094"/>
              <a:ext cx="4548288" cy="484632"/>
            </a:xfrm>
            <a:prstGeom prst="rect">
              <a:avLst/>
            </a:prstGeom>
            <a:solidFill>
              <a:schemeClr val="accent2">
                <a:alpha val="5000"/>
              </a:schemeClr>
            </a:solidFill>
            <a:ln>
              <a:noFill/>
              <a:headEnd type="none" w="med" len="med"/>
              <a:tailEnd type="none" w="med" len="med"/>
            </a:ln>
            <a:effectLst>
              <a:outerShdw blurRad="1143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2000">
                  <a:noFill/>
                  <a:cs typeface="Segoe UI" pitchFamily="34" charset="0"/>
                </a:rPr>
                <a:t>1</a:t>
              </a:r>
            </a:p>
          </p:txBody>
        </p:sp>
      </p:grpSp>
      <p:sp>
        <p:nvSpPr>
          <p:cNvPr id="373" name="TextBox 372">
            <a:extLst>
              <a:ext uri="{FF2B5EF4-FFF2-40B4-BE49-F238E27FC236}">
                <a16:creationId xmlns:a16="http://schemas.microsoft.com/office/drawing/2014/main" xmlns="" id="{50A96038-2318-424E-8330-02592BD3BB69}"/>
              </a:ext>
            </a:extLst>
          </p:cNvPr>
          <p:cNvSpPr txBox="1"/>
          <p:nvPr/>
        </p:nvSpPr>
        <p:spPr>
          <a:xfrm>
            <a:off x="4227804" y="5239837"/>
            <a:ext cx="1834412" cy="307777"/>
          </a:xfrm>
          <a:prstGeom prst="rect">
            <a:avLst/>
          </a:prstGeom>
          <a:noFill/>
        </p:spPr>
        <p:txBody>
          <a:bodyPr wrap="none" lIns="0" tIns="0" rIns="0" bIns="0" rtlCol="0">
            <a:spAutoFit/>
          </a:bodyPr>
          <a:lstStyle>
            <a:defPPr>
              <a:defRPr lang="en-US"/>
            </a:defPPr>
            <a:lvl1pPr marR="0" lvl="0" indent="0" algn="ctr" defTabSz="896386" fontAlgn="auto">
              <a:spcBef>
                <a:spcPts val="0"/>
              </a:spcBef>
              <a:buClrTx/>
              <a:buSzTx/>
              <a:buFontTx/>
              <a:buNone/>
              <a:tabLst/>
              <a:defRPr kumimoji="0" sz="2000" b="0" i="0" u="none" strike="noStrike" kern="0" cap="none" spc="-49" normalizeH="0" baseline="0">
                <a:ln>
                  <a:noFill/>
                </a:ln>
                <a:gradFill>
                  <a:gsLst>
                    <a:gs pos="0">
                      <a:schemeClr val="tx1">
                        <a:alpha val="15000"/>
                      </a:schemeClr>
                    </a:gs>
                    <a:gs pos="100000">
                      <a:schemeClr val="tx1">
                        <a:alpha val="15000"/>
                      </a:schemeClr>
                    </a:gs>
                  </a:gsLst>
                  <a:lin ang="5400000" scaled="1"/>
                </a:gradFill>
                <a:effectLst/>
                <a:uLnTx/>
                <a:uFillTx/>
                <a:latin typeface="+mj-lt"/>
                <a:cs typeface="Segoe UI Semilight" panose="020B0402040204020203" pitchFamily="34" charset="0"/>
              </a:defRPr>
            </a:lvl1pPr>
          </a:lstStyle>
          <a:p>
            <a:r>
              <a:rPr lang="en-US" dirty="0"/>
              <a:t>Intelligent Cloud</a:t>
            </a:r>
          </a:p>
        </p:txBody>
      </p:sp>
      <p:sp>
        <p:nvSpPr>
          <p:cNvPr id="374" name="TextBox 373">
            <a:extLst>
              <a:ext uri="{FF2B5EF4-FFF2-40B4-BE49-F238E27FC236}">
                <a16:creationId xmlns:a16="http://schemas.microsoft.com/office/drawing/2014/main" xmlns="" id="{4C012F39-C33C-4E38-B08F-A15621BB4FE5}"/>
              </a:ext>
            </a:extLst>
          </p:cNvPr>
          <p:cNvSpPr txBox="1"/>
          <p:nvPr/>
        </p:nvSpPr>
        <p:spPr>
          <a:xfrm>
            <a:off x="7994136" y="5472683"/>
            <a:ext cx="2031711" cy="307777"/>
          </a:xfrm>
          <a:prstGeom prst="rect">
            <a:avLst/>
          </a:prstGeom>
          <a:noFill/>
        </p:spPr>
        <p:txBody>
          <a:bodyPr wrap="none" lIns="0" tIns="0" rIns="0" bIns="0" rtlCol="0">
            <a:spAutoFit/>
          </a:bodyPr>
          <a:lstStyle>
            <a:defPPr>
              <a:defRPr lang="en-US"/>
            </a:defPPr>
            <a:lvl1pPr marR="0" lvl="0" indent="0" algn="ctr" defTabSz="896386" fontAlgn="auto">
              <a:spcBef>
                <a:spcPts val="0"/>
              </a:spcBef>
              <a:buClrTx/>
              <a:buSzTx/>
              <a:buFontTx/>
              <a:buNone/>
              <a:tabLst/>
              <a:defRPr kumimoji="0" sz="2000" b="0" i="0" u="none" strike="noStrike" kern="0" cap="none" spc="-49" normalizeH="0" baseline="0">
                <a:ln>
                  <a:noFill/>
                </a:ln>
                <a:gradFill>
                  <a:gsLst>
                    <a:gs pos="0">
                      <a:schemeClr val="tx1">
                        <a:alpha val="15000"/>
                      </a:schemeClr>
                    </a:gs>
                    <a:gs pos="100000">
                      <a:schemeClr val="tx1">
                        <a:alpha val="15000"/>
                      </a:schemeClr>
                    </a:gs>
                  </a:gsLst>
                  <a:lin ang="5400000" scaled="1"/>
                </a:gradFill>
                <a:effectLst/>
                <a:uLnTx/>
                <a:uFillTx/>
                <a:latin typeface="+mj-lt"/>
                <a:cs typeface="Segoe UI Semilight" panose="020B0402040204020203" pitchFamily="34" charset="0"/>
              </a:defRPr>
            </a:lvl1pPr>
          </a:lstStyle>
          <a:p>
            <a:r>
              <a:rPr lang="en-US"/>
              <a:t>Microsoft Identity</a:t>
            </a:r>
          </a:p>
        </p:txBody>
      </p:sp>
      <p:grpSp>
        <p:nvGrpSpPr>
          <p:cNvPr id="375" name="Group 374">
            <a:extLst>
              <a:ext uri="{FF2B5EF4-FFF2-40B4-BE49-F238E27FC236}">
                <a16:creationId xmlns:a16="http://schemas.microsoft.com/office/drawing/2014/main" xmlns="" id="{65CE8753-FA9F-4FD5-8EB7-EA73C2EADF9B}"/>
              </a:ext>
            </a:extLst>
          </p:cNvPr>
          <p:cNvGrpSpPr/>
          <p:nvPr/>
        </p:nvGrpSpPr>
        <p:grpSpPr>
          <a:xfrm>
            <a:off x="6734090" y="1436688"/>
            <a:ext cx="4555894" cy="2842269"/>
            <a:chOff x="4417296" y="1239833"/>
            <a:chExt cx="4555894" cy="2842269"/>
          </a:xfrm>
        </p:grpSpPr>
        <p:sp>
          <p:nvSpPr>
            <p:cNvPr id="376" name="Rectangle 375">
              <a:extLst>
                <a:ext uri="{FF2B5EF4-FFF2-40B4-BE49-F238E27FC236}">
                  <a16:creationId xmlns:a16="http://schemas.microsoft.com/office/drawing/2014/main" xmlns="" id="{9ACA6F96-F068-4399-B225-8B3FA76E277B}"/>
                </a:ext>
              </a:extLst>
            </p:cNvPr>
            <p:cNvSpPr/>
            <p:nvPr/>
          </p:nvSpPr>
          <p:spPr bwMode="auto">
            <a:xfrm>
              <a:off x="5610185" y="1239833"/>
              <a:ext cx="1018298" cy="2842269"/>
            </a:xfrm>
            <a:prstGeom prst="rect">
              <a:avLst/>
            </a:prstGeom>
            <a:solidFill>
              <a:srgbClr val="FFFFFF"/>
            </a:solidFill>
            <a:ln>
              <a:noFill/>
              <a:headEnd type="none" w="med" len="med"/>
              <a:tailEnd type="none" w="med" len="med"/>
            </a:ln>
            <a:effectLst>
              <a:outerShdw blurRad="127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gradFill>
                  <a:gsLst>
                    <a:gs pos="0">
                      <a:srgbClr val="FFFFFF"/>
                    </a:gs>
                    <a:gs pos="100000">
                      <a:srgbClr val="FFFFFF"/>
                    </a:gs>
                  </a:gsLst>
                  <a:lin ang="5400000" scaled="0"/>
                </a:gradFill>
                <a:cs typeface="Segoe UI" pitchFamily="34" charset="0"/>
              </a:endParaRPr>
            </a:p>
          </p:txBody>
        </p:sp>
        <p:sp>
          <p:nvSpPr>
            <p:cNvPr id="377" name="Rectangle 376">
              <a:extLst>
                <a:ext uri="{FF2B5EF4-FFF2-40B4-BE49-F238E27FC236}">
                  <a16:creationId xmlns:a16="http://schemas.microsoft.com/office/drawing/2014/main" xmlns="" id="{4A315B22-EDEF-49EC-A9E9-5770C033146F}"/>
                </a:ext>
              </a:extLst>
            </p:cNvPr>
            <p:cNvSpPr/>
            <p:nvPr/>
          </p:nvSpPr>
          <p:spPr bwMode="auto">
            <a:xfrm>
              <a:off x="6786722" y="1239833"/>
              <a:ext cx="1018298" cy="2842269"/>
            </a:xfrm>
            <a:prstGeom prst="rect">
              <a:avLst/>
            </a:prstGeom>
            <a:solidFill>
              <a:srgbClr val="FFFFFF"/>
            </a:solidFill>
            <a:ln>
              <a:noFill/>
              <a:headEnd type="none" w="med" len="med"/>
              <a:tailEnd type="none" w="med" len="med"/>
            </a:ln>
            <a:effectLst>
              <a:outerShdw blurRad="127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gradFill>
                  <a:gsLst>
                    <a:gs pos="0">
                      <a:srgbClr val="FFFFFF"/>
                    </a:gs>
                    <a:gs pos="100000">
                      <a:srgbClr val="FFFFFF"/>
                    </a:gs>
                  </a:gsLst>
                  <a:lin ang="5400000" scaled="0"/>
                </a:gradFill>
                <a:cs typeface="Segoe UI" pitchFamily="34" charset="0"/>
              </a:endParaRPr>
            </a:p>
          </p:txBody>
        </p:sp>
        <p:sp>
          <p:nvSpPr>
            <p:cNvPr id="378" name="Rectangle 377">
              <a:extLst>
                <a:ext uri="{FF2B5EF4-FFF2-40B4-BE49-F238E27FC236}">
                  <a16:creationId xmlns:a16="http://schemas.microsoft.com/office/drawing/2014/main" xmlns="" id="{8ACF12BE-FBCD-4ACE-A6C4-3CF6810D277C}"/>
                </a:ext>
              </a:extLst>
            </p:cNvPr>
            <p:cNvSpPr/>
            <p:nvPr/>
          </p:nvSpPr>
          <p:spPr bwMode="auto">
            <a:xfrm>
              <a:off x="7954892" y="1239833"/>
              <a:ext cx="1018298" cy="2842269"/>
            </a:xfrm>
            <a:prstGeom prst="rect">
              <a:avLst/>
            </a:prstGeom>
            <a:solidFill>
              <a:srgbClr val="FFFFFF"/>
            </a:solidFill>
            <a:ln>
              <a:noFill/>
              <a:headEnd type="none" w="med" len="med"/>
              <a:tailEnd type="none" w="med" len="med"/>
            </a:ln>
            <a:effectLst>
              <a:outerShdw blurRad="127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gradFill>
                  <a:gsLst>
                    <a:gs pos="0">
                      <a:srgbClr val="FFFFFF"/>
                    </a:gs>
                    <a:gs pos="100000">
                      <a:srgbClr val="FFFFFF"/>
                    </a:gs>
                  </a:gsLst>
                  <a:lin ang="5400000" scaled="0"/>
                </a:gradFill>
                <a:cs typeface="Segoe UI" pitchFamily="34" charset="0"/>
              </a:endParaRPr>
            </a:p>
          </p:txBody>
        </p:sp>
        <p:sp>
          <p:nvSpPr>
            <p:cNvPr id="379" name="Rectangle 378">
              <a:extLst>
                <a:ext uri="{FF2B5EF4-FFF2-40B4-BE49-F238E27FC236}">
                  <a16:creationId xmlns:a16="http://schemas.microsoft.com/office/drawing/2014/main" xmlns="" id="{3429FEC5-4837-4B67-BFF6-AE7F29E471B2}"/>
                </a:ext>
              </a:extLst>
            </p:cNvPr>
            <p:cNvSpPr/>
            <p:nvPr/>
          </p:nvSpPr>
          <p:spPr bwMode="auto">
            <a:xfrm>
              <a:off x="4417296" y="1239833"/>
              <a:ext cx="1018298" cy="2842269"/>
            </a:xfrm>
            <a:prstGeom prst="rect">
              <a:avLst/>
            </a:prstGeom>
            <a:solidFill>
              <a:srgbClr val="FFFFFF"/>
            </a:solidFill>
            <a:ln>
              <a:noFill/>
              <a:headEnd type="none" w="med" len="med"/>
              <a:tailEnd type="none" w="med" len="med"/>
            </a:ln>
            <a:effectLst>
              <a:outerShdw blurRad="127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gradFill>
                  <a:gsLst>
                    <a:gs pos="0">
                      <a:srgbClr val="FFFFFF"/>
                    </a:gs>
                    <a:gs pos="100000">
                      <a:srgbClr val="FFFFFF"/>
                    </a:gs>
                  </a:gsLst>
                  <a:lin ang="5400000" scaled="0"/>
                </a:gradFill>
                <a:cs typeface="Segoe UI" pitchFamily="34" charset="0"/>
              </a:endParaRPr>
            </a:p>
          </p:txBody>
        </p:sp>
      </p:grpSp>
      <p:grpSp>
        <p:nvGrpSpPr>
          <p:cNvPr id="380" name="Group 379">
            <a:extLst>
              <a:ext uri="{FF2B5EF4-FFF2-40B4-BE49-F238E27FC236}">
                <a16:creationId xmlns:a16="http://schemas.microsoft.com/office/drawing/2014/main" xmlns="" id="{D60E67A4-C428-47B9-BF2E-192599322A32}"/>
              </a:ext>
            </a:extLst>
          </p:cNvPr>
          <p:cNvGrpSpPr/>
          <p:nvPr/>
        </p:nvGrpSpPr>
        <p:grpSpPr>
          <a:xfrm>
            <a:off x="6728240" y="3793261"/>
            <a:ext cx="4561744" cy="485696"/>
            <a:chOff x="6728240" y="3793261"/>
            <a:chExt cx="4561744" cy="485696"/>
          </a:xfrm>
        </p:grpSpPr>
        <p:sp>
          <p:nvSpPr>
            <p:cNvPr id="381" name="Rectangle 380">
              <a:extLst>
                <a:ext uri="{FF2B5EF4-FFF2-40B4-BE49-F238E27FC236}">
                  <a16:creationId xmlns:a16="http://schemas.microsoft.com/office/drawing/2014/main" xmlns="" id="{60C3DA70-D40E-4AF8-A800-9EFC7F7F37BD}"/>
                </a:ext>
              </a:extLst>
            </p:cNvPr>
            <p:cNvSpPr/>
            <p:nvPr/>
          </p:nvSpPr>
          <p:spPr bwMode="auto">
            <a:xfrm>
              <a:off x="6728240" y="3793261"/>
              <a:ext cx="4555893" cy="485695"/>
            </a:xfrm>
            <a:prstGeom prst="rect">
              <a:avLst/>
            </a:prstGeom>
            <a:solidFill>
              <a:schemeClr val="bg1">
                <a:alpha val="25000"/>
              </a:schemeClr>
            </a:solidFill>
            <a:ln>
              <a:noFill/>
              <a:headEnd type="none" w="med" len="med"/>
              <a:tailEnd type="none" w="med" len="med"/>
            </a:ln>
            <a:effectLst>
              <a:outerShdw blurRad="1143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gradFill>
                  <a:gsLst>
                    <a:gs pos="0">
                      <a:srgbClr val="FFFFFF"/>
                    </a:gs>
                    <a:gs pos="100000">
                      <a:srgbClr val="FFFFFF"/>
                    </a:gs>
                  </a:gsLst>
                  <a:lin ang="5400000" scaled="0"/>
                </a:gradFill>
                <a:cs typeface="Segoe UI" pitchFamily="34" charset="0"/>
              </a:endParaRPr>
            </a:p>
          </p:txBody>
        </p:sp>
        <p:sp>
          <p:nvSpPr>
            <p:cNvPr id="382" name="Rectangle 381">
              <a:extLst>
                <a:ext uri="{FF2B5EF4-FFF2-40B4-BE49-F238E27FC236}">
                  <a16:creationId xmlns:a16="http://schemas.microsoft.com/office/drawing/2014/main" xmlns="" id="{40111106-08F4-410F-90F5-56DC60B14DBC}"/>
                </a:ext>
              </a:extLst>
            </p:cNvPr>
            <p:cNvSpPr/>
            <p:nvPr/>
          </p:nvSpPr>
          <p:spPr bwMode="auto">
            <a:xfrm>
              <a:off x="6734089" y="3794325"/>
              <a:ext cx="4555895" cy="484632"/>
            </a:xfrm>
            <a:prstGeom prst="rect">
              <a:avLst/>
            </a:prstGeom>
            <a:solidFill>
              <a:schemeClr val="accent1">
                <a:alpha val="25000"/>
              </a:schemeClr>
            </a:solidFill>
            <a:ln>
              <a:noFill/>
              <a:headEnd type="none" w="med" len="med"/>
              <a:tailEnd type="none" w="med" len="med"/>
            </a:ln>
            <a:effectLst>
              <a:outerShdw blurRad="1143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2000" dirty="0">
                  <a:noFill/>
                  <a:cs typeface="Segoe UI" pitchFamily="34" charset="0"/>
                </a:rPr>
                <a:t>3</a:t>
              </a:r>
            </a:p>
          </p:txBody>
        </p:sp>
      </p:grpSp>
      <p:grpSp>
        <p:nvGrpSpPr>
          <p:cNvPr id="383" name="Group 382">
            <a:extLst>
              <a:ext uri="{FF2B5EF4-FFF2-40B4-BE49-F238E27FC236}">
                <a16:creationId xmlns:a16="http://schemas.microsoft.com/office/drawing/2014/main" xmlns="" id="{9AC2F20A-2591-48C9-83FE-83BE25792D56}"/>
              </a:ext>
            </a:extLst>
          </p:cNvPr>
          <p:cNvGrpSpPr/>
          <p:nvPr/>
        </p:nvGrpSpPr>
        <p:grpSpPr>
          <a:xfrm>
            <a:off x="6728241" y="3203459"/>
            <a:ext cx="4561743" cy="487976"/>
            <a:chOff x="6728241" y="3203459"/>
            <a:chExt cx="4561743" cy="487976"/>
          </a:xfrm>
        </p:grpSpPr>
        <p:sp>
          <p:nvSpPr>
            <p:cNvPr id="384" name="Rectangle 383">
              <a:extLst>
                <a:ext uri="{FF2B5EF4-FFF2-40B4-BE49-F238E27FC236}">
                  <a16:creationId xmlns:a16="http://schemas.microsoft.com/office/drawing/2014/main" xmlns="" id="{3DBF1C11-11E5-4BDE-B3F1-EEA12FEA7C3B}"/>
                </a:ext>
              </a:extLst>
            </p:cNvPr>
            <p:cNvSpPr/>
            <p:nvPr/>
          </p:nvSpPr>
          <p:spPr bwMode="auto">
            <a:xfrm>
              <a:off x="6728241" y="3207206"/>
              <a:ext cx="4555893" cy="484229"/>
            </a:xfrm>
            <a:prstGeom prst="rect">
              <a:avLst/>
            </a:prstGeom>
            <a:solidFill>
              <a:schemeClr val="bg1">
                <a:alpha val="25000"/>
              </a:schemeClr>
            </a:solidFill>
            <a:ln>
              <a:noFill/>
              <a:headEnd type="none" w="med" len="med"/>
              <a:tailEnd type="none" w="med" len="med"/>
            </a:ln>
            <a:effectLst>
              <a:outerShdw blurRad="1143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gradFill>
                  <a:gsLst>
                    <a:gs pos="0">
                      <a:srgbClr val="FFFFFF"/>
                    </a:gs>
                    <a:gs pos="100000">
                      <a:srgbClr val="FFFFFF"/>
                    </a:gs>
                  </a:gsLst>
                  <a:lin ang="5400000" scaled="0"/>
                </a:gradFill>
                <a:cs typeface="Segoe UI" pitchFamily="34" charset="0"/>
              </a:endParaRPr>
            </a:p>
          </p:txBody>
        </p:sp>
        <p:sp>
          <p:nvSpPr>
            <p:cNvPr id="385" name="Rectangle 384">
              <a:extLst>
                <a:ext uri="{FF2B5EF4-FFF2-40B4-BE49-F238E27FC236}">
                  <a16:creationId xmlns:a16="http://schemas.microsoft.com/office/drawing/2014/main" xmlns="" id="{3F87D03C-05EA-4655-A660-C9911616AFA5}"/>
                </a:ext>
              </a:extLst>
            </p:cNvPr>
            <p:cNvSpPr/>
            <p:nvPr/>
          </p:nvSpPr>
          <p:spPr bwMode="auto">
            <a:xfrm>
              <a:off x="6734090" y="3203459"/>
              <a:ext cx="4555894" cy="484632"/>
            </a:xfrm>
            <a:prstGeom prst="rect">
              <a:avLst/>
            </a:prstGeom>
            <a:solidFill>
              <a:srgbClr val="30E5D0">
                <a:alpha val="25000"/>
              </a:srgbClr>
            </a:solidFill>
            <a:ln>
              <a:noFill/>
              <a:headEnd type="none" w="med" len="med"/>
              <a:tailEnd type="none" w="med" len="med"/>
            </a:ln>
            <a:effectLst>
              <a:outerShdw blurRad="1143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2000">
                  <a:noFill/>
                  <a:cs typeface="Segoe UI" pitchFamily="34" charset="0"/>
                </a:rPr>
                <a:t>4</a:t>
              </a:r>
            </a:p>
          </p:txBody>
        </p:sp>
      </p:grpSp>
      <p:grpSp>
        <p:nvGrpSpPr>
          <p:cNvPr id="386" name="Group 385">
            <a:extLst>
              <a:ext uri="{FF2B5EF4-FFF2-40B4-BE49-F238E27FC236}">
                <a16:creationId xmlns:a16="http://schemas.microsoft.com/office/drawing/2014/main" xmlns="" id="{7ED72E58-C3E9-4EEC-AF2A-2BDB3DF8D181}"/>
              </a:ext>
            </a:extLst>
          </p:cNvPr>
          <p:cNvGrpSpPr/>
          <p:nvPr/>
        </p:nvGrpSpPr>
        <p:grpSpPr>
          <a:xfrm>
            <a:off x="6728242" y="2610364"/>
            <a:ext cx="4561742" cy="489543"/>
            <a:chOff x="6728242" y="2610364"/>
            <a:chExt cx="4561742" cy="489543"/>
          </a:xfrm>
        </p:grpSpPr>
        <p:sp>
          <p:nvSpPr>
            <p:cNvPr id="387" name="Rectangle 386">
              <a:extLst>
                <a:ext uri="{FF2B5EF4-FFF2-40B4-BE49-F238E27FC236}">
                  <a16:creationId xmlns:a16="http://schemas.microsoft.com/office/drawing/2014/main" xmlns="" id="{870664D3-72A1-4801-88C0-F788A603AF32}"/>
                </a:ext>
              </a:extLst>
            </p:cNvPr>
            <p:cNvSpPr/>
            <p:nvPr/>
          </p:nvSpPr>
          <p:spPr bwMode="auto">
            <a:xfrm>
              <a:off x="6728242" y="2610364"/>
              <a:ext cx="4555893" cy="489543"/>
            </a:xfrm>
            <a:prstGeom prst="rect">
              <a:avLst/>
            </a:prstGeom>
            <a:solidFill>
              <a:schemeClr val="bg1">
                <a:alpha val="25000"/>
              </a:schemeClr>
            </a:solidFill>
            <a:ln>
              <a:noFill/>
              <a:headEnd type="none" w="med" len="med"/>
              <a:tailEnd type="none" w="med" len="med"/>
            </a:ln>
            <a:effectLst>
              <a:outerShdw blurRad="1143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gradFill>
                  <a:gsLst>
                    <a:gs pos="0">
                      <a:srgbClr val="FFFFFF"/>
                    </a:gs>
                    <a:gs pos="100000">
                      <a:srgbClr val="FFFFFF"/>
                    </a:gs>
                  </a:gsLst>
                  <a:lin ang="5400000" scaled="0"/>
                </a:gradFill>
                <a:cs typeface="Segoe UI" pitchFamily="34" charset="0"/>
              </a:endParaRPr>
            </a:p>
          </p:txBody>
        </p:sp>
        <p:sp>
          <p:nvSpPr>
            <p:cNvPr id="388" name="Purple Bar 1">
              <a:extLst>
                <a:ext uri="{FF2B5EF4-FFF2-40B4-BE49-F238E27FC236}">
                  <a16:creationId xmlns:a16="http://schemas.microsoft.com/office/drawing/2014/main" xmlns="" id="{A51D2AB3-DD7C-4DDB-9C93-0475E863419A}"/>
                </a:ext>
              </a:extLst>
            </p:cNvPr>
            <p:cNvSpPr/>
            <p:nvPr/>
          </p:nvSpPr>
          <p:spPr bwMode="auto">
            <a:xfrm>
              <a:off x="6734089" y="2612592"/>
              <a:ext cx="4555895" cy="484632"/>
            </a:xfrm>
            <a:prstGeom prst="rect">
              <a:avLst/>
            </a:prstGeom>
            <a:solidFill>
              <a:srgbClr val="8661C5">
                <a:alpha val="25000"/>
              </a:srgbClr>
            </a:solidFill>
            <a:ln>
              <a:noFill/>
              <a:headEnd type="none" w="med" len="med"/>
              <a:tailEnd type="none" w="med" len="med"/>
            </a:ln>
            <a:effectLst>
              <a:outerShdw blurRad="1143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2000">
                  <a:noFill/>
                  <a:cs typeface="Segoe UI" pitchFamily="34" charset="0"/>
                </a:rPr>
                <a:t>5</a:t>
              </a:r>
            </a:p>
          </p:txBody>
        </p:sp>
      </p:grpSp>
      <p:grpSp>
        <p:nvGrpSpPr>
          <p:cNvPr id="389" name="Group 388">
            <a:extLst>
              <a:ext uri="{FF2B5EF4-FFF2-40B4-BE49-F238E27FC236}">
                <a16:creationId xmlns:a16="http://schemas.microsoft.com/office/drawing/2014/main" xmlns="" id="{27A82808-1153-43B6-AF88-24BA8DEFC226}"/>
              </a:ext>
            </a:extLst>
          </p:cNvPr>
          <p:cNvGrpSpPr/>
          <p:nvPr/>
        </p:nvGrpSpPr>
        <p:grpSpPr>
          <a:xfrm>
            <a:off x="6728242" y="2021725"/>
            <a:ext cx="4561742" cy="484632"/>
            <a:chOff x="6728242" y="2021725"/>
            <a:chExt cx="4561742" cy="484632"/>
          </a:xfrm>
        </p:grpSpPr>
        <p:sp>
          <p:nvSpPr>
            <p:cNvPr id="390" name="Rectangle 389">
              <a:extLst>
                <a:ext uri="{FF2B5EF4-FFF2-40B4-BE49-F238E27FC236}">
                  <a16:creationId xmlns:a16="http://schemas.microsoft.com/office/drawing/2014/main" xmlns="" id="{13E5126F-756B-4DB9-A9EE-5E6B0F9311A2}"/>
                </a:ext>
              </a:extLst>
            </p:cNvPr>
            <p:cNvSpPr/>
            <p:nvPr/>
          </p:nvSpPr>
          <p:spPr bwMode="auto">
            <a:xfrm>
              <a:off x="6728242" y="2022254"/>
              <a:ext cx="4555893" cy="480170"/>
            </a:xfrm>
            <a:prstGeom prst="rect">
              <a:avLst/>
            </a:prstGeom>
            <a:solidFill>
              <a:schemeClr val="bg1">
                <a:alpha val="25000"/>
              </a:schemeClr>
            </a:solidFill>
            <a:ln>
              <a:noFill/>
              <a:headEnd type="none" w="med" len="med"/>
              <a:tailEnd type="none" w="med" len="med"/>
            </a:ln>
            <a:effectLst>
              <a:outerShdw blurRad="1143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gradFill>
                  <a:gsLst>
                    <a:gs pos="0">
                      <a:srgbClr val="FFFFFF"/>
                    </a:gs>
                    <a:gs pos="100000">
                      <a:srgbClr val="FFFFFF"/>
                    </a:gs>
                  </a:gsLst>
                  <a:lin ang="5400000" scaled="0"/>
                </a:gradFill>
                <a:cs typeface="Segoe UI" pitchFamily="34" charset="0"/>
              </a:endParaRPr>
            </a:p>
          </p:txBody>
        </p:sp>
        <p:sp>
          <p:nvSpPr>
            <p:cNvPr id="391" name="Orange Bar 1">
              <a:extLst>
                <a:ext uri="{FF2B5EF4-FFF2-40B4-BE49-F238E27FC236}">
                  <a16:creationId xmlns:a16="http://schemas.microsoft.com/office/drawing/2014/main" xmlns="" id="{6543550A-3985-436A-B19A-340D80DC065C}"/>
                </a:ext>
              </a:extLst>
            </p:cNvPr>
            <p:cNvSpPr/>
            <p:nvPr/>
          </p:nvSpPr>
          <p:spPr bwMode="auto">
            <a:xfrm>
              <a:off x="6734089" y="2021725"/>
              <a:ext cx="4555895" cy="484632"/>
            </a:xfrm>
            <a:prstGeom prst="rect">
              <a:avLst/>
            </a:prstGeom>
            <a:solidFill>
              <a:schemeClr val="accent5">
                <a:alpha val="25000"/>
              </a:schemeClr>
            </a:solidFill>
            <a:ln>
              <a:noFill/>
              <a:headEnd type="none" w="med" len="med"/>
              <a:tailEnd type="none" w="med" len="med"/>
            </a:ln>
            <a:effectLst>
              <a:outerShdw blurRad="1143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2000">
                  <a:noFill/>
                  <a:cs typeface="Segoe UI" pitchFamily="34" charset="0"/>
                </a:rPr>
                <a:t>6</a:t>
              </a:r>
            </a:p>
          </p:txBody>
        </p:sp>
      </p:grpSp>
      <p:sp>
        <p:nvSpPr>
          <p:cNvPr id="392" name="TextBox 391">
            <a:extLst>
              <a:ext uri="{FF2B5EF4-FFF2-40B4-BE49-F238E27FC236}">
                <a16:creationId xmlns:a16="http://schemas.microsoft.com/office/drawing/2014/main" xmlns="" id="{F1F99924-DD20-48B5-B1EA-9F02B86B84BD}"/>
              </a:ext>
            </a:extLst>
          </p:cNvPr>
          <p:cNvSpPr txBox="1"/>
          <p:nvPr/>
        </p:nvSpPr>
        <p:spPr>
          <a:xfrm>
            <a:off x="8078692" y="3882753"/>
            <a:ext cx="1854995" cy="307777"/>
          </a:xfrm>
          <a:prstGeom prst="rect">
            <a:avLst/>
          </a:prstGeom>
          <a:noFill/>
        </p:spPr>
        <p:txBody>
          <a:bodyPr wrap="none" lIns="0" tIns="0" rIns="0" bIns="0" rtlCol="0" anchor="ctr">
            <a:noAutofit/>
          </a:bodyPr>
          <a:lstStyle>
            <a:defPPr>
              <a:defRPr lang="en-US"/>
            </a:defPPr>
            <a:lvl1pPr algn="ctr" defTabSz="430252">
              <a:defRPr sz="2000" kern="0" spc="-24">
                <a:solidFill>
                  <a:schemeClr val="tx1">
                    <a:alpha val="15000"/>
                  </a:schemeClr>
                </a:solidFill>
                <a:latin typeface="Segoe UI Semibold"/>
                <a:cs typeface="Segoe UI Semilight" panose="020B0402040204020203" pitchFamily="34" charset="0"/>
              </a:defRPr>
            </a:lvl1pPr>
          </a:lstStyle>
          <a:p>
            <a:r>
              <a:rPr lang="en-US">
                <a:solidFill>
                  <a:schemeClr val="tx1"/>
                </a:solidFill>
              </a:rPr>
              <a:t>Native/Hybrid</a:t>
            </a:r>
          </a:p>
        </p:txBody>
      </p:sp>
      <p:sp>
        <p:nvSpPr>
          <p:cNvPr id="393" name="TextBox 392">
            <a:extLst>
              <a:ext uri="{FF2B5EF4-FFF2-40B4-BE49-F238E27FC236}">
                <a16:creationId xmlns:a16="http://schemas.microsoft.com/office/drawing/2014/main" xmlns="" id="{96239589-7C91-440C-9CFB-87CF4F08F314}"/>
              </a:ext>
            </a:extLst>
          </p:cNvPr>
          <p:cNvSpPr txBox="1"/>
          <p:nvPr/>
        </p:nvSpPr>
        <p:spPr>
          <a:xfrm>
            <a:off x="8078692" y="3291887"/>
            <a:ext cx="1854995" cy="307777"/>
          </a:xfrm>
          <a:prstGeom prst="rect">
            <a:avLst/>
          </a:prstGeom>
          <a:noFill/>
        </p:spPr>
        <p:txBody>
          <a:bodyPr wrap="none" lIns="0" tIns="0" rIns="0" bIns="0" rtlCol="0" anchor="ctr">
            <a:noAutofit/>
          </a:bodyPr>
          <a:lstStyle>
            <a:defPPr>
              <a:defRPr lang="en-US"/>
            </a:defPPr>
            <a:lvl1pPr algn="ctr" defTabSz="430252">
              <a:defRPr sz="2000" kern="0" spc="-24">
                <a:solidFill>
                  <a:schemeClr val="tx1">
                    <a:alpha val="15000"/>
                  </a:schemeClr>
                </a:solidFill>
                <a:latin typeface="Segoe UI Semibold"/>
                <a:cs typeface="Segoe UI Semilight" panose="020B0402040204020203" pitchFamily="34" charset="0"/>
              </a:defRPr>
            </a:lvl1pPr>
          </a:lstStyle>
          <a:p>
            <a:r>
              <a:rPr lang="en-US">
                <a:solidFill>
                  <a:schemeClr val="tx1"/>
                </a:solidFill>
              </a:rPr>
              <a:t>Web</a:t>
            </a:r>
          </a:p>
        </p:txBody>
      </p:sp>
      <p:sp>
        <p:nvSpPr>
          <p:cNvPr id="394" name="TextBox 393">
            <a:extLst>
              <a:ext uri="{FF2B5EF4-FFF2-40B4-BE49-F238E27FC236}">
                <a16:creationId xmlns:a16="http://schemas.microsoft.com/office/drawing/2014/main" xmlns="" id="{6A1A04E2-B470-4CA9-83C8-40A2394E5F78}"/>
              </a:ext>
            </a:extLst>
          </p:cNvPr>
          <p:cNvSpPr txBox="1"/>
          <p:nvPr/>
        </p:nvSpPr>
        <p:spPr>
          <a:xfrm>
            <a:off x="7746541" y="2110153"/>
            <a:ext cx="2519298" cy="307777"/>
          </a:xfrm>
          <a:prstGeom prst="rect">
            <a:avLst/>
          </a:prstGeom>
          <a:noFill/>
        </p:spPr>
        <p:txBody>
          <a:bodyPr wrap="none" lIns="0" tIns="0" rIns="0" bIns="0" rtlCol="0" anchor="ctr">
            <a:noAutofit/>
          </a:bodyPr>
          <a:lstStyle>
            <a:defPPr>
              <a:defRPr lang="en-US"/>
            </a:defPPr>
            <a:lvl1pPr algn="ctr" defTabSz="430252">
              <a:defRPr sz="2000" kern="0" spc="-24">
                <a:solidFill>
                  <a:schemeClr val="tx1">
                    <a:alpha val="15000"/>
                  </a:schemeClr>
                </a:solidFill>
                <a:latin typeface="Segoe UI Semibold"/>
                <a:cs typeface="Segoe UI Semilight" panose="020B0402040204020203" pitchFamily="34" charset="0"/>
              </a:defRPr>
            </a:lvl1pPr>
          </a:lstStyle>
          <a:p>
            <a:r>
              <a:rPr lang="en-US" dirty="0">
                <a:solidFill>
                  <a:schemeClr val="tx1"/>
                </a:solidFill>
              </a:rPr>
              <a:t>Microsoft Office &amp; SharePoint</a:t>
            </a:r>
          </a:p>
        </p:txBody>
      </p:sp>
      <p:pic>
        <p:nvPicPr>
          <p:cNvPr id="395" name="Picture 394">
            <a:extLst>
              <a:ext uri="{FF2B5EF4-FFF2-40B4-BE49-F238E27FC236}">
                <a16:creationId xmlns:a16="http://schemas.microsoft.com/office/drawing/2014/main" xmlns="" id="{6AC51F02-A17F-41C6-8CE0-05CA704D1C5C}"/>
              </a:ext>
            </a:extLst>
          </p:cNvPr>
          <p:cNvPicPr>
            <a:picLocks noChangeAspect="1"/>
          </p:cNvPicPr>
          <p:nvPr/>
        </p:nvPicPr>
        <p:blipFill>
          <a:blip r:embed="rId4"/>
          <a:stretch>
            <a:fillRect/>
          </a:stretch>
        </p:blipFill>
        <p:spPr>
          <a:xfrm>
            <a:off x="7214988" y="489771"/>
            <a:ext cx="2507028" cy="929690"/>
          </a:xfrm>
          <a:prstGeom prst="rect">
            <a:avLst/>
          </a:prstGeom>
        </p:spPr>
      </p:pic>
      <p:sp>
        <p:nvSpPr>
          <p:cNvPr id="396" name="TextBox 395">
            <a:extLst>
              <a:ext uri="{FF2B5EF4-FFF2-40B4-BE49-F238E27FC236}">
                <a16:creationId xmlns:a16="http://schemas.microsoft.com/office/drawing/2014/main" xmlns="" id="{17BC5956-C629-4F7F-B14B-26DB31791436}"/>
              </a:ext>
            </a:extLst>
          </p:cNvPr>
          <p:cNvSpPr txBox="1"/>
          <p:nvPr/>
        </p:nvSpPr>
        <p:spPr>
          <a:xfrm>
            <a:off x="9489241" y="787067"/>
            <a:ext cx="1299834" cy="323165"/>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100" i="0" u="none" strike="noStrike" kern="1200" cap="none" spc="-50" normalizeH="0" noProof="0">
                <a:ln>
                  <a:noFill/>
                </a:ln>
                <a:solidFill>
                  <a:srgbClr val="737373"/>
                </a:solidFill>
                <a:effectLst/>
                <a:uLnTx/>
                <a:uFillTx/>
                <a:latin typeface="Segoe UI Semibold" panose="020B0702040204020203" pitchFamily="34" charset="0"/>
                <a:cs typeface="Segoe UI Semibold" panose="020B0702040204020203" pitchFamily="34" charset="0"/>
              </a:rPr>
              <a:t>Platform</a:t>
            </a:r>
          </a:p>
        </p:txBody>
      </p:sp>
      <p:sp>
        <p:nvSpPr>
          <p:cNvPr id="397" name="TextBox 396">
            <a:extLst>
              <a:ext uri="{FF2B5EF4-FFF2-40B4-BE49-F238E27FC236}">
                <a16:creationId xmlns:a16="http://schemas.microsoft.com/office/drawing/2014/main" xmlns="" id="{E43E55ED-1EBE-428A-AB80-8C71E66AD9B9}"/>
              </a:ext>
            </a:extLst>
          </p:cNvPr>
          <p:cNvSpPr txBox="1"/>
          <p:nvPr/>
        </p:nvSpPr>
        <p:spPr>
          <a:xfrm>
            <a:off x="8078692" y="2701020"/>
            <a:ext cx="1854995" cy="307777"/>
          </a:xfrm>
          <a:prstGeom prst="rect">
            <a:avLst/>
          </a:prstGeom>
          <a:noFill/>
        </p:spPr>
        <p:txBody>
          <a:bodyPr wrap="none" lIns="0" tIns="0" rIns="0" bIns="0" rtlCol="0" anchor="ctr">
            <a:noAutofit/>
          </a:bodyPr>
          <a:lstStyle>
            <a:defPPr>
              <a:defRPr lang="en-US"/>
            </a:defPPr>
            <a:lvl1pPr algn="ctr" defTabSz="430252">
              <a:defRPr sz="2000" kern="0" spc="-24">
                <a:solidFill>
                  <a:schemeClr val="tx1">
                    <a:alpha val="15000"/>
                  </a:schemeClr>
                </a:solidFill>
                <a:latin typeface="Segoe UI Semibold"/>
                <a:cs typeface="Segoe UI Semilight" panose="020B0402040204020203" pitchFamily="34" charset="0"/>
              </a:defRPr>
            </a:lvl1pPr>
          </a:lstStyle>
          <a:p>
            <a:r>
              <a:rPr lang="en-US" dirty="0">
                <a:solidFill>
                  <a:schemeClr val="tx1"/>
                </a:solidFill>
              </a:rPr>
              <a:t>Microsoft Teams</a:t>
            </a:r>
          </a:p>
        </p:txBody>
      </p:sp>
      <p:cxnSp>
        <p:nvCxnSpPr>
          <p:cNvPr id="398" name="Straight Connector 397">
            <a:extLst>
              <a:ext uri="{FF2B5EF4-FFF2-40B4-BE49-F238E27FC236}">
                <a16:creationId xmlns:a16="http://schemas.microsoft.com/office/drawing/2014/main" xmlns="" id="{407FEFF7-C9A1-4443-864C-18DEB6417462}"/>
              </a:ext>
            </a:extLst>
          </p:cNvPr>
          <p:cNvCxnSpPr>
            <a:cxnSpLocks/>
          </p:cNvCxnSpPr>
          <p:nvPr/>
        </p:nvCxnSpPr>
        <p:spPr>
          <a:xfrm>
            <a:off x="3775982" y="4538011"/>
            <a:ext cx="8426450" cy="0"/>
          </a:xfrm>
          <a:prstGeom prst="line">
            <a:avLst/>
          </a:prstGeom>
          <a:solidFill>
            <a:srgbClr val="FFFFFF"/>
          </a:solidFill>
          <a:ln w="15875" cap="flat" cmpd="sng" algn="ctr">
            <a:gradFill flip="none" rotWithShape="1">
              <a:gsLst>
                <a:gs pos="0">
                  <a:srgbClr val="BFBFBF">
                    <a:alpha val="0"/>
                  </a:srgbClr>
                </a:gs>
                <a:gs pos="38000">
                  <a:srgbClr val="BFBFBF"/>
                </a:gs>
              </a:gsLst>
              <a:lin ang="0" scaled="1"/>
              <a:tileRect/>
            </a:gradFill>
            <a:prstDash val="lgDash"/>
            <a:headEnd type="none" w="lg" len="med"/>
            <a:tailEnd type="none" w="lg" len="med"/>
          </a:ln>
          <a:effectLst/>
        </p:spPr>
      </p:cxnSp>
      <p:sp>
        <p:nvSpPr>
          <p:cNvPr id="399" name="TextBox 398">
            <a:extLst>
              <a:ext uri="{FF2B5EF4-FFF2-40B4-BE49-F238E27FC236}">
                <a16:creationId xmlns:a16="http://schemas.microsoft.com/office/drawing/2014/main" xmlns="" id="{A52587D0-7362-4EBE-AACB-C48C2934C388}"/>
              </a:ext>
            </a:extLst>
          </p:cNvPr>
          <p:cNvSpPr txBox="1"/>
          <p:nvPr/>
        </p:nvSpPr>
        <p:spPr>
          <a:xfrm>
            <a:off x="4277561" y="3000402"/>
            <a:ext cx="1734899" cy="307777"/>
          </a:xfrm>
          <a:prstGeom prst="rect">
            <a:avLst/>
          </a:prstGeom>
          <a:noFill/>
        </p:spPr>
        <p:txBody>
          <a:bodyPr wrap="none" lIns="0" tIns="0" rIns="0" bIns="0" rtlCol="0">
            <a:spAutoFit/>
          </a:bodyPr>
          <a:lstStyle>
            <a:defPPr>
              <a:defRPr lang="en-US"/>
            </a:defPPr>
            <a:lvl1pPr marR="0" lvl="0" indent="0" algn="ctr" defTabSz="896386" fontAlgn="auto">
              <a:spcBef>
                <a:spcPts val="0"/>
              </a:spcBef>
              <a:buClrTx/>
              <a:buSzTx/>
              <a:buFontTx/>
              <a:buNone/>
              <a:tabLst/>
              <a:defRPr kumimoji="0" sz="2000" b="0" i="0" u="none" strike="noStrike" kern="0" cap="none" spc="-49" normalizeH="0" baseline="0">
                <a:ln>
                  <a:noFill/>
                </a:ln>
                <a:gradFill>
                  <a:gsLst>
                    <a:gs pos="0">
                      <a:schemeClr val="tx1"/>
                    </a:gs>
                    <a:gs pos="100000">
                      <a:schemeClr val="tx1"/>
                    </a:gs>
                  </a:gsLst>
                  <a:lin ang="5400000" scaled="1"/>
                </a:gradFill>
                <a:effectLst/>
                <a:uLnTx/>
                <a:uFillTx/>
                <a:latin typeface="+mj-lt"/>
                <a:cs typeface="Segoe UI Semilight" panose="020B0402040204020203" pitchFamily="34" charset="0"/>
              </a:defRPr>
            </a:lvl1pPr>
          </a:lstStyle>
          <a:p>
            <a:r>
              <a:rPr lang="en-US" dirty="0"/>
              <a:t>Intelligent Edge</a:t>
            </a:r>
          </a:p>
        </p:txBody>
      </p:sp>
      <p:sp>
        <p:nvSpPr>
          <p:cNvPr id="400" name="android">
            <a:extLst>
              <a:ext uri="{FF2B5EF4-FFF2-40B4-BE49-F238E27FC236}">
                <a16:creationId xmlns:a16="http://schemas.microsoft.com/office/drawing/2014/main" xmlns="" id="{30ECAA29-01D6-4B86-B783-0251FB43652B}"/>
              </a:ext>
            </a:extLst>
          </p:cNvPr>
          <p:cNvSpPr>
            <a:spLocks noChangeAspect="1" noEditPoints="1"/>
          </p:cNvSpPr>
          <p:nvPr/>
        </p:nvSpPr>
        <p:spPr bwMode="auto">
          <a:xfrm>
            <a:off x="10655116" y="1600963"/>
            <a:ext cx="234250" cy="276648"/>
          </a:xfrm>
          <a:custGeom>
            <a:avLst/>
            <a:gdLst>
              <a:gd name="T0" fmla="*/ 201 w 305"/>
              <a:gd name="T1" fmla="*/ 27 h 362"/>
              <a:gd name="T2" fmla="*/ 218 w 305"/>
              <a:gd name="T3" fmla="*/ 3 h 362"/>
              <a:gd name="T4" fmla="*/ 216 w 305"/>
              <a:gd name="T5" fmla="*/ 1 h 362"/>
              <a:gd name="T6" fmla="*/ 214 w 305"/>
              <a:gd name="T7" fmla="*/ 1 h 362"/>
              <a:gd name="T8" fmla="*/ 196 w 305"/>
              <a:gd name="T9" fmla="*/ 25 h 362"/>
              <a:gd name="T10" fmla="*/ 152 w 305"/>
              <a:gd name="T11" fmla="*/ 17 h 362"/>
              <a:gd name="T12" fmla="*/ 108 w 305"/>
              <a:gd name="T13" fmla="*/ 25 h 362"/>
              <a:gd name="T14" fmla="*/ 91 w 305"/>
              <a:gd name="T15" fmla="*/ 1 h 362"/>
              <a:gd name="T16" fmla="*/ 88 w 305"/>
              <a:gd name="T17" fmla="*/ 1 h 362"/>
              <a:gd name="T18" fmla="*/ 88 w 305"/>
              <a:gd name="T19" fmla="*/ 3 h 362"/>
              <a:gd name="T20" fmla="*/ 105 w 305"/>
              <a:gd name="T21" fmla="*/ 26 h 362"/>
              <a:gd name="T22" fmla="*/ 54 w 305"/>
              <a:gd name="T23" fmla="*/ 100 h 362"/>
              <a:gd name="T24" fmla="*/ 251 w 305"/>
              <a:gd name="T25" fmla="*/ 100 h 362"/>
              <a:gd name="T26" fmla="*/ 201 w 305"/>
              <a:gd name="T27" fmla="*/ 27 h 362"/>
              <a:gd name="T28" fmla="*/ 109 w 305"/>
              <a:gd name="T29" fmla="*/ 69 h 362"/>
              <a:gd name="T30" fmla="*/ 97 w 305"/>
              <a:gd name="T31" fmla="*/ 58 h 362"/>
              <a:gd name="T32" fmla="*/ 109 w 305"/>
              <a:gd name="T33" fmla="*/ 46 h 362"/>
              <a:gd name="T34" fmla="*/ 121 w 305"/>
              <a:gd name="T35" fmla="*/ 58 h 362"/>
              <a:gd name="T36" fmla="*/ 109 w 305"/>
              <a:gd name="T37" fmla="*/ 69 h 362"/>
              <a:gd name="T38" fmla="*/ 196 w 305"/>
              <a:gd name="T39" fmla="*/ 69 h 362"/>
              <a:gd name="T40" fmla="*/ 184 w 305"/>
              <a:gd name="T41" fmla="*/ 58 h 362"/>
              <a:gd name="T42" fmla="*/ 196 w 305"/>
              <a:gd name="T43" fmla="*/ 46 h 362"/>
              <a:gd name="T44" fmla="*/ 208 w 305"/>
              <a:gd name="T45" fmla="*/ 58 h 362"/>
              <a:gd name="T46" fmla="*/ 196 w 305"/>
              <a:gd name="T47" fmla="*/ 69 h 362"/>
              <a:gd name="T48" fmla="*/ 240 w 305"/>
              <a:gd name="T49" fmla="*/ 112 h 362"/>
              <a:gd name="T50" fmla="*/ 252 w 305"/>
              <a:gd name="T51" fmla="*/ 112 h 362"/>
              <a:gd name="T52" fmla="*/ 252 w 305"/>
              <a:gd name="T53" fmla="*/ 192 h 362"/>
              <a:gd name="T54" fmla="*/ 252 w 305"/>
              <a:gd name="T55" fmla="*/ 192 h 362"/>
              <a:gd name="T56" fmla="*/ 252 w 305"/>
              <a:gd name="T57" fmla="*/ 277 h 362"/>
              <a:gd name="T58" fmla="*/ 240 w 305"/>
              <a:gd name="T59" fmla="*/ 288 h 362"/>
              <a:gd name="T60" fmla="*/ 215 w 305"/>
              <a:gd name="T61" fmla="*/ 288 h 362"/>
              <a:gd name="T62" fmla="*/ 215 w 305"/>
              <a:gd name="T63" fmla="*/ 341 h 362"/>
              <a:gd name="T64" fmla="*/ 193 w 305"/>
              <a:gd name="T65" fmla="*/ 362 h 362"/>
              <a:gd name="T66" fmla="*/ 172 w 305"/>
              <a:gd name="T67" fmla="*/ 341 h 362"/>
              <a:gd name="T68" fmla="*/ 172 w 305"/>
              <a:gd name="T69" fmla="*/ 288 h 362"/>
              <a:gd name="T70" fmla="*/ 133 w 305"/>
              <a:gd name="T71" fmla="*/ 288 h 362"/>
              <a:gd name="T72" fmla="*/ 133 w 305"/>
              <a:gd name="T73" fmla="*/ 341 h 362"/>
              <a:gd name="T74" fmla="*/ 111 w 305"/>
              <a:gd name="T75" fmla="*/ 362 h 362"/>
              <a:gd name="T76" fmla="*/ 91 w 305"/>
              <a:gd name="T77" fmla="*/ 341 h 362"/>
              <a:gd name="T78" fmla="*/ 91 w 305"/>
              <a:gd name="T79" fmla="*/ 288 h 362"/>
              <a:gd name="T80" fmla="*/ 65 w 305"/>
              <a:gd name="T81" fmla="*/ 288 h 362"/>
              <a:gd name="T82" fmla="*/ 53 w 305"/>
              <a:gd name="T83" fmla="*/ 277 h 362"/>
              <a:gd name="T84" fmla="*/ 53 w 305"/>
              <a:gd name="T85" fmla="*/ 192 h 362"/>
              <a:gd name="T86" fmla="*/ 53 w 305"/>
              <a:gd name="T87" fmla="*/ 192 h 362"/>
              <a:gd name="T88" fmla="*/ 53 w 305"/>
              <a:gd name="T89" fmla="*/ 112 h 362"/>
              <a:gd name="T90" fmla="*/ 65 w 305"/>
              <a:gd name="T91" fmla="*/ 112 h 362"/>
              <a:gd name="T92" fmla="*/ 240 w 305"/>
              <a:gd name="T93" fmla="*/ 112 h 362"/>
              <a:gd name="T94" fmla="*/ 240 w 305"/>
              <a:gd name="T95" fmla="*/ 112 h 362"/>
              <a:gd name="T96" fmla="*/ 305 w 305"/>
              <a:gd name="T97" fmla="*/ 126 h 362"/>
              <a:gd name="T98" fmla="*/ 305 w 305"/>
              <a:gd name="T99" fmla="*/ 220 h 362"/>
              <a:gd name="T100" fmla="*/ 284 w 305"/>
              <a:gd name="T101" fmla="*/ 240 h 362"/>
              <a:gd name="T102" fmla="*/ 263 w 305"/>
              <a:gd name="T103" fmla="*/ 220 h 362"/>
              <a:gd name="T104" fmla="*/ 263 w 305"/>
              <a:gd name="T105" fmla="*/ 126 h 362"/>
              <a:gd name="T106" fmla="*/ 284 w 305"/>
              <a:gd name="T107" fmla="*/ 105 h 362"/>
              <a:gd name="T108" fmla="*/ 305 w 305"/>
              <a:gd name="T109" fmla="*/ 126 h 362"/>
              <a:gd name="T110" fmla="*/ 42 w 305"/>
              <a:gd name="T111" fmla="*/ 126 h 362"/>
              <a:gd name="T112" fmla="*/ 42 w 305"/>
              <a:gd name="T113" fmla="*/ 220 h 362"/>
              <a:gd name="T114" fmla="*/ 21 w 305"/>
              <a:gd name="T115" fmla="*/ 240 h 362"/>
              <a:gd name="T116" fmla="*/ 0 w 305"/>
              <a:gd name="T117" fmla="*/ 220 h 362"/>
              <a:gd name="T118" fmla="*/ 0 w 305"/>
              <a:gd name="T119" fmla="*/ 126 h 362"/>
              <a:gd name="T120" fmla="*/ 21 w 305"/>
              <a:gd name="T121" fmla="*/ 105 h 362"/>
              <a:gd name="T122" fmla="*/ 42 w 305"/>
              <a:gd name="T123" fmla="*/ 126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05" h="362">
                <a:moveTo>
                  <a:pt x="201" y="27"/>
                </a:moveTo>
                <a:cubicBezTo>
                  <a:pt x="218" y="3"/>
                  <a:pt x="218" y="3"/>
                  <a:pt x="218" y="3"/>
                </a:cubicBezTo>
                <a:cubicBezTo>
                  <a:pt x="218" y="2"/>
                  <a:pt x="218" y="1"/>
                  <a:pt x="216" y="1"/>
                </a:cubicBezTo>
                <a:cubicBezTo>
                  <a:pt x="216" y="0"/>
                  <a:pt x="215" y="0"/>
                  <a:pt x="214" y="1"/>
                </a:cubicBezTo>
                <a:cubicBezTo>
                  <a:pt x="196" y="25"/>
                  <a:pt x="196" y="25"/>
                  <a:pt x="196" y="25"/>
                </a:cubicBezTo>
                <a:cubicBezTo>
                  <a:pt x="184" y="20"/>
                  <a:pt x="170" y="17"/>
                  <a:pt x="152" y="17"/>
                </a:cubicBezTo>
                <a:cubicBezTo>
                  <a:pt x="135" y="17"/>
                  <a:pt x="120" y="20"/>
                  <a:pt x="108" y="25"/>
                </a:cubicBezTo>
                <a:cubicBezTo>
                  <a:pt x="91" y="1"/>
                  <a:pt x="91" y="1"/>
                  <a:pt x="91" y="1"/>
                </a:cubicBezTo>
                <a:cubicBezTo>
                  <a:pt x="91" y="0"/>
                  <a:pt x="90" y="0"/>
                  <a:pt x="88" y="1"/>
                </a:cubicBezTo>
                <a:cubicBezTo>
                  <a:pt x="88" y="1"/>
                  <a:pt x="87" y="2"/>
                  <a:pt x="88" y="3"/>
                </a:cubicBezTo>
                <a:cubicBezTo>
                  <a:pt x="105" y="26"/>
                  <a:pt x="105" y="26"/>
                  <a:pt x="105" y="26"/>
                </a:cubicBezTo>
                <a:cubicBezTo>
                  <a:pt x="56" y="47"/>
                  <a:pt x="54" y="100"/>
                  <a:pt x="54" y="100"/>
                </a:cubicBezTo>
                <a:cubicBezTo>
                  <a:pt x="251" y="100"/>
                  <a:pt x="251" y="100"/>
                  <a:pt x="251" y="100"/>
                </a:cubicBezTo>
                <a:cubicBezTo>
                  <a:pt x="251" y="100"/>
                  <a:pt x="249" y="48"/>
                  <a:pt x="201" y="27"/>
                </a:cubicBezTo>
                <a:close/>
                <a:moveTo>
                  <a:pt x="109" y="69"/>
                </a:moveTo>
                <a:cubicBezTo>
                  <a:pt x="102" y="69"/>
                  <a:pt x="97" y="64"/>
                  <a:pt x="97" y="58"/>
                </a:cubicBezTo>
                <a:cubicBezTo>
                  <a:pt x="97" y="51"/>
                  <a:pt x="102" y="46"/>
                  <a:pt x="109" y="46"/>
                </a:cubicBezTo>
                <a:cubicBezTo>
                  <a:pt x="116" y="46"/>
                  <a:pt x="121" y="51"/>
                  <a:pt x="121" y="58"/>
                </a:cubicBezTo>
                <a:cubicBezTo>
                  <a:pt x="121" y="64"/>
                  <a:pt x="116" y="69"/>
                  <a:pt x="109" y="69"/>
                </a:cubicBezTo>
                <a:close/>
                <a:moveTo>
                  <a:pt x="196" y="69"/>
                </a:moveTo>
                <a:cubicBezTo>
                  <a:pt x="190" y="69"/>
                  <a:pt x="184" y="64"/>
                  <a:pt x="184" y="58"/>
                </a:cubicBezTo>
                <a:cubicBezTo>
                  <a:pt x="184" y="51"/>
                  <a:pt x="190" y="46"/>
                  <a:pt x="196" y="46"/>
                </a:cubicBezTo>
                <a:cubicBezTo>
                  <a:pt x="202" y="46"/>
                  <a:pt x="208" y="51"/>
                  <a:pt x="208" y="58"/>
                </a:cubicBezTo>
                <a:cubicBezTo>
                  <a:pt x="208" y="64"/>
                  <a:pt x="202" y="69"/>
                  <a:pt x="196" y="69"/>
                </a:cubicBezTo>
                <a:close/>
                <a:moveTo>
                  <a:pt x="240" y="112"/>
                </a:moveTo>
                <a:cubicBezTo>
                  <a:pt x="252" y="112"/>
                  <a:pt x="252" y="112"/>
                  <a:pt x="252" y="112"/>
                </a:cubicBezTo>
                <a:cubicBezTo>
                  <a:pt x="252" y="192"/>
                  <a:pt x="252" y="192"/>
                  <a:pt x="252" y="192"/>
                </a:cubicBezTo>
                <a:cubicBezTo>
                  <a:pt x="252" y="192"/>
                  <a:pt x="252" y="192"/>
                  <a:pt x="252" y="192"/>
                </a:cubicBezTo>
                <a:cubicBezTo>
                  <a:pt x="252" y="277"/>
                  <a:pt x="252" y="277"/>
                  <a:pt x="252" y="277"/>
                </a:cubicBezTo>
                <a:cubicBezTo>
                  <a:pt x="252" y="283"/>
                  <a:pt x="247" y="288"/>
                  <a:pt x="240" y="288"/>
                </a:cubicBezTo>
                <a:cubicBezTo>
                  <a:pt x="215" y="288"/>
                  <a:pt x="215" y="288"/>
                  <a:pt x="215" y="288"/>
                </a:cubicBezTo>
                <a:cubicBezTo>
                  <a:pt x="215" y="341"/>
                  <a:pt x="215" y="341"/>
                  <a:pt x="215" y="341"/>
                </a:cubicBezTo>
                <a:cubicBezTo>
                  <a:pt x="215" y="352"/>
                  <a:pt x="205" y="362"/>
                  <a:pt x="193" y="362"/>
                </a:cubicBezTo>
                <a:cubicBezTo>
                  <a:pt x="182" y="362"/>
                  <a:pt x="172" y="352"/>
                  <a:pt x="172" y="341"/>
                </a:cubicBezTo>
                <a:cubicBezTo>
                  <a:pt x="172" y="288"/>
                  <a:pt x="172" y="288"/>
                  <a:pt x="172" y="288"/>
                </a:cubicBezTo>
                <a:cubicBezTo>
                  <a:pt x="133" y="288"/>
                  <a:pt x="133" y="288"/>
                  <a:pt x="133" y="288"/>
                </a:cubicBezTo>
                <a:cubicBezTo>
                  <a:pt x="133" y="341"/>
                  <a:pt x="133" y="341"/>
                  <a:pt x="133" y="341"/>
                </a:cubicBezTo>
                <a:cubicBezTo>
                  <a:pt x="133" y="352"/>
                  <a:pt x="123" y="362"/>
                  <a:pt x="111" y="362"/>
                </a:cubicBezTo>
                <a:cubicBezTo>
                  <a:pt x="100" y="362"/>
                  <a:pt x="91" y="352"/>
                  <a:pt x="91" y="341"/>
                </a:cubicBezTo>
                <a:cubicBezTo>
                  <a:pt x="91" y="288"/>
                  <a:pt x="91" y="288"/>
                  <a:pt x="91" y="288"/>
                </a:cubicBezTo>
                <a:cubicBezTo>
                  <a:pt x="65" y="288"/>
                  <a:pt x="65" y="288"/>
                  <a:pt x="65" y="288"/>
                </a:cubicBezTo>
                <a:cubicBezTo>
                  <a:pt x="58" y="288"/>
                  <a:pt x="53" y="283"/>
                  <a:pt x="53" y="277"/>
                </a:cubicBezTo>
                <a:cubicBezTo>
                  <a:pt x="53" y="192"/>
                  <a:pt x="53" y="192"/>
                  <a:pt x="53" y="192"/>
                </a:cubicBezTo>
                <a:cubicBezTo>
                  <a:pt x="53" y="192"/>
                  <a:pt x="53" y="192"/>
                  <a:pt x="53" y="192"/>
                </a:cubicBezTo>
                <a:cubicBezTo>
                  <a:pt x="53" y="112"/>
                  <a:pt x="53" y="112"/>
                  <a:pt x="53" y="112"/>
                </a:cubicBezTo>
                <a:cubicBezTo>
                  <a:pt x="65" y="112"/>
                  <a:pt x="65" y="112"/>
                  <a:pt x="65" y="112"/>
                </a:cubicBezTo>
                <a:cubicBezTo>
                  <a:pt x="240" y="112"/>
                  <a:pt x="240" y="112"/>
                  <a:pt x="240" y="112"/>
                </a:cubicBezTo>
                <a:cubicBezTo>
                  <a:pt x="240" y="112"/>
                  <a:pt x="240" y="112"/>
                  <a:pt x="240" y="112"/>
                </a:cubicBezTo>
                <a:close/>
                <a:moveTo>
                  <a:pt x="305" y="126"/>
                </a:moveTo>
                <a:cubicBezTo>
                  <a:pt x="305" y="220"/>
                  <a:pt x="305" y="220"/>
                  <a:pt x="305" y="220"/>
                </a:cubicBezTo>
                <a:cubicBezTo>
                  <a:pt x="305" y="231"/>
                  <a:pt x="296" y="240"/>
                  <a:pt x="284" y="240"/>
                </a:cubicBezTo>
                <a:cubicBezTo>
                  <a:pt x="272" y="240"/>
                  <a:pt x="263" y="231"/>
                  <a:pt x="263" y="220"/>
                </a:cubicBezTo>
                <a:cubicBezTo>
                  <a:pt x="263" y="126"/>
                  <a:pt x="263" y="126"/>
                  <a:pt x="263" y="126"/>
                </a:cubicBezTo>
                <a:cubicBezTo>
                  <a:pt x="263" y="114"/>
                  <a:pt x="272" y="105"/>
                  <a:pt x="284" y="105"/>
                </a:cubicBezTo>
                <a:cubicBezTo>
                  <a:pt x="296" y="105"/>
                  <a:pt x="305" y="114"/>
                  <a:pt x="305" y="126"/>
                </a:cubicBezTo>
                <a:close/>
                <a:moveTo>
                  <a:pt x="42" y="126"/>
                </a:moveTo>
                <a:cubicBezTo>
                  <a:pt x="42" y="220"/>
                  <a:pt x="42" y="220"/>
                  <a:pt x="42" y="220"/>
                </a:cubicBezTo>
                <a:cubicBezTo>
                  <a:pt x="42" y="231"/>
                  <a:pt x="32" y="240"/>
                  <a:pt x="21" y="240"/>
                </a:cubicBezTo>
                <a:cubicBezTo>
                  <a:pt x="9" y="240"/>
                  <a:pt x="0" y="231"/>
                  <a:pt x="0" y="220"/>
                </a:cubicBezTo>
                <a:cubicBezTo>
                  <a:pt x="0" y="126"/>
                  <a:pt x="0" y="126"/>
                  <a:pt x="0" y="126"/>
                </a:cubicBezTo>
                <a:cubicBezTo>
                  <a:pt x="0" y="114"/>
                  <a:pt x="9" y="105"/>
                  <a:pt x="21" y="105"/>
                </a:cubicBezTo>
                <a:cubicBezTo>
                  <a:pt x="32" y="105"/>
                  <a:pt x="42" y="114"/>
                  <a:pt x="42" y="126"/>
                </a:cubicBezTo>
                <a:close/>
              </a:path>
            </a:pathLst>
          </a:custGeom>
          <a:solidFill>
            <a:srgbClr val="525252"/>
          </a:solidFill>
          <a:ln>
            <a:noFill/>
          </a:ln>
        </p:spPr>
        <p:txBody>
          <a:bodyPr vert="horz" wrap="square" lIns="91440" tIns="45720" rIns="91440" bIns="45720" numCol="1" anchor="t" anchorCtr="0" compatLnSpc="1">
            <a:prstTxWarp prst="textNoShape">
              <a:avLst/>
            </a:prstTxWarp>
          </a:bodyPr>
          <a:lstStyle/>
          <a:p>
            <a:endParaRPr lang="en-US"/>
          </a:p>
        </p:txBody>
      </p:sp>
      <p:sp>
        <p:nvSpPr>
          <p:cNvPr id="401" name="apple">
            <a:extLst>
              <a:ext uri="{FF2B5EF4-FFF2-40B4-BE49-F238E27FC236}">
                <a16:creationId xmlns:a16="http://schemas.microsoft.com/office/drawing/2014/main" xmlns="" id="{2A4DE5C8-F5A9-44AE-A3E5-25891CECFAF6}"/>
              </a:ext>
            </a:extLst>
          </p:cNvPr>
          <p:cNvSpPr>
            <a:spLocks noChangeAspect="1" noEditPoints="1"/>
          </p:cNvSpPr>
          <p:nvPr/>
        </p:nvSpPr>
        <p:spPr bwMode="auto">
          <a:xfrm>
            <a:off x="8327662" y="1592237"/>
            <a:ext cx="243788" cy="274526"/>
          </a:xfrm>
          <a:custGeom>
            <a:avLst/>
            <a:gdLst>
              <a:gd name="T0" fmla="*/ 318 w 318"/>
              <a:gd name="T1" fmla="*/ 263 h 358"/>
              <a:gd name="T2" fmla="*/ 294 w 318"/>
              <a:gd name="T3" fmla="*/ 306 h 358"/>
              <a:gd name="T4" fmla="*/ 231 w 318"/>
              <a:gd name="T5" fmla="*/ 358 h 358"/>
              <a:gd name="T6" fmla="*/ 170 w 318"/>
              <a:gd name="T7" fmla="*/ 342 h 358"/>
              <a:gd name="T8" fmla="*/ 108 w 318"/>
              <a:gd name="T9" fmla="*/ 358 h 358"/>
              <a:gd name="T10" fmla="*/ 47 w 318"/>
              <a:gd name="T11" fmla="*/ 308 h 358"/>
              <a:gd name="T12" fmla="*/ 26 w 318"/>
              <a:gd name="T13" fmla="*/ 129 h 358"/>
              <a:gd name="T14" fmla="*/ 102 w 318"/>
              <a:gd name="T15" fmla="*/ 84 h 358"/>
              <a:gd name="T16" fmla="*/ 170 w 318"/>
              <a:gd name="T17" fmla="*/ 100 h 358"/>
              <a:gd name="T18" fmla="*/ 239 w 318"/>
              <a:gd name="T19" fmla="*/ 84 h 358"/>
              <a:gd name="T20" fmla="*/ 307 w 318"/>
              <a:gd name="T21" fmla="*/ 121 h 358"/>
              <a:gd name="T22" fmla="*/ 318 w 318"/>
              <a:gd name="T23" fmla="*/ 263 h 358"/>
              <a:gd name="T24" fmla="*/ 213 w 318"/>
              <a:gd name="T25" fmla="*/ 58 h 358"/>
              <a:gd name="T26" fmla="*/ 231 w 318"/>
              <a:gd name="T27" fmla="*/ 0 h 358"/>
              <a:gd name="T28" fmla="*/ 176 w 318"/>
              <a:gd name="T29" fmla="*/ 31 h 358"/>
              <a:gd name="T30" fmla="*/ 158 w 318"/>
              <a:gd name="T31" fmla="*/ 87 h 358"/>
              <a:gd name="T32" fmla="*/ 213 w 318"/>
              <a:gd name="T33" fmla="*/ 58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8" h="358">
                <a:moveTo>
                  <a:pt x="318" y="263"/>
                </a:moveTo>
                <a:cubicBezTo>
                  <a:pt x="309" y="281"/>
                  <a:pt x="305" y="289"/>
                  <a:pt x="294" y="306"/>
                </a:cubicBezTo>
                <a:cubicBezTo>
                  <a:pt x="279" y="329"/>
                  <a:pt x="258" y="356"/>
                  <a:pt x="231" y="358"/>
                </a:cubicBezTo>
                <a:cubicBezTo>
                  <a:pt x="208" y="358"/>
                  <a:pt x="202" y="342"/>
                  <a:pt x="170" y="342"/>
                </a:cubicBezTo>
                <a:cubicBezTo>
                  <a:pt x="139" y="342"/>
                  <a:pt x="132" y="358"/>
                  <a:pt x="108" y="358"/>
                </a:cubicBezTo>
                <a:cubicBezTo>
                  <a:pt x="82" y="358"/>
                  <a:pt x="61" y="332"/>
                  <a:pt x="47" y="308"/>
                </a:cubicBezTo>
                <a:cubicBezTo>
                  <a:pt x="5" y="245"/>
                  <a:pt x="0" y="169"/>
                  <a:pt x="26" y="129"/>
                </a:cubicBezTo>
                <a:cubicBezTo>
                  <a:pt x="45" y="100"/>
                  <a:pt x="74" y="84"/>
                  <a:pt x="102" y="84"/>
                </a:cubicBezTo>
                <a:cubicBezTo>
                  <a:pt x="129" y="84"/>
                  <a:pt x="147" y="100"/>
                  <a:pt x="170" y="100"/>
                </a:cubicBezTo>
                <a:cubicBezTo>
                  <a:pt x="192" y="100"/>
                  <a:pt x="207" y="84"/>
                  <a:pt x="239" y="84"/>
                </a:cubicBezTo>
                <a:cubicBezTo>
                  <a:pt x="263" y="84"/>
                  <a:pt x="289" y="97"/>
                  <a:pt x="307" y="121"/>
                </a:cubicBezTo>
                <a:cubicBezTo>
                  <a:pt x="247" y="153"/>
                  <a:pt x="257" y="239"/>
                  <a:pt x="318" y="263"/>
                </a:cubicBezTo>
                <a:close/>
                <a:moveTo>
                  <a:pt x="213" y="58"/>
                </a:moveTo>
                <a:cubicBezTo>
                  <a:pt x="226" y="44"/>
                  <a:pt x="234" y="23"/>
                  <a:pt x="231" y="0"/>
                </a:cubicBezTo>
                <a:cubicBezTo>
                  <a:pt x="212" y="2"/>
                  <a:pt x="189" y="15"/>
                  <a:pt x="176" y="31"/>
                </a:cubicBezTo>
                <a:cubicBezTo>
                  <a:pt x="165" y="44"/>
                  <a:pt x="155" y="66"/>
                  <a:pt x="158" y="87"/>
                </a:cubicBezTo>
                <a:cubicBezTo>
                  <a:pt x="179" y="87"/>
                  <a:pt x="202" y="74"/>
                  <a:pt x="213" y="58"/>
                </a:cubicBezTo>
                <a:close/>
              </a:path>
            </a:pathLst>
          </a:custGeom>
          <a:solidFill>
            <a:srgbClr val="525252"/>
          </a:solidFill>
          <a:ln>
            <a:noFill/>
          </a:ln>
        </p:spPr>
        <p:txBody>
          <a:bodyPr vert="horz" wrap="square" lIns="91440" tIns="45720" rIns="91440" bIns="45720" numCol="1" anchor="t" anchorCtr="0" compatLnSpc="1">
            <a:prstTxWarp prst="textNoShape">
              <a:avLst/>
            </a:prstTxWarp>
          </a:bodyPr>
          <a:lstStyle/>
          <a:p>
            <a:endParaRPr lang="en-US"/>
          </a:p>
        </p:txBody>
      </p:sp>
      <p:sp>
        <p:nvSpPr>
          <p:cNvPr id="402" name="windows">
            <a:extLst>
              <a:ext uri="{FF2B5EF4-FFF2-40B4-BE49-F238E27FC236}">
                <a16:creationId xmlns:a16="http://schemas.microsoft.com/office/drawing/2014/main" xmlns="" id="{FA229787-4042-44AE-9D3C-B9199C92C954}"/>
              </a:ext>
            </a:extLst>
          </p:cNvPr>
          <p:cNvSpPr>
            <a:spLocks noChangeAspect="1" noEditPoints="1"/>
          </p:cNvSpPr>
          <p:nvPr/>
        </p:nvSpPr>
        <p:spPr bwMode="auto">
          <a:xfrm>
            <a:off x="7092691" y="1601493"/>
            <a:ext cx="276650" cy="275588"/>
          </a:xfrm>
          <a:custGeom>
            <a:avLst/>
            <a:gdLst>
              <a:gd name="T0" fmla="*/ 119 w 261"/>
              <a:gd name="T1" fmla="*/ 20 h 260"/>
              <a:gd name="T2" fmla="*/ 261 w 261"/>
              <a:gd name="T3" fmla="*/ 0 h 260"/>
              <a:gd name="T4" fmla="*/ 261 w 261"/>
              <a:gd name="T5" fmla="*/ 123 h 260"/>
              <a:gd name="T6" fmla="*/ 119 w 261"/>
              <a:gd name="T7" fmla="*/ 123 h 260"/>
              <a:gd name="T8" fmla="*/ 119 w 261"/>
              <a:gd name="T9" fmla="*/ 20 h 260"/>
              <a:gd name="T10" fmla="*/ 119 w 261"/>
              <a:gd name="T11" fmla="*/ 20 h 260"/>
              <a:gd name="T12" fmla="*/ 119 w 261"/>
              <a:gd name="T13" fmla="*/ 20 h 260"/>
              <a:gd name="T14" fmla="*/ 108 w 261"/>
              <a:gd name="T15" fmla="*/ 123 h 260"/>
              <a:gd name="T16" fmla="*/ 108 w 261"/>
              <a:gd name="T17" fmla="*/ 20 h 260"/>
              <a:gd name="T18" fmla="*/ 0 w 261"/>
              <a:gd name="T19" fmla="*/ 36 h 260"/>
              <a:gd name="T20" fmla="*/ 0 w 261"/>
              <a:gd name="T21" fmla="*/ 123 h 260"/>
              <a:gd name="T22" fmla="*/ 108 w 261"/>
              <a:gd name="T23" fmla="*/ 123 h 260"/>
              <a:gd name="T24" fmla="*/ 108 w 261"/>
              <a:gd name="T25" fmla="*/ 123 h 260"/>
              <a:gd name="T26" fmla="*/ 108 w 261"/>
              <a:gd name="T27" fmla="*/ 123 h 260"/>
              <a:gd name="T28" fmla="*/ 108 w 261"/>
              <a:gd name="T29" fmla="*/ 134 h 260"/>
              <a:gd name="T30" fmla="*/ 0 w 261"/>
              <a:gd name="T31" fmla="*/ 134 h 260"/>
              <a:gd name="T32" fmla="*/ 0 w 261"/>
              <a:gd name="T33" fmla="*/ 224 h 260"/>
              <a:gd name="T34" fmla="*/ 108 w 261"/>
              <a:gd name="T35" fmla="*/ 240 h 260"/>
              <a:gd name="T36" fmla="*/ 108 w 261"/>
              <a:gd name="T37" fmla="*/ 134 h 260"/>
              <a:gd name="T38" fmla="*/ 108 w 261"/>
              <a:gd name="T39" fmla="*/ 134 h 260"/>
              <a:gd name="T40" fmla="*/ 108 w 261"/>
              <a:gd name="T41" fmla="*/ 134 h 260"/>
              <a:gd name="T42" fmla="*/ 119 w 261"/>
              <a:gd name="T43" fmla="*/ 134 h 260"/>
              <a:gd name="T44" fmla="*/ 119 w 261"/>
              <a:gd name="T45" fmla="*/ 240 h 260"/>
              <a:gd name="T46" fmla="*/ 261 w 261"/>
              <a:gd name="T47" fmla="*/ 260 h 260"/>
              <a:gd name="T48" fmla="*/ 261 w 261"/>
              <a:gd name="T49" fmla="*/ 134 h 260"/>
              <a:gd name="T50" fmla="*/ 119 w 261"/>
              <a:gd name="T51" fmla="*/ 134 h 260"/>
              <a:gd name="T52" fmla="*/ 119 w 261"/>
              <a:gd name="T53" fmla="*/ 134 h 260"/>
              <a:gd name="T54" fmla="*/ 119 w 261"/>
              <a:gd name="T55" fmla="*/ 134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61" h="260">
                <a:moveTo>
                  <a:pt x="119" y="20"/>
                </a:moveTo>
                <a:lnTo>
                  <a:pt x="261" y="0"/>
                </a:lnTo>
                <a:lnTo>
                  <a:pt x="261" y="123"/>
                </a:lnTo>
                <a:lnTo>
                  <a:pt x="119" y="123"/>
                </a:lnTo>
                <a:lnTo>
                  <a:pt x="119" y="20"/>
                </a:lnTo>
                <a:lnTo>
                  <a:pt x="119" y="20"/>
                </a:lnTo>
                <a:lnTo>
                  <a:pt x="119" y="20"/>
                </a:lnTo>
                <a:close/>
                <a:moveTo>
                  <a:pt x="108" y="123"/>
                </a:moveTo>
                <a:lnTo>
                  <a:pt x="108" y="20"/>
                </a:lnTo>
                <a:lnTo>
                  <a:pt x="0" y="36"/>
                </a:lnTo>
                <a:lnTo>
                  <a:pt x="0" y="123"/>
                </a:lnTo>
                <a:lnTo>
                  <a:pt x="108" y="123"/>
                </a:lnTo>
                <a:lnTo>
                  <a:pt x="108" y="123"/>
                </a:lnTo>
                <a:lnTo>
                  <a:pt x="108" y="123"/>
                </a:lnTo>
                <a:close/>
                <a:moveTo>
                  <a:pt x="108" y="134"/>
                </a:moveTo>
                <a:lnTo>
                  <a:pt x="0" y="134"/>
                </a:lnTo>
                <a:lnTo>
                  <a:pt x="0" y="224"/>
                </a:lnTo>
                <a:lnTo>
                  <a:pt x="108" y="240"/>
                </a:lnTo>
                <a:lnTo>
                  <a:pt x="108" y="134"/>
                </a:lnTo>
                <a:lnTo>
                  <a:pt x="108" y="134"/>
                </a:lnTo>
                <a:lnTo>
                  <a:pt x="108" y="134"/>
                </a:lnTo>
                <a:close/>
                <a:moveTo>
                  <a:pt x="119" y="134"/>
                </a:moveTo>
                <a:lnTo>
                  <a:pt x="119" y="240"/>
                </a:lnTo>
                <a:lnTo>
                  <a:pt x="261" y="260"/>
                </a:lnTo>
                <a:lnTo>
                  <a:pt x="261" y="134"/>
                </a:lnTo>
                <a:lnTo>
                  <a:pt x="119" y="134"/>
                </a:lnTo>
                <a:lnTo>
                  <a:pt x="119" y="134"/>
                </a:lnTo>
                <a:lnTo>
                  <a:pt x="119" y="134"/>
                </a:lnTo>
                <a:close/>
              </a:path>
            </a:pathLst>
          </a:custGeom>
          <a:solidFill>
            <a:srgbClr val="525252"/>
          </a:solidFill>
          <a:ln>
            <a:noFill/>
          </a:ln>
        </p:spPr>
        <p:txBody>
          <a:bodyPr vert="horz" wrap="square" lIns="91440" tIns="45720" rIns="91440" bIns="45720" numCol="1" anchor="t" anchorCtr="0" compatLnSpc="1">
            <a:prstTxWarp prst="textNoShape">
              <a:avLst/>
            </a:prstTxWarp>
          </a:bodyPr>
          <a:lstStyle/>
          <a:p>
            <a:endParaRPr lang="en-US"/>
          </a:p>
        </p:txBody>
      </p:sp>
      <p:sp>
        <p:nvSpPr>
          <p:cNvPr id="403" name="iOS">
            <a:extLst>
              <a:ext uri="{FF2B5EF4-FFF2-40B4-BE49-F238E27FC236}">
                <a16:creationId xmlns:a16="http://schemas.microsoft.com/office/drawing/2014/main" xmlns="" id="{71D87E07-EF37-4E39-B1F2-017F0F525A05}"/>
              </a:ext>
            </a:extLst>
          </p:cNvPr>
          <p:cNvSpPr>
            <a:spLocks noEditPoints="1"/>
          </p:cNvSpPr>
          <p:nvPr/>
        </p:nvSpPr>
        <p:spPr bwMode="auto">
          <a:xfrm>
            <a:off x="9424410" y="1649192"/>
            <a:ext cx="359322" cy="180190"/>
          </a:xfrm>
          <a:custGeom>
            <a:avLst/>
            <a:gdLst>
              <a:gd name="T0" fmla="*/ 2 w 470"/>
              <a:gd name="T1" fmla="*/ 64 h 234"/>
              <a:gd name="T2" fmla="*/ 41 w 470"/>
              <a:gd name="T3" fmla="*/ 64 h 234"/>
              <a:gd name="T4" fmla="*/ 41 w 470"/>
              <a:gd name="T5" fmla="*/ 230 h 234"/>
              <a:gd name="T6" fmla="*/ 2 w 470"/>
              <a:gd name="T7" fmla="*/ 230 h 234"/>
              <a:gd name="T8" fmla="*/ 2 w 470"/>
              <a:gd name="T9" fmla="*/ 64 h 234"/>
              <a:gd name="T10" fmla="*/ 21 w 470"/>
              <a:gd name="T11" fmla="*/ 0 h 234"/>
              <a:gd name="T12" fmla="*/ 0 w 470"/>
              <a:gd name="T13" fmla="*/ 22 h 234"/>
              <a:gd name="T14" fmla="*/ 21 w 470"/>
              <a:gd name="T15" fmla="*/ 43 h 234"/>
              <a:gd name="T16" fmla="*/ 43 w 470"/>
              <a:gd name="T17" fmla="*/ 22 h 234"/>
              <a:gd name="T18" fmla="*/ 21 w 470"/>
              <a:gd name="T19" fmla="*/ 0 h 234"/>
              <a:gd name="T20" fmla="*/ 405 w 470"/>
              <a:gd name="T21" fmla="*/ 101 h 234"/>
              <a:gd name="T22" fmla="*/ 379 w 470"/>
              <a:gd name="T23" fmla="*/ 95 h 234"/>
              <a:gd name="T24" fmla="*/ 340 w 470"/>
              <a:gd name="T25" fmla="*/ 65 h 234"/>
              <a:gd name="T26" fmla="*/ 383 w 470"/>
              <a:gd name="T27" fmla="*/ 34 h 234"/>
              <a:gd name="T28" fmla="*/ 428 w 470"/>
              <a:gd name="T29" fmla="*/ 67 h 234"/>
              <a:gd name="T30" fmla="*/ 466 w 470"/>
              <a:gd name="T31" fmla="*/ 67 h 234"/>
              <a:gd name="T32" fmla="*/ 383 w 470"/>
              <a:gd name="T33" fmla="*/ 1 h 234"/>
              <a:gd name="T34" fmla="*/ 299 w 470"/>
              <a:gd name="T35" fmla="*/ 68 h 234"/>
              <a:gd name="T36" fmla="*/ 360 w 470"/>
              <a:gd name="T37" fmla="*/ 130 h 234"/>
              <a:gd name="T38" fmla="*/ 390 w 470"/>
              <a:gd name="T39" fmla="*/ 136 h 234"/>
              <a:gd name="T40" fmla="*/ 430 w 470"/>
              <a:gd name="T41" fmla="*/ 169 h 234"/>
              <a:gd name="T42" fmla="*/ 383 w 470"/>
              <a:gd name="T43" fmla="*/ 201 h 234"/>
              <a:gd name="T44" fmla="*/ 333 w 470"/>
              <a:gd name="T45" fmla="*/ 167 h 234"/>
              <a:gd name="T46" fmla="*/ 294 w 470"/>
              <a:gd name="T47" fmla="*/ 167 h 234"/>
              <a:gd name="T48" fmla="*/ 294 w 470"/>
              <a:gd name="T49" fmla="*/ 167 h 234"/>
              <a:gd name="T50" fmla="*/ 381 w 470"/>
              <a:gd name="T51" fmla="*/ 234 h 234"/>
              <a:gd name="T52" fmla="*/ 470 w 470"/>
              <a:gd name="T53" fmla="*/ 164 h 234"/>
              <a:gd name="T54" fmla="*/ 405 w 470"/>
              <a:gd name="T55" fmla="*/ 101 h 234"/>
              <a:gd name="T56" fmla="*/ 277 w 470"/>
              <a:gd name="T57" fmla="*/ 117 h 234"/>
              <a:gd name="T58" fmla="*/ 170 w 470"/>
              <a:gd name="T59" fmla="*/ 234 h 234"/>
              <a:gd name="T60" fmla="*/ 63 w 470"/>
              <a:gd name="T61" fmla="*/ 117 h 234"/>
              <a:gd name="T62" fmla="*/ 170 w 470"/>
              <a:gd name="T63" fmla="*/ 1 h 234"/>
              <a:gd name="T64" fmla="*/ 277 w 470"/>
              <a:gd name="T65" fmla="*/ 117 h 234"/>
              <a:gd name="T66" fmla="*/ 236 w 470"/>
              <a:gd name="T67" fmla="*/ 117 h 234"/>
              <a:gd name="T68" fmla="*/ 170 w 470"/>
              <a:gd name="T69" fmla="*/ 35 h 234"/>
              <a:gd name="T70" fmla="*/ 105 w 470"/>
              <a:gd name="T71" fmla="*/ 117 h 234"/>
              <a:gd name="T72" fmla="*/ 170 w 470"/>
              <a:gd name="T73" fmla="*/ 199 h 234"/>
              <a:gd name="T74" fmla="*/ 236 w 470"/>
              <a:gd name="T75" fmla="*/ 117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70" h="234">
                <a:moveTo>
                  <a:pt x="2" y="64"/>
                </a:moveTo>
                <a:cubicBezTo>
                  <a:pt x="41" y="64"/>
                  <a:pt x="41" y="64"/>
                  <a:pt x="41" y="64"/>
                </a:cubicBezTo>
                <a:cubicBezTo>
                  <a:pt x="41" y="230"/>
                  <a:pt x="41" y="230"/>
                  <a:pt x="41" y="230"/>
                </a:cubicBezTo>
                <a:cubicBezTo>
                  <a:pt x="2" y="230"/>
                  <a:pt x="2" y="230"/>
                  <a:pt x="2" y="230"/>
                </a:cubicBezTo>
                <a:lnTo>
                  <a:pt x="2" y="64"/>
                </a:lnTo>
                <a:close/>
                <a:moveTo>
                  <a:pt x="21" y="0"/>
                </a:moveTo>
                <a:cubicBezTo>
                  <a:pt x="9" y="0"/>
                  <a:pt x="0" y="10"/>
                  <a:pt x="0" y="22"/>
                </a:cubicBezTo>
                <a:cubicBezTo>
                  <a:pt x="0" y="33"/>
                  <a:pt x="9" y="43"/>
                  <a:pt x="21" y="43"/>
                </a:cubicBezTo>
                <a:cubicBezTo>
                  <a:pt x="33" y="43"/>
                  <a:pt x="43" y="33"/>
                  <a:pt x="43" y="22"/>
                </a:cubicBezTo>
                <a:cubicBezTo>
                  <a:pt x="43" y="10"/>
                  <a:pt x="33" y="0"/>
                  <a:pt x="21" y="0"/>
                </a:cubicBezTo>
                <a:close/>
                <a:moveTo>
                  <a:pt x="405" y="101"/>
                </a:moveTo>
                <a:cubicBezTo>
                  <a:pt x="379" y="95"/>
                  <a:pt x="379" y="95"/>
                  <a:pt x="379" y="95"/>
                </a:cubicBezTo>
                <a:cubicBezTo>
                  <a:pt x="351" y="89"/>
                  <a:pt x="340" y="80"/>
                  <a:pt x="340" y="65"/>
                </a:cubicBezTo>
                <a:cubicBezTo>
                  <a:pt x="340" y="46"/>
                  <a:pt x="357" y="34"/>
                  <a:pt x="383" y="34"/>
                </a:cubicBezTo>
                <a:cubicBezTo>
                  <a:pt x="408" y="34"/>
                  <a:pt x="426" y="46"/>
                  <a:pt x="428" y="67"/>
                </a:cubicBezTo>
                <a:cubicBezTo>
                  <a:pt x="466" y="67"/>
                  <a:pt x="466" y="67"/>
                  <a:pt x="466" y="67"/>
                </a:cubicBezTo>
                <a:cubicBezTo>
                  <a:pt x="465" y="28"/>
                  <a:pt x="433" y="1"/>
                  <a:pt x="383" y="1"/>
                </a:cubicBezTo>
                <a:cubicBezTo>
                  <a:pt x="334" y="1"/>
                  <a:pt x="299" y="28"/>
                  <a:pt x="299" y="68"/>
                </a:cubicBezTo>
                <a:cubicBezTo>
                  <a:pt x="299" y="100"/>
                  <a:pt x="319" y="120"/>
                  <a:pt x="360" y="130"/>
                </a:cubicBezTo>
                <a:cubicBezTo>
                  <a:pt x="390" y="136"/>
                  <a:pt x="390" y="136"/>
                  <a:pt x="390" y="136"/>
                </a:cubicBezTo>
                <a:cubicBezTo>
                  <a:pt x="418" y="143"/>
                  <a:pt x="430" y="153"/>
                  <a:pt x="430" y="169"/>
                </a:cubicBezTo>
                <a:cubicBezTo>
                  <a:pt x="430" y="188"/>
                  <a:pt x="411" y="201"/>
                  <a:pt x="383" y="201"/>
                </a:cubicBezTo>
                <a:cubicBezTo>
                  <a:pt x="356" y="201"/>
                  <a:pt x="335" y="187"/>
                  <a:pt x="333" y="167"/>
                </a:cubicBezTo>
                <a:cubicBezTo>
                  <a:pt x="294" y="167"/>
                  <a:pt x="294" y="167"/>
                  <a:pt x="294" y="167"/>
                </a:cubicBezTo>
                <a:cubicBezTo>
                  <a:pt x="294" y="167"/>
                  <a:pt x="294" y="167"/>
                  <a:pt x="294" y="167"/>
                </a:cubicBezTo>
                <a:cubicBezTo>
                  <a:pt x="295" y="208"/>
                  <a:pt x="329" y="234"/>
                  <a:pt x="381" y="234"/>
                </a:cubicBezTo>
                <a:cubicBezTo>
                  <a:pt x="436" y="234"/>
                  <a:pt x="470" y="207"/>
                  <a:pt x="470" y="164"/>
                </a:cubicBezTo>
                <a:cubicBezTo>
                  <a:pt x="470" y="130"/>
                  <a:pt x="451" y="112"/>
                  <a:pt x="405" y="101"/>
                </a:cubicBezTo>
                <a:close/>
                <a:moveTo>
                  <a:pt x="277" y="117"/>
                </a:moveTo>
                <a:cubicBezTo>
                  <a:pt x="277" y="189"/>
                  <a:pt x="236" y="234"/>
                  <a:pt x="170" y="234"/>
                </a:cubicBezTo>
                <a:cubicBezTo>
                  <a:pt x="105" y="234"/>
                  <a:pt x="63" y="189"/>
                  <a:pt x="63" y="117"/>
                </a:cubicBezTo>
                <a:cubicBezTo>
                  <a:pt x="63" y="46"/>
                  <a:pt x="105" y="1"/>
                  <a:pt x="170" y="1"/>
                </a:cubicBezTo>
                <a:cubicBezTo>
                  <a:pt x="236" y="1"/>
                  <a:pt x="277" y="46"/>
                  <a:pt x="277" y="117"/>
                </a:cubicBezTo>
                <a:close/>
                <a:moveTo>
                  <a:pt x="236" y="117"/>
                </a:moveTo>
                <a:cubicBezTo>
                  <a:pt x="236" y="67"/>
                  <a:pt x="210" y="35"/>
                  <a:pt x="170" y="35"/>
                </a:cubicBezTo>
                <a:cubicBezTo>
                  <a:pt x="130" y="35"/>
                  <a:pt x="105" y="67"/>
                  <a:pt x="105" y="117"/>
                </a:cubicBezTo>
                <a:cubicBezTo>
                  <a:pt x="105" y="167"/>
                  <a:pt x="130" y="199"/>
                  <a:pt x="170" y="199"/>
                </a:cubicBezTo>
                <a:cubicBezTo>
                  <a:pt x="210" y="199"/>
                  <a:pt x="236" y="167"/>
                  <a:pt x="236" y="117"/>
                </a:cubicBezTo>
                <a:close/>
              </a:path>
            </a:pathLst>
          </a:custGeom>
          <a:solidFill>
            <a:srgbClr val="525252"/>
          </a:solidFill>
          <a:ln>
            <a:noFill/>
          </a:ln>
        </p:spPr>
        <p:txBody>
          <a:bodyPr vert="horz" wrap="square" lIns="91440" tIns="45720" rIns="91440" bIns="45720" numCol="1" anchor="t" anchorCtr="0" compatLnSpc="1">
            <a:prstTxWarp prst="textNoShape">
              <a:avLst/>
            </a:prstTxWarp>
          </a:bodyPr>
          <a:lstStyle/>
          <a:p>
            <a:endParaRPr lang="en-US"/>
          </a:p>
        </p:txBody>
      </p:sp>
      <p:sp>
        <p:nvSpPr>
          <p:cNvPr id="404" name="TextBox 403">
            <a:extLst>
              <a:ext uri="{FF2B5EF4-FFF2-40B4-BE49-F238E27FC236}">
                <a16:creationId xmlns:a16="http://schemas.microsoft.com/office/drawing/2014/main" xmlns="" id="{555D4426-8C52-44F8-89F1-78F3F32947C1}"/>
              </a:ext>
            </a:extLst>
          </p:cNvPr>
          <p:cNvSpPr txBox="1"/>
          <p:nvPr/>
        </p:nvSpPr>
        <p:spPr>
          <a:xfrm>
            <a:off x="7897796" y="3410694"/>
            <a:ext cx="2285032" cy="183127"/>
          </a:xfrm>
          <a:prstGeom prst="rect">
            <a:avLst/>
          </a:prstGeom>
          <a:noFill/>
        </p:spPr>
        <p:txBody>
          <a:bodyPr wrap="square" lIns="0" tIns="0" rIns="0" bIns="0" rtlCol="0">
            <a:spAutoFit/>
          </a:bodyPr>
          <a:lstStyle/>
          <a:p>
            <a:pPr algn="ctr" defTabSz="430252">
              <a:lnSpc>
                <a:spcPts val="1300"/>
              </a:lnSpc>
              <a:defRPr/>
            </a:pPr>
            <a:r>
              <a:rPr lang="en-US" sz="2000" kern="0" spc="-24" dirty="0">
                <a:noFill/>
                <a:latin typeface="Segoe UI Semibold"/>
                <a:cs typeface="Segoe UI Semilight" panose="020B0402040204020203" pitchFamily="34" charset="0"/>
              </a:rPr>
              <a:t>Microsoft Edge</a:t>
            </a:r>
          </a:p>
        </p:txBody>
      </p:sp>
      <p:sp>
        <p:nvSpPr>
          <p:cNvPr id="405" name="TextBox 404">
            <a:extLst>
              <a:ext uri="{FF2B5EF4-FFF2-40B4-BE49-F238E27FC236}">
                <a16:creationId xmlns:a16="http://schemas.microsoft.com/office/drawing/2014/main" xmlns="" id="{CCBF986C-04B2-4C46-8C3B-9C20E14718FD}"/>
              </a:ext>
            </a:extLst>
          </p:cNvPr>
          <p:cNvSpPr txBox="1"/>
          <p:nvPr/>
        </p:nvSpPr>
        <p:spPr>
          <a:xfrm>
            <a:off x="7863670" y="4015274"/>
            <a:ext cx="2285032" cy="183127"/>
          </a:xfrm>
          <a:prstGeom prst="rect">
            <a:avLst/>
          </a:prstGeom>
          <a:noFill/>
        </p:spPr>
        <p:txBody>
          <a:bodyPr wrap="square" lIns="0" tIns="0" rIns="0" bIns="0" rtlCol="0">
            <a:spAutoFit/>
          </a:bodyPr>
          <a:lstStyle/>
          <a:p>
            <a:pPr algn="ctr" defTabSz="430252">
              <a:lnSpc>
                <a:spcPts val="1300"/>
              </a:lnSpc>
              <a:defRPr/>
            </a:pPr>
            <a:r>
              <a:rPr lang="en-US" sz="2000" kern="0" spc="-24" dirty="0">
                <a:noFill/>
                <a:latin typeface="Segoe UI Semibold"/>
                <a:cs typeface="Segoe UI Semilight" panose="020B0402040204020203" pitchFamily="34" charset="0"/>
              </a:rPr>
              <a:t>Microsoft Windows</a:t>
            </a:r>
          </a:p>
        </p:txBody>
      </p:sp>
    </p:spTree>
    <p:extLst>
      <p:ext uri="{BB962C8B-B14F-4D97-AF65-F5344CB8AC3E}">
        <p14:creationId xmlns:p14="http://schemas.microsoft.com/office/powerpoint/2010/main" val="2196907839"/>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3" descr="A close up of a computer&#10;&#10;Description automatically generated">
            <a:extLst>
              <a:ext uri="{FF2B5EF4-FFF2-40B4-BE49-F238E27FC236}">
                <a16:creationId xmlns:a16="http://schemas.microsoft.com/office/drawing/2014/main" xmlns="" id="{439BC037-E8D9-4119-A8EF-6A494EEF0999}"/>
              </a:ext>
            </a:extLst>
          </p:cNvPr>
          <p:cNvPicPr>
            <a:picLocks noChangeAspect="1"/>
          </p:cNvPicPr>
          <p:nvPr/>
        </p:nvPicPr>
        <p:blipFill rotWithShape="1">
          <a:blip r:embed="rId3"/>
          <a:srcRect l="18709" r="18113"/>
          <a:stretch/>
        </p:blipFill>
        <p:spPr>
          <a:xfrm>
            <a:off x="5954354" y="292100"/>
            <a:ext cx="5943957" cy="6272214"/>
          </a:xfrm>
          <a:prstGeom prst="rect">
            <a:avLst/>
          </a:prstGeom>
          <a:blipFill>
            <a:blip r:embed="rId4"/>
            <a:stretch>
              <a:fillRect/>
            </a:stretch>
          </a:blipFill>
          <a:effectLst>
            <a:outerShdw blurRad="254000" dist="50800" dir="2700000" algn="tl" rotWithShape="0">
              <a:prstClr val="black">
                <a:alpha val="35000"/>
              </a:prstClr>
            </a:outerShdw>
          </a:effectLst>
        </p:spPr>
      </p:pic>
      <p:grpSp>
        <p:nvGrpSpPr>
          <p:cNvPr id="36" name="Group 35">
            <a:extLst>
              <a:ext uri="{FF2B5EF4-FFF2-40B4-BE49-F238E27FC236}">
                <a16:creationId xmlns:a16="http://schemas.microsoft.com/office/drawing/2014/main" xmlns="" id="{2F8FC789-9977-41A3-A9E9-865FEF77CEE2}"/>
              </a:ext>
            </a:extLst>
          </p:cNvPr>
          <p:cNvGrpSpPr/>
          <p:nvPr/>
        </p:nvGrpSpPr>
        <p:grpSpPr>
          <a:xfrm>
            <a:off x="1410153" y="585788"/>
            <a:ext cx="630127" cy="82296"/>
            <a:chOff x="1787641" y="-189373"/>
            <a:chExt cx="4555893" cy="582175"/>
          </a:xfrm>
          <a:effectLst>
            <a:outerShdw blurRad="76200" dir="18900000" sy="23000" kx="-1200000" algn="bl" rotWithShape="0">
              <a:prstClr val="black">
                <a:alpha val="75000"/>
              </a:prstClr>
            </a:outerShdw>
          </a:effectLst>
        </p:grpSpPr>
        <p:sp>
          <p:nvSpPr>
            <p:cNvPr id="37" name="Rectangle 36">
              <a:extLst>
                <a:ext uri="{FF2B5EF4-FFF2-40B4-BE49-F238E27FC236}">
                  <a16:creationId xmlns:a16="http://schemas.microsoft.com/office/drawing/2014/main" xmlns="" id="{A3EC5CB3-E66E-4B03-AF23-5DA517F6D38C}"/>
                </a:ext>
              </a:extLst>
            </p:cNvPr>
            <p:cNvSpPr/>
            <p:nvPr/>
          </p:nvSpPr>
          <p:spPr bwMode="auto">
            <a:xfrm>
              <a:off x="1787641" y="-189373"/>
              <a:ext cx="4555893" cy="582175"/>
            </a:xfrm>
            <a:prstGeom prst="rect">
              <a:avLst/>
            </a:prstGeom>
            <a:solidFill>
              <a:schemeClr val="bg1">
                <a:alpha val="25000"/>
              </a:schemeClr>
            </a:solidFill>
            <a:ln>
              <a:noFill/>
              <a:headEnd type="none" w="med" len="med"/>
              <a:tailEnd type="none" w="med" len="med"/>
            </a:ln>
            <a:effectLst>
              <a:outerShdw blurRad="1143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gradFill>
                  <a:gsLst>
                    <a:gs pos="0">
                      <a:srgbClr val="FFFFFF"/>
                    </a:gs>
                    <a:gs pos="100000">
                      <a:srgbClr val="FFFFFF"/>
                    </a:gs>
                  </a:gsLst>
                  <a:lin ang="5400000" scaled="0"/>
                </a:gradFill>
                <a:cs typeface="Segoe UI" pitchFamily="34" charset="0"/>
              </a:endParaRPr>
            </a:p>
          </p:txBody>
        </p:sp>
        <p:sp>
          <p:nvSpPr>
            <p:cNvPr id="38" name="Rectangle 37">
              <a:extLst>
                <a:ext uri="{FF2B5EF4-FFF2-40B4-BE49-F238E27FC236}">
                  <a16:creationId xmlns:a16="http://schemas.microsoft.com/office/drawing/2014/main" xmlns="" id="{D7C87505-8042-48EB-9670-5D4954F3974F}"/>
                </a:ext>
              </a:extLst>
            </p:cNvPr>
            <p:cNvSpPr/>
            <p:nvPr/>
          </p:nvSpPr>
          <p:spPr bwMode="auto">
            <a:xfrm>
              <a:off x="1793490" y="-189373"/>
              <a:ext cx="4550044" cy="582175"/>
            </a:xfrm>
            <a:prstGeom prst="rect">
              <a:avLst/>
            </a:prstGeom>
            <a:solidFill>
              <a:schemeClr val="accent3">
                <a:alpha val="25000"/>
              </a:schemeClr>
            </a:solidFill>
            <a:ln>
              <a:noFill/>
              <a:headEnd type="none" w="med" len="med"/>
              <a:tailEnd type="none" w="med" len="med"/>
            </a:ln>
            <a:effectLst>
              <a:outerShdw blurRad="1143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2000">
                  <a:noFill/>
                  <a:cs typeface="Segoe UI" pitchFamily="34" charset="0"/>
                </a:rPr>
                <a:t>2</a:t>
              </a:r>
            </a:p>
          </p:txBody>
        </p:sp>
      </p:grpSp>
      <p:grpSp>
        <p:nvGrpSpPr>
          <p:cNvPr id="39" name="MS Identity">
            <a:extLst>
              <a:ext uri="{FF2B5EF4-FFF2-40B4-BE49-F238E27FC236}">
                <a16:creationId xmlns:a16="http://schemas.microsoft.com/office/drawing/2014/main" xmlns="" id="{FCE9F571-040E-4BF1-BEC1-D95B08FC207D}"/>
              </a:ext>
            </a:extLst>
          </p:cNvPr>
          <p:cNvGrpSpPr/>
          <p:nvPr/>
        </p:nvGrpSpPr>
        <p:grpSpPr>
          <a:xfrm>
            <a:off x="593332" y="585788"/>
            <a:ext cx="633012" cy="82296"/>
            <a:chOff x="6735847" y="5386727"/>
            <a:chExt cx="4555893" cy="585216"/>
          </a:xfrm>
          <a:effectLst>
            <a:outerShdw blurRad="76200" dir="18900000" sy="23000" kx="-1200000" algn="bl" rotWithShape="0">
              <a:prstClr val="black">
                <a:alpha val="75000"/>
              </a:prstClr>
            </a:outerShdw>
          </a:effectLst>
        </p:grpSpPr>
        <p:sp>
          <p:nvSpPr>
            <p:cNvPr id="40" name="Rectangle 39">
              <a:extLst>
                <a:ext uri="{FF2B5EF4-FFF2-40B4-BE49-F238E27FC236}">
                  <a16:creationId xmlns:a16="http://schemas.microsoft.com/office/drawing/2014/main" xmlns="" id="{33680D43-6449-452F-A7EA-4E84B94C2A2F}"/>
                </a:ext>
              </a:extLst>
            </p:cNvPr>
            <p:cNvSpPr/>
            <p:nvPr/>
          </p:nvSpPr>
          <p:spPr bwMode="auto">
            <a:xfrm>
              <a:off x="6735847" y="5386727"/>
              <a:ext cx="4555893" cy="582175"/>
            </a:xfrm>
            <a:prstGeom prst="rect">
              <a:avLst/>
            </a:prstGeom>
            <a:solidFill>
              <a:schemeClr val="bg1">
                <a:alpha val="25000"/>
              </a:schemeClr>
            </a:solidFill>
            <a:ln>
              <a:noFill/>
              <a:headEnd type="none" w="med" len="med"/>
              <a:tailEnd type="none" w="med" len="med"/>
            </a:ln>
            <a:effectLst>
              <a:outerShdw blurRad="1143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gradFill>
                  <a:gsLst>
                    <a:gs pos="0">
                      <a:srgbClr val="FFFFFF"/>
                    </a:gs>
                    <a:gs pos="100000">
                      <a:srgbClr val="FFFFFF"/>
                    </a:gs>
                  </a:gsLst>
                  <a:lin ang="5400000" scaled="0"/>
                </a:gradFill>
                <a:cs typeface="Segoe UI" pitchFamily="34" charset="0"/>
              </a:endParaRPr>
            </a:p>
          </p:txBody>
        </p:sp>
        <p:sp>
          <p:nvSpPr>
            <p:cNvPr id="41" name="Rectangle 40">
              <a:extLst>
                <a:ext uri="{FF2B5EF4-FFF2-40B4-BE49-F238E27FC236}">
                  <a16:creationId xmlns:a16="http://schemas.microsoft.com/office/drawing/2014/main" xmlns="" id="{EB76B35F-57AF-4B8D-B603-B0CDF461B338}"/>
                </a:ext>
              </a:extLst>
            </p:cNvPr>
            <p:cNvSpPr/>
            <p:nvPr/>
          </p:nvSpPr>
          <p:spPr bwMode="auto">
            <a:xfrm>
              <a:off x="6735847" y="5386727"/>
              <a:ext cx="4548288" cy="585216"/>
            </a:xfrm>
            <a:prstGeom prst="rect">
              <a:avLst/>
            </a:prstGeom>
            <a:solidFill>
              <a:schemeClr val="accent2">
                <a:alpha val="25000"/>
              </a:schemeClr>
            </a:solidFill>
            <a:ln>
              <a:noFill/>
              <a:headEnd type="none" w="med" len="med"/>
              <a:tailEnd type="none" w="med" len="med"/>
            </a:ln>
            <a:effectLst>
              <a:outerShdw blurRad="1143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2000">
                  <a:noFill/>
                  <a:cs typeface="Segoe UI" pitchFamily="34" charset="0"/>
                </a:rPr>
                <a:t>1</a:t>
              </a:r>
            </a:p>
          </p:txBody>
        </p:sp>
      </p:grpSp>
      <p:grpSp>
        <p:nvGrpSpPr>
          <p:cNvPr id="42" name="Group 41">
            <a:extLst>
              <a:ext uri="{FF2B5EF4-FFF2-40B4-BE49-F238E27FC236}">
                <a16:creationId xmlns:a16="http://schemas.microsoft.com/office/drawing/2014/main" xmlns="" id="{B2E7CC06-0E24-4705-9C9B-2CB7946A9CB2}"/>
              </a:ext>
            </a:extLst>
          </p:cNvPr>
          <p:cNvGrpSpPr/>
          <p:nvPr/>
        </p:nvGrpSpPr>
        <p:grpSpPr>
          <a:xfrm>
            <a:off x="2218285" y="481011"/>
            <a:ext cx="664962" cy="187073"/>
            <a:chOff x="6728240" y="3600643"/>
            <a:chExt cx="4555895" cy="582175"/>
          </a:xfrm>
          <a:effectLst>
            <a:outerShdw blurRad="76200" dir="18900000" sy="23000" kx="-1200000" algn="bl" rotWithShape="0">
              <a:prstClr val="black">
                <a:alpha val="75000"/>
              </a:prstClr>
            </a:outerShdw>
          </a:effectLst>
        </p:grpSpPr>
        <p:sp>
          <p:nvSpPr>
            <p:cNvPr id="43" name="Rectangle 42">
              <a:extLst>
                <a:ext uri="{FF2B5EF4-FFF2-40B4-BE49-F238E27FC236}">
                  <a16:creationId xmlns:a16="http://schemas.microsoft.com/office/drawing/2014/main" xmlns="" id="{11A42E58-8EAA-436E-BBA9-376B04996A00}"/>
                </a:ext>
              </a:extLst>
            </p:cNvPr>
            <p:cNvSpPr/>
            <p:nvPr/>
          </p:nvSpPr>
          <p:spPr bwMode="auto">
            <a:xfrm>
              <a:off x="6728240" y="3600643"/>
              <a:ext cx="4555893" cy="582175"/>
            </a:xfrm>
            <a:prstGeom prst="rect">
              <a:avLst/>
            </a:prstGeom>
            <a:solidFill>
              <a:schemeClr val="bg1">
                <a:alpha val="25000"/>
              </a:schemeClr>
            </a:solidFill>
            <a:ln>
              <a:noFill/>
              <a:headEnd type="none" w="med" len="med"/>
              <a:tailEnd type="none" w="med" len="med"/>
            </a:ln>
            <a:effectLst>
              <a:outerShdw blurRad="1143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gradFill>
                  <a:gsLst>
                    <a:gs pos="0">
                      <a:srgbClr val="FFFFFF"/>
                    </a:gs>
                    <a:gs pos="100000">
                      <a:srgbClr val="FFFFFF"/>
                    </a:gs>
                  </a:gsLst>
                  <a:lin ang="5400000" scaled="0"/>
                </a:gradFill>
                <a:cs typeface="Segoe UI" pitchFamily="34" charset="0"/>
              </a:endParaRPr>
            </a:p>
          </p:txBody>
        </p:sp>
        <p:sp>
          <p:nvSpPr>
            <p:cNvPr id="44" name="Rectangle 43">
              <a:extLst>
                <a:ext uri="{FF2B5EF4-FFF2-40B4-BE49-F238E27FC236}">
                  <a16:creationId xmlns:a16="http://schemas.microsoft.com/office/drawing/2014/main" xmlns="" id="{B40063A0-BA62-4082-8930-33761C9DDC25}"/>
                </a:ext>
              </a:extLst>
            </p:cNvPr>
            <p:cNvSpPr/>
            <p:nvPr/>
          </p:nvSpPr>
          <p:spPr bwMode="auto">
            <a:xfrm>
              <a:off x="6728240" y="3600643"/>
              <a:ext cx="4555895" cy="582175"/>
            </a:xfrm>
            <a:prstGeom prst="rect">
              <a:avLst/>
            </a:prstGeom>
            <a:solidFill>
              <a:schemeClr val="accent1"/>
            </a:solidFill>
            <a:ln>
              <a:noFill/>
              <a:headEnd type="none" w="med" len="med"/>
              <a:tailEnd type="none" w="med" len="med"/>
            </a:ln>
            <a:effectLst>
              <a:outerShdw blurRad="1143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2000">
                  <a:noFill/>
                  <a:cs typeface="Segoe UI" pitchFamily="34" charset="0"/>
                </a:rPr>
                <a:t>3</a:t>
              </a:r>
            </a:p>
          </p:txBody>
        </p:sp>
      </p:grpSp>
      <p:grpSp>
        <p:nvGrpSpPr>
          <p:cNvPr id="50" name="Group 49">
            <a:extLst>
              <a:ext uri="{FF2B5EF4-FFF2-40B4-BE49-F238E27FC236}">
                <a16:creationId xmlns:a16="http://schemas.microsoft.com/office/drawing/2014/main" xmlns="" id="{54C8D913-540A-48C8-BF79-17538C5BADA6}"/>
              </a:ext>
            </a:extLst>
          </p:cNvPr>
          <p:cNvGrpSpPr/>
          <p:nvPr/>
        </p:nvGrpSpPr>
        <p:grpSpPr>
          <a:xfrm>
            <a:off x="3064106" y="585789"/>
            <a:ext cx="630936" cy="82296"/>
            <a:chOff x="6728241" y="2886753"/>
            <a:chExt cx="4555894" cy="582175"/>
          </a:xfrm>
          <a:effectLst>
            <a:outerShdw blurRad="76200" dir="18900000" sy="23000" kx="-1200000" algn="bl" rotWithShape="0">
              <a:prstClr val="black">
                <a:alpha val="75000"/>
              </a:prstClr>
            </a:outerShdw>
          </a:effectLst>
        </p:grpSpPr>
        <p:sp>
          <p:nvSpPr>
            <p:cNvPr id="51" name="Rectangle 50">
              <a:extLst>
                <a:ext uri="{FF2B5EF4-FFF2-40B4-BE49-F238E27FC236}">
                  <a16:creationId xmlns:a16="http://schemas.microsoft.com/office/drawing/2014/main" xmlns="" id="{54D899FF-5B9C-439B-8162-D4D765410DD7}"/>
                </a:ext>
              </a:extLst>
            </p:cNvPr>
            <p:cNvSpPr/>
            <p:nvPr/>
          </p:nvSpPr>
          <p:spPr bwMode="auto">
            <a:xfrm>
              <a:off x="6728241" y="2886753"/>
              <a:ext cx="4555893" cy="582175"/>
            </a:xfrm>
            <a:prstGeom prst="rect">
              <a:avLst/>
            </a:prstGeom>
            <a:solidFill>
              <a:schemeClr val="bg1">
                <a:alpha val="25000"/>
              </a:schemeClr>
            </a:solidFill>
            <a:ln>
              <a:noFill/>
              <a:headEnd type="none" w="med" len="med"/>
              <a:tailEnd type="none" w="med" len="med"/>
            </a:ln>
            <a:effectLst>
              <a:outerShdw blurRad="1143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gradFill>
                  <a:gsLst>
                    <a:gs pos="0">
                      <a:srgbClr val="FFFFFF"/>
                    </a:gs>
                    <a:gs pos="100000">
                      <a:srgbClr val="FFFFFF"/>
                    </a:gs>
                  </a:gsLst>
                  <a:lin ang="5400000" scaled="0"/>
                </a:gradFill>
                <a:cs typeface="Segoe UI" pitchFamily="34" charset="0"/>
              </a:endParaRPr>
            </a:p>
          </p:txBody>
        </p:sp>
        <p:sp>
          <p:nvSpPr>
            <p:cNvPr id="52" name="Rectangle 51">
              <a:extLst>
                <a:ext uri="{FF2B5EF4-FFF2-40B4-BE49-F238E27FC236}">
                  <a16:creationId xmlns:a16="http://schemas.microsoft.com/office/drawing/2014/main" xmlns="" id="{0FFAC8CF-B8D2-40D3-8FA9-0927A35DBF8A}"/>
                </a:ext>
              </a:extLst>
            </p:cNvPr>
            <p:cNvSpPr/>
            <p:nvPr/>
          </p:nvSpPr>
          <p:spPr bwMode="auto">
            <a:xfrm>
              <a:off x="6728241" y="2886753"/>
              <a:ext cx="4555894" cy="582175"/>
            </a:xfrm>
            <a:prstGeom prst="rect">
              <a:avLst/>
            </a:prstGeom>
            <a:solidFill>
              <a:srgbClr val="30E5D0">
                <a:alpha val="25000"/>
              </a:srgbClr>
            </a:solidFill>
            <a:ln>
              <a:noFill/>
              <a:headEnd type="none" w="med" len="med"/>
              <a:tailEnd type="none" w="med" len="med"/>
            </a:ln>
            <a:effectLst>
              <a:outerShdw blurRad="1143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2000">
                  <a:noFill/>
                  <a:cs typeface="Segoe UI" pitchFamily="34" charset="0"/>
                </a:rPr>
                <a:t>4</a:t>
              </a:r>
            </a:p>
          </p:txBody>
        </p:sp>
      </p:grpSp>
      <p:grpSp>
        <p:nvGrpSpPr>
          <p:cNvPr id="69" name="Group 68">
            <a:extLst>
              <a:ext uri="{FF2B5EF4-FFF2-40B4-BE49-F238E27FC236}">
                <a16:creationId xmlns:a16="http://schemas.microsoft.com/office/drawing/2014/main" xmlns="" id="{721333E2-F4D0-4713-924C-E2BF0BF612AB}"/>
              </a:ext>
            </a:extLst>
          </p:cNvPr>
          <p:cNvGrpSpPr/>
          <p:nvPr/>
        </p:nvGrpSpPr>
        <p:grpSpPr>
          <a:xfrm>
            <a:off x="3892105" y="585789"/>
            <a:ext cx="630936" cy="82296"/>
            <a:chOff x="6724086" y="2163591"/>
            <a:chExt cx="2304683" cy="582176"/>
          </a:xfrm>
          <a:effectLst>
            <a:outerShdw blurRad="76200" dir="18900000" sy="23000" kx="-1200000" algn="bl" rotWithShape="0">
              <a:prstClr val="black">
                <a:alpha val="75000"/>
              </a:prstClr>
            </a:outerShdw>
          </a:effectLst>
        </p:grpSpPr>
        <p:sp>
          <p:nvSpPr>
            <p:cNvPr id="70" name="Rectangle 69">
              <a:extLst>
                <a:ext uri="{FF2B5EF4-FFF2-40B4-BE49-F238E27FC236}">
                  <a16:creationId xmlns:a16="http://schemas.microsoft.com/office/drawing/2014/main" xmlns="" id="{B055EF53-68B5-40A5-8A50-6ACE053DCB53}"/>
                </a:ext>
              </a:extLst>
            </p:cNvPr>
            <p:cNvSpPr/>
            <p:nvPr/>
          </p:nvSpPr>
          <p:spPr bwMode="auto">
            <a:xfrm>
              <a:off x="6728242" y="2163591"/>
              <a:ext cx="2300527" cy="582175"/>
            </a:xfrm>
            <a:prstGeom prst="rect">
              <a:avLst/>
            </a:prstGeom>
            <a:solidFill>
              <a:schemeClr val="bg1">
                <a:alpha val="25000"/>
              </a:schemeClr>
            </a:solidFill>
            <a:ln>
              <a:noFill/>
              <a:headEnd type="none" w="med" len="med"/>
              <a:tailEnd type="none" w="med" len="med"/>
            </a:ln>
            <a:effectLst>
              <a:outerShdw blurRad="1143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gradFill>
                  <a:gsLst>
                    <a:gs pos="0">
                      <a:srgbClr val="FFFFFF"/>
                    </a:gs>
                    <a:gs pos="100000">
                      <a:srgbClr val="FFFFFF"/>
                    </a:gs>
                  </a:gsLst>
                  <a:lin ang="5400000" scaled="0"/>
                </a:gradFill>
                <a:cs typeface="Segoe UI" pitchFamily="34" charset="0"/>
              </a:endParaRPr>
            </a:p>
          </p:txBody>
        </p:sp>
        <p:sp>
          <p:nvSpPr>
            <p:cNvPr id="71" name="Orange Bar 1">
              <a:extLst>
                <a:ext uri="{FF2B5EF4-FFF2-40B4-BE49-F238E27FC236}">
                  <a16:creationId xmlns:a16="http://schemas.microsoft.com/office/drawing/2014/main" xmlns="" id="{F48F23F6-13D8-4AD3-AF5D-F850CD2E1059}"/>
                </a:ext>
              </a:extLst>
            </p:cNvPr>
            <p:cNvSpPr/>
            <p:nvPr/>
          </p:nvSpPr>
          <p:spPr bwMode="auto">
            <a:xfrm>
              <a:off x="6724086" y="2163591"/>
              <a:ext cx="2300528" cy="582176"/>
            </a:xfrm>
            <a:prstGeom prst="rect">
              <a:avLst/>
            </a:prstGeom>
            <a:solidFill>
              <a:srgbClr val="8661C5">
                <a:alpha val="25000"/>
              </a:srgbClr>
            </a:solidFill>
            <a:ln>
              <a:noFill/>
              <a:headEnd type="none" w="med" len="med"/>
              <a:tailEnd type="none" w="med" len="med"/>
            </a:ln>
            <a:effectLst>
              <a:outerShdw blurRad="1143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2000">
                  <a:noFill/>
                  <a:cs typeface="Segoe UI" pitchFamily="34" charset="0"/>
                </a:rPr>
                <a:t>5</a:t>
              </a:r>
            </a:p>
          </p:txBody>
        </p:sp>
      </p:grpSp>
      <p:grpSp>
        <p:nvGrpSpPr>
          <p:cNvPr id="76" name="Group 75">
            <a:extLst>
              <a:ext uri="{FF2B5EF4-FFF2-40B4-BE49-F238E27FC236}">
                <a16:creationId xmlns:a16="http://schemas.microsoft.com/office/drawing/2014/main" xmlns="" id="{9DB8E805-90F6-47B0-BA7A-9AEDBCABB9B2}"/>
              </a:ext>
            </a:extLst>
          </p:cNvPr>
          <p:cNvGrpSpPr/>
          <p:nvPr/>
        </p:nvGrpSpPr>
        <p:grpSpPr>
          <a:xfrm>
            <a:off x="4723007" y="602552"/>
            <a:ext cx="629319" cy="65532"/>
            <a:chOff x="9023070" y="2163591"/>
            <a:chExt cx="2261063" cy="582176"/>
          </a:xfrm>
          <a:effectLst>
            <a:outerShdw blurRad="76200" dir="18900000" sy="23000" kx="-1200000" algn="bl" rotWithShape="0">
              <a:prstClr val="black">
                <a:alpha val="75000"/>
              </a:prstClr>
            </a:outerShdw>
          </a:effectLst>
        </p:grpSpPr>
        <p:sp>
          <p:nvSpPr>
            <p:cNvPr id="77" name="Rectangle 76">
              <a:extLst>
                <a:ext uri="{FF2B5EF4-FFF2-40B4-BE49-F238E27FC236}">
                  <a16:creationId xmlns:a16="http://schemas.microsoft.com/office/drawing/2014/main" xmlns="" id="{BBB7E580-D9CB-472E-AA4C-31A1A132EE9C}"/>
                </a:ext>
              </a:extLst>
            </p:cNvPr>
            <p:cNvSpPr/>
            <p:nvPr/>
          </p:nvSpPr>
          <p:spPr bwMode="auto">
            <a:xfrm>
              <a:off x="9027226" y="2163591"/>
              <a:ext cx="2256907" cy="582175"/>
            </a:xfrm>
            <a:prstGeom prst="rect">
              <a:avLst/>
            </a:prstGeom>
            <a:solidFill>
              <a:schemeClr val="bg1">
                <a:alpha val="25000"/>
              </a:schemeClr>
            </a:solidFill>
            <a:ln>
              <a:noFill/>
              <a:headEnd type="none" w="med" len="med"/>
              <a:tailEnd type="none" w="med" len="med"/>
            </a:ln>
            <a:effectLst>
              <a:outerShdw blurRad="1143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gradFill>
                  <a:gsLst>
                    <a:gs pos="0">
                      <a:srgbClr val="FFFFFF"/>
                    </a:gs>
                    <a:gs pos="100000">
                      <a:srgbClr val="FFFFFF"/>
                    </a:gs>
                  </a:gsLst>
                  <a:lin ang="5400000" scaled="0"/>
                </a:gradFill>
                <a:cs typeface="Segoe UI" pitchFamily="34" charset="0"/>
              </a:endParaRPr>
            </a:p>
          </p:txBody>
        </p:sp>
        <p:sp>
          <p:nvSpPr>
            <p:cNvPr id="78" name="Orange Bar 1">
              <a:extLst>
                <a:ext uri="{FF2B5EF4-FFF2-40B4-BE49-F238E27FC236}">
                  <a16:creationId xmlns:a16="http://schemas.microsoft.com/office/drawing/2014/main" xmlns="" id="{22E1C2D3-D0D6-462B-A386-C6840488BC2D}"/>
                </a:ext>
              </a:extLst>
            </p:cNvPr>
            <p:cNvSpPr/>
            <p:nvPr/>
          </p:nvSpPr>
          <p:spPr bwMode="auto">
            <a:xfrm>
              <a:off x="9023070" y="2163591"/>
              <a:ext cx="2256908" cy="582176"/>
            </a:xfrm>
            <a:prstGeom prst="rect">
              <a:avLst/>
            </a:prstGeom>
            <a:solidFill>
              <a:schemeClr val="accent5">
                <a:alpha val="25000"/>
              </a:schemeClr>
            </a:solidFill>
            <a:ln>
              <a:noFill/>
              <a:headEnd type="none" w="med" len="med"/>
              <a:tailEnd type="none" w="med" len="med"/>
            </a:ln>
            <a:effectLst>
              <a:outerShdw blurRad="1143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2000">
                  <a:noFill/>
                  <a:cs typeface="Segoe UI" pitchFamily="34" charset="0"/>
                </a:rPr>
                <a:t>6</a:t>
              </a:r>
            </a:p>
          </p:txBody>
        </p:sp>
      </p:grpSp>
      <p:sp>
        <p:nvSpPr>
          <p:cNvPr id="79" name="TextBox 78">
            <a:extLst>
              <a:ext uri="{FF2B5EF4-FFF2-40B4-BE49-F238E27FC236}">
                <a16:creationId xmlns:a16="http://schemas.microsoft.com/office/drawing/2014/main" xmlns="" id="{E26751C2-CB34-41A4-8B52-5486AC329548}"/>
              </a:ext>
            </a:extLst>
          </p:cNvPr>
          <p:cNvSpPr txBox="1"/>
          <p:nvPr/>
        </p:nvSpPr>
        <p:spPr>
          <a:xfrm>
            <a:off x="1387061" y="751759"/>
            <a:ext cx="673229" cy="333425"/>
          </a:xfrm>
          <a:prstGeom prst="rect">
            <a:avLst/>
          </a:prstGeom>
          <a:noFill/>
        </p:spPr>
        <p:txBody>
          <a:bodyPr wrap="square" lIns="0" tIns="0" rIns="0" bIns="0" rtlCol="0">
            <a:spAutoFit/>
          </a:bodyPr>
          <a:lstStyle>
            <a:defPPr>
              <a:defRPr lang="en-US"/>
            </a:defPPr>
            <a:lvl1pPr algn="ctr" defTabSz="430252">
              <a:lnSpc>
                <a:spcPts val="1300"/>
              </a:lnSpc>
              <a:defRPr sz="1100" kern="0" spc="-24">
                <a:solidFill>
                  <a:schemeClr val="tx1">
                    <a:alpha val="25000"/>
                  </a:schemeClr>
                </a:solidFill>
                <a:latin typeface="Segoe UI Semibold"/>
                <a:cs typeface="Segoe UI Semilight" panose="020B0402040204020203" pitchFamily="34" charset="0"/>
              </a:defRPr>
            </a:lvl1pPr>
          </a:lstStyle>
          <a:p>
            <a:r>
              <a:rPr lang="en-US" dirty="0">
                <a:solidFill>
                  <a:schemeClr val="tx1">
                    <a:alpha val="10000"/>
                  </a:schemeClr>
                </a:solidFill>
              </a:rPr>
              <a:t>Microsoft Graph</a:t>
            </a:r>
          </a:p>
        </p:txBody>
      </p:sp>
      <p:sp>
        <p:nvSpPr>
          <p:cNvPr id="80" name="TextBox 79">
            <a:extLst>
              <a:ext uri="{FF2B5EF4-FFF2-40B4-BE49-F238E27FC236}">
                <a16:creationId xmlns:a16="http://schemas.microsoft.com/office/drawing/2014/main" xmlns="" id="{6121DBDD-5ECA-4521-B3B0-7EC16DE9AFE6}"/>
              </a:ext>
            </a:extLst>
          </p:cNvPr>
          <p:cNvSpPr txBox="1"/>
          <p:nvPr/>
        </p:nvSpPr>
        <p:spPr>
          <a:xfrm>
            <a:off x="561109" y="751759"/>
            <a:ext cx="673229" cy="333425"/>
          </a:xfrm>
          <a:prstGeom prst="rect">
            <a:avLst/>
          </a:prstGeom>
          <a:noFill/>
        </p:spPr>
        <p:txBody>
          <a:bodyPr wrap="square" lIns="0" tIns="0" rIns="0" bIns="0" rtlCol="0">
            <a:spAutoFit/>
          </a:bodyPr>
          <a:lstStyle>
            <a:defPPr>
              <a:defRPr lang="en-US"/>
            </a:defPPr>
            <a:lvl1pPr algn="ctr" defTabSz="430252">
              <a:lnSpc>
                <a:spcPts val="1300"/>
              </a:lnSpc>
              <a:defRPr sz="1100" kern="0" spc="-24">
                <a:solidFill>
                  <a:schemeClr val="tx1">
                    <a:alpha val="25000"/>
                  </a:schemeClr>
                </a:solidFill>
                <a:latin typeface="Segoe UI Semibold"/>
                <a:cs typeface="Segoe UI Semilight" panose="020B0402040204020203" pitchFamily="34" charset="0"/>
              </a:defRPr>
            </a:lvl1pPr>
          </a:lstStyle>
          <a:p>
            <a:r>
              <a:rPr lang="en-US" dirty="0">
                <a:solidFill>
                  <a:schemeClr val="tx1">
                    <a:alpha val="10000"/>
                  </a:schemeClr>
                </a:solidFill>
              </a:rPr>
              <a:t>Microsoft Identity</a:t>
            </a:r>
          </a:p>
        </p:txBody>
      </p:sp>
      <p:sp>
        <p:nvSpPr>
          <p:cNvPr id="81" name="TextBox 80">
            <a:extLst>
              <a:ext uri="{FF2B5EF4-FFF2-40B4-BE49-F238E27FC236}">
                <a16:creationId xmlns:a16="http://schemas.microsoft.com/office/drawing/2014/main" xmlns="" id="{11AC7961-F47C-4B08-B15B-9F410D9A40F5}"/>
              </a:ext>
            </a:extLst>
          </p:cNvPr>
          <p:cNvSpPr txBox="1"/>
          <p:nvPr/>
        </p:nvSpPr>
        <p:spPr>
          <a:xfrm>
            <a:off x="3040257" y="751759"/>
            <a:ext cx="673229" cy="333425"/>
          </a:xfrm>
          <a:prstGeom prst="rect">
            <a:avLst/>
          </a:prstGeom>
          <a:noFill/>
        </p:spPr>
        <p:txBody>
          <a:bodyPr wrap="square" lIns="0" tIns="0" rIns="0" bIns="0" rtlCol="0">
            <a:spAutoFit/>
          </a:bodyPr>
          <a:lstStyle/>
          <a:p>
            <a:pPr algn="ctr" defTabSz="430252">
              <a:lnSpc>
                <a:spcPts val="1300"/>
              </a:lnSpc>
              <a:defRPr/>
            </a:pPr>
            <a:r>
              <a:rPr lang="en-US" sz="1100" kern="0" spc="-24" dirty="0">
                <a:solidFill>
                  <a:schemeClr val="tx1">
                    <a:alpha val="10000"/>
                  </a:schemeClr>
                </a:solidFill>
                <a:latin typeface="Segoe UI Semibold"/>
                <a:cs typeface="Segoe UI Semilight" panose="020B0402040204020203" pitchFamily="34" charset="0"/>
              </a:rPr>
              <a:t>Microsoft Edge</a:t>
            </a:r>
          </a:p>
        </p:txBody>
      </p:sp>
      <p:sp>
        <p:nvSpPr>
          <p:cNvPr id="82" name="TextBox 81">
            <a:extLst>
              <a:ext uri="{FF2B5EF4-FFF2-40B4-BE49-F238E27FC236}">
                <a16:creationId xmlns:a16="http://schemas.microsoft.com/office/drawing/2014/main" xmlns="" id="{79FD22A8-4805-4F55-9C51-731C7744DCDC}"/>
              </a:ext>
            </a:extLst>
          </p:cNvPr>
          <p:cNvSpPr txBox="1"/>
          <p:nvPr/>
        </p:nvSpPr>
        <p:spPr>
          <a:xfrm>
            <a:off x="3866475" y="751759"/>
            <a:ext cx="673229" cy="333425"/>
          </a:xfrm>
          <a:prstGeom prst="rect">
            <a:avLst/>
          </a:prstGeom>
          <a:noFill/>
        </p:spPr>
        <p:txBody>
          <a:bodyPr wrap="square" lIns="0" tIns="0" rIns="0" bIns="0" rtlCol="0">
            <a:spAutoFit/>
          </a:bodyPr>
          <a:lstStyle/>
          <a:p>
            <a:pPr algn="ctr" defTabSz="430252">
              <a:lnSpc>
                <a:spcPts val="1300"/>
              </a:lnSpc>
              <a:defRPr/>
            </a:pPr>
            <a:r>
              <a:rPr lang="en-US" sz="1100" kern="0" spc="-24" dirty="0">
                <a:solidFill>
                  <a:schemeClr val="tx1">
                    <a:alpha val="10000"/>
                  </a:schemeClr>
                </a:solidFill>
                <a:latin typeface="Segoe UI Semibold"/>
                <a:cs typeface="Segoe UI Semilight" panose="020B0402040204020203" pitchFamily="34" charset="0"/>
              </a:rPr>
              <a:t>Microsoft Teams</a:t>
            </a:r>
          </a:p>
        </p:txBody>
      </p:sp>
      <p:sp>
        <p:nvSpPr>
          <p:cNvPr id="83" name="TextBox 82">
            <a:extLst>
              <a:ext uri="{FF2B5EF4-FFF2-40B4-BE49-F238E27FC236}">
                <a16:creationId xmlns:a16="http://schemas.microsoft.com/office/drawing/2014/main" xmlns="" id="{BF314A38-38E9-4579-9980-C6389DA9B59F}"/>
              </a:ext>
            </a:extLst>
          </p:cNvPr>
          <p:cNvSpPr txBox="1"/>
          <p:nvPr/>
        </p:nvSpPr>
        <p:spPr>
          <a:xfrm>
            <a:off x="4702706" y="751759"/>
            <a:ext cx="673229" cy="500137"/>
          </a:xfrm>
          <a:prstGeom prst="rect">
            <a:avLst/>
          </a:prstGeom>
          <a:noFill/>
        </p:spPr>
        <p:txBody>
          <a:bodyPr wrap="square" lIns="0" tIns="0" rIns="0" bIns="0" rtlCol="0">
            <a:spAutoFit/>
          </a:bodyPr>
          <a:lstStyle>
            <a:defPPr>
              <a:defRPr lang="en-US"/>
            </a:defPPr>
            <a:lvl1pPr algn="ctr" defTabSz="430252">
              <a:lnSpc>
                <a:spcPts val="1300"/>
              </a:lnSpc>
              <a:defRPr sz="1100" kern="0" spc="-24">
                <a:solidFill>
                  <a:schemeClr val="tx1">
                    <a:alpha val="25000"/>
                  </a:schemeClr>
                </a:solidFill>
                <a:latin typeface="Segoe UI Semibold"/>
                <a:cs typeface="Segoe UI Semilight" panose="020B0402040204020203" pitchFamily="34" charset="0"/>
              </a:defRPr>
            </a:lvl1pPr>
          </a:lstStyle>
          <a:p>
            <a:r>
              <a:rPr lang="en-US" dirty="0">
                <a:solidFill>
                  <a:schemeClr val="tx1">
                    <a:alpha val="10000"/>
                  </a:schemeClr>
                </a:solidFill>
              </a:rPr>
              <a:t>Microsoft Office &amp; SharePoint</a:t>
            </a:r>
          </a:p>
        </p:txBody>
      </p:sp>
      <p:sp>
        <p:nvSpPr>
          <p:cNvPr id="87" name="TextBox 86">
            <a:extLst>
              <a:ext uri="{FF2B5EF4-FFF2-40B4-BE49-F238E27FC236}">
                <a16:creationId xmlns:a16="http://schemas.microsoft.com/office/drawing/2014/main" xmlns="" id="{A439000B-1C99-4625-B096-79A5D7E3D183}"/>
              </a:ext>
            </a:extLst>
          </p:cNvPr>
          <p:cNvSpPr txBox="1"/>
          <p:nvPr/>
        </p:nvSpPr>
        <p:spPr>
          <a:xfrm>
            <a:off x="2218285" y="751759"/>
            <a:ext cx="673229" cy="333425"/>
          </a:xfrm>
          <a:prstGeom prst="rect">
            <a:avLst/>
          </a:prstGeom>
          <a:noFill/>
        </p:spPr>
        <p:txBody>
          <a:bodyPr wrap="square" lIns="0" tIns="0" rIns="0" bIns="0" rtlCol="0">
            <a:spAutoFit/>
          </a:bodyPr>
          <a:lstStyle>
            <a:defPPr>
              <a:defRPr lang="en-US"/>
            </a:defPPr>
            <a:lvl1pPr algn="ctr" defTabSz="430252">
              <a:lnSpc>
                <a:spcPts val="1300"/>
              </a:lnSpc>
              <a:defRPr sz="1200" kern="0" spc="-24">
                <a:latin typeface="Segoe UI Semibold"/>
                <a:cs typeface="Segoe UI Semilight" panose="020B0402040204020203" pitchFamily="34" charset="0"/>
              </a:defRPr>
            </a:lvl1pPr>
          </a:lstStyle>
          <a:p>
            <a:r>
              <a:rPr lang="en-US" dirty="0"/>
              <a:t>Microsoft Windows</a:t>
            </a:r>
          </a:p>
        </p:txBody>
      </p:sp>
      <p:sp>
        <p:nvSpPr>
          <p:cNvPr id="62" name="TextBox 61">
            <a:extLst>
              <a:ext uri="{FF2B5EF4-FFF2-40B4-BE49-F238E27FC236}">
                <a16:creationId xmlns:a16="http://schemas.microsoft.com/office/drawing/2014/main" xmlns="" id="{DAF9A71E-CDC8-4208-B8FD-CF1FF1028572}"/>
              </a:ext>
            </a:extLst>
          </p:cNvPr>
          <p:cNvSpPr txBox="1"/>
          <p:nvPr/>
        </p:nvSpPr>
        <p:spPr>
          <a:xfrm>
            <a:off x="584200" y="1700468"/>
            <a:ext cx="4297901" cy="1046440"/>
          </a:xfrm>
          <a:prstGeom prst="rect">
            <a:avLst/>
          </a:prstGeom>
          <a:noFill/>
        </p:spPr>
        <p:txBody>
          <a:bodyPr wrap="square" lIns="0" tIns="0" rIns="0" bIns="0" rtlCol="0">
            <a:spAutoFit/>
          </a:bodyPr>
          <a:lstStyle/>
          <a:p>
            <a:r>
              <a:rPr lang="en-US" sz="3400" b="1" dirty="0"/>
              <a:t>Extending Windows applications</a:t>
            </a:r>
          </a:p>
        </p:txBody>
      </p:sp>
      <p:sp>
        <p:nvSpPr>
          <p:cNvPr id="63" name="TextBox 62">
            <a:extLst>
              <a:ext uri="{FF2B5EF4-FFF2-40B4-BE49-F238E27FC236}">
                <a16:creationId xmlns:a16="http://schemas.microsoft.com/office/drawing/2014/main" xmlns="" id="{9D80A010-6B4A-47CA-9393-F353ACCC54D7}"/>
              </a:ext>
            </a:extLst>
          </p:cNvPr>
          <p:cNvSpPr txBox="1"/>
          <p:nvPr/>
        </p:nvSpPr>
        <p:spPr>
          <a:xfrm>
            <a:off x="584201" y="3420194"/>
            <a:ext cx="3582987" cy="307777"/>
          </a:xfrm>
          <a:prstGeom prst="rect">
            <a:avLst/>
          </a:prstGeom>
          <a:noFill/>
        </p:spPr>
        <p:txBody>
          <a:bodyPr wrap="square" lIns="0" tIns="0" rIns="0" bIns="0" rtlCol="0">
            <a:spAutoFit/>
          </a:bodyPr>
          <a:lstStyle/>
          <a:p>
            <a:r>
              <a:rPr lang="en-US" sz="2000" dirty="0"/>
              <a:t>For device-optimized apps</a:t>
            </a:r>
            <a:endParaRPr lang="en-US" sz="2000" dirty="0">
              <a:gradFill>
                <a:gsLst>
                  <a:gs pos="2917">
                    <a:schemeClr val="tx1"/>
                  </a:gs>
                  <a:gs pos="30000">
                    <a:schemeClr val="tx1"/>
                  </a:gs>
                </a:gsLst>
                <a:lin ang="5400000" scaled="0"/>
              </a:gradFill>
              <a:cs typeface="Segoe UI Semibold" panose="020B0702040204020203" pitchFamily="34" charset="0"/>
            </a:endParaRPr>
          </a:p>
        </p:txBody>
      </p:sp>
      <p:sp>
        <p:nvSpPr>
          <p:cNvPr id="64" name="TextBox 63">
            <a:extLst>
              <a:ext uri="{FF2B5EF4-FFF2-40B4-BE49-F238E27FC236}">
                <a16:creationId xmlns:a16="http://schemas.microsoft.com/office/drawing/2014/main" xmlns="" id="{06E2A016-CEEC-47DF-810F-D31987E72D30}"/>
              </a:ext>
            </a:extLst>
          </p:cNvPr>
          <p:cNvSpPr txBox="1"/>
          <p:nvPr/>
        </p:nvSpPr>
        <p:spPr>
          <a:xfrm>
            <a:off x="584200" y="4791225"/>
            <a:ext cx="4032001" cy="307777"/>
          </a:xfrm>
          <a:prstGeom prst="rect">
            <a:avLst/>
          </a:prstGeom>
          <a:noFill/>
        </p:spPr>
        <p:txBody>
          <a:bodyPr wrap="square" lIns="0" tIns="0" rIns="0" bIns="0" rtlCol="0">
            <a:spAutoFit/>
          </a:bodyPr>
          <a:lstStyle/>
          <a:p>
            <a:r>
              <a:rPr lang="en-US" sz="2000" dirty="0">
                <a:gradFill>
                  <a:gsLst>
                    <a:gs pos="2917">
                      <a:schemeClr val="tx1"/>
                    </a:gs>
                    <a:gs pos="30000">
                      <a:schemeClr val="tx1"/>
                    </a:gs>
                  </a:gsLst>
                  <a:lin ang="5400000" scaled="0"/>
                </a:gradFill>
                <a:cs typeface="Segoe UI Semibold" panose="020B0702040204020203" pitchFamily="34" charset="0"/>
              </a:rPr>
              <a:t>Embracing all frameworks </a:t>
            </a:r>
          </a:p>
        </p:txBody>
      </p:sp>
      <p:sp>
        <p:nvSpPr>
          <p:cNvPr id="65" name="TextBox 64">
            <a:extLst>
              <a:ext uri="{FF2B5EF4-FFF2-40B4-BE49-F238E27FC236}">
                <a16:creationId xmlns:a16="http://schemas.microsoft.com/office/drawing/2014/main" xmlns="" id="{B1761C18-C419-481D-91B7-DE3782E6BD80}"/>
              </a:ext>
            </a:extLst>
          </p:cNvPr>
          <p:cNvSpPr txBox="1"/>
          <p:nvPr/>
        </p:nvSpPr>
        <p:spPr>
          <a:xfrm>
            <a:off x="584201" y="5862416"/>
            <a:ext cx="4138806" cy="307777"/>
          </a:xfrm>
          <a:prstGeom prst="rect">
            <a:avLst/>
          </a:prstGeom>
          <a:noFill/>
        </p:spPr>
        <p:txBody>
          <a:bodyPr wrap="square" lIns="0" tIns="0" rIns="0" bIns="0" rtlCol="0">
            <a:spAutoFit/>
          </a:bodyPr>
          <a:lstStyle/>
          <a:p>
            <a:r>
              <a:rPr lang="en-US" sz="2000" dirty="0"/>
              <a:t>Share code with other ecosystems </a:t>
            </a:r>
            <a:endParaRPr lang="en-US" sz="2000" dirty="0">
              <a:gradFill>
                <a:gsLst>
                  <a:gs pos="2917">
                    <a:schemeClr val="tx1"/>
                  </a:gs>
                  <a:gs pos="30000">
                    <a:schemeClr val="tx1"/>
                  </a:gs>
                </a:gsLst>
                <a:lin ang="5400000" scaled="0"/>
              </a:gradFill>
              <a:cs typeface="Segoe UI Semibold" panose="020B0702040204020203" pitchFamily="34" charset="0"/>
            </a:endParaRPr>
          </a:p>
        </p:txBody>
      </p:sp>
      <p:cxnSp>
        <p:nvCxnSpPr>
          <p:cNvPr id="66" name="Straight Connector 65">
            <a:extLst>
              <a:ext uri="{FF2B5EF4-FFF2-40B4-BE49-F238E27FC236}">
                <a16:creationId xmlns:a16="http://schemas.microsoft.com/office/drawing/2014/main" xmlns="" id="{17CACD2D-E6C7-4AAD-84FF-070B82AE87E7}"/>
              </a:ext>
            </a:extLst>
          </p:cNvPr>
          <p:cNvCxnSpPr/>
          <p:nvPr/>
        </p:nvCxnSpPr>
        <p:spPr>
          <a:xfrm>
            <a:off x="584200" y="3095035"/>
            <a:ext cx="822960" cy="0"/>
          </a:xfrm>
          <a:prstGeom prst="line">
            <a:avLst/>
          </a:prstGeom>
          <a:ln w="19050">
            <a:solidFill>
              <a:schemeClr val="bg2">
                <a:lumMod val="75000"/>
                <a:alpha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xmlns="" id="{C94CCA08-3B77-4B96-9CD0-2555DC753178}"/>
              </a:ext>
            </a:extLst>
          </p:cNvPr>
          <p:cNvSpPr txBox="1"/>
          <p:nvPr/>
        </p:nvSpPr>
        <p:spPr>
          <a:xfrm>
            <a:off x="584201" y="3951425"/>
            <a:ext cx="3110842" cy="615553"/>
          </a:xfrm>
          <a:prstGeom prst="rect">
            <a:avLst/>
          </a:prstGeom>
          <a:noFill/>
        </p:spPr>
        <p:txBody>
          <a:bodyPr wrap="square" lIns="0" tIns="0" rIns="0" bIns="0" rtlCol="0">
            <a:spAutoFit/>
          </a:bodyPr>
          <a:lstStyle/>
          <a:p>
            <a:r>
              <a:rPr lang="en-US" sz="2000" dirty="0">
                <a:gradFill>
                  <a:gsLst>
                    <a:gs pos="2917">
                      <a:schemeClr val="tx1"/>
                    </a:gs>
                    <a:gs pos="30000">
                      <a:schemeClr val="tx1"/>
                    </a:gs>
                  </a:gsLst>
                  <a:lin ang="5400000" scaled="0"/>
                </a:gradFill>
                <a:cs typeface="Segoe UI Semibold" panose="020B0702040204020203" pitchFamily="34" charset="0"/>
              </a:rPr>
              <a:t>Windows powers a breadth of modern devices </a:t>
            </a:r>
          </a:p>
        </p:txBody>
      </p:sp>
      <p:sp>
        <p:nvSpPr>
          <p:cNvPr id="68" name="TextBox 67">
            <a:extLst>
              <a:ext uri="{FF2B5EF4-FFF2-40B4-BE49-F238E27FC236}">
                <a16:creationId xmlns:a16="http://schemas.microsoft.com/office/drawing/2014/main" xmlns="" id="{00D99674-B5AB-4AD7-B813-859F1C3A97AA}"/>
              </a:ext>
            </a:extLst>
          </p:cNvPr>
          <p:cNvSpPr txBox="1"/>
          <p:nvPr/>
        </p:nvSpPr>
        <p:spPr>
          <a:xfrm>
            <a:off x="584200" y="5329599"/>
            <a:ext cx="4032001" cy="307777"/>
          </a:xfrm>
          <a:prstGeom prst="rect">
            <a:avLst/>
          </a:prstGeom>
          <a:noFill/>
        </p:spPr>
        <p:txBody>
          <a:bodyPr wrap="square" lIns="0" tIns="0" rIns="0" bIns="0" rtlCol="0">
            <a:spAutoFit/>
          </a:bodyPr>
          <a:lstStyle/>
          <a:p>
            <a:r>
              <a:rPr lang="en-US" sz="2000" dirty="0">
                <a:gradFill>
                  <a:gsLst>
                    <a:gs pos="2917">
                      <a:schemeClr val="tx1"/>
                    </a:gs>
                    <a:gs pos="30000">
                      <a:schemeClr val="tx1"/>
                    </a:gs>
                  </a:gsLst>
                  <a:lin ang="5400000" scaled="0"/>
                </a:gradFill>
                <a:cs typeface="Segoe UI Semibold" panose="020B0702040204020203" pitchFamily="34" charset="0"/>
              </a:rPr>
              <a:t>Expanding the reach of your code </a:t>
            </a:r>
          </a:p>
        </p:txBody>
      </p:sp>
    </p:spTree>
    <p:extLst>
      <p:ext uri="{BB962C8B-B14F-4D97-AF65-F5344CB8AC3E}">
        <p14:creationId xmlns:p14="http://schemas.microsoft.com/office/powerpoint/2010/main" val="1771845546"/>
      </p:ext>
    </p:extLst>
  </p:cSld>
  <p:clrMapOvr>
    <a:masterClrMapping/>
  </p:clrMapOvr>
  <mc:AlternateContent xmlns:mc="http://schemas.openxmlformats.org/markup-compatibility/2006">
    <mc:Choice xmlns:p159="http://schemas.microsoft.com/office/powerpoint/2015/09/main" xmlns="" Requires="p159">
      <p:transitio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2"/>
                                        </p:tgtEl>
                                        <p:attrNameLst>
                                          <p:attrName>style.visibility</p:attrName>
                                        </p:attrNameLst>
                                      </p:cBhvr>
                                      <p:to>
                                        <p:strVal val="visible"/>
                                      </p:to>
                                    </p:set>
                                    <p:animEffect transition="in" filter="fade">
                                      <p:cBhvr>
                                        <p:cTn id="7" dur="500"/>
                                        <p:tgtEl>
                                          <p:spTgt spid="62"/>
                                        </p:tgtEl>
                                      </p:cBhvr>
                                    </p:animEffect>
                                  </p:childTnLst>
                                </p:cTn>
                              </p:par>
                              <p:par>
                                <p:cTn id="8" presetID="42" presetClass="path" presetSubtype="0" decel="100000" fill="hold" grpId="1" nodeType="withEffect">
                                  <p:stCondLst>
                                    <p:cond delay="0"/>
                                  </p:stCondLst>
                                  <p:childTnLst>
                                    <p:animMotion origin="layout" path="M 1.45833E-6 -4.07407E-6 L 1.45833E-6 -0.02338 " pathEditMode="relative" rAng="0" ptsTypes="AA">
                                      <p:cBhvr>
                                        <p:cTn id="9" dur="500" spd="-100000" fill="hold"/>
                                        <p:tgtEl>
                                          <p:spTgt spid="62"/>
                                        </p:tgtEl>
                                        <p:attrNameLst>
                                          <p:attrName>ppt_x</p:attrName>
                                          <p:attrName>ppt_y</p:attrName>
                                        </p:attrNameLst>
                                      </p:cBhvr>
                                      <p:rCtr x="0" y="-1181"/>
                                    </p:animMotion>
                                  </p:childTnLst>
                                </p:cTn>
                              </p:par>
                              <p:par>
                                <p:cTn id="10" presetID="10" presetClass="entr" presetSubtype="0" fill="hold" nodeType="withEffect">
                                  <p:stCondLst>
                                    <p:cond delay="0"/>
                                  </p:stCondLst>
                                  <p:childTnLst>
                                    <p:set>
                                      <p:cBhvr>
                                        <p:cTn id="11" dur="1" fill="hold">
                                          <p:stCondLst>
                                            <p:cond delay="0"/>
                                          </p:stCondLst>
                                        </p:cTn>
                                        <p:tgtEl>
                                          <p:spTgt spid="66"/>
                                        </p:tgtEl>
                                        <p:attrNameLst>
                                          <p:attrName>style.visibility</p:attrName>
                                        </p:attrNameLst>
                                      </p:cBhvr>
                                      <p:to>
                                        <p:strVal val="visible"/>
                                      </p:to>
                                    </p:set>
                                    <p:animEffect transition="in" filter="fade">
                                      <p:cBhvr>
                                        <p:cTn id="12" dur="500"/>
                                        <p:tgtEl>
                                          <p:spTgt spid="66"/>
                                        </p:tgtEl>
                                      </p:cBhvr>
                                    </p:animEffect>
                                  </p:childTnLst>
                                </p:cTn>
                              </p:par>
                              <p:par>
                                <p:cTn id="13" presetID="10" presetClass="entr" presetSubtype="0" fill="hold" nodeType="withEffect">
                                  <p:stCondLst>
                                    <p:cond delay="250"/>
                                  </p:stCondLst>
                                  <p:childTnLst>
                                    <p:set>
                                      <p:cBhvr>
                                        <p:cTn id="14" dur="1" fill="hold">
                                          <p:stCondLst>
                                            <p:cond delay="0"/>
                                          </p:stCondLst>
                                        </p:cTn>
                                        <p:tgtEl>
                                          <p:spTgt spid="34"/>
                                        </p:tgtEl>
                                        <p:attrNameLst>
                                          <p:attrName>style.visibility</p:attrName>
                                        </p:attrNameLst>
                                      </p:cBhvr>
                                      <p:to>
                                        <p:strVal val="visible"/>
                                      </p:to>
                                    </p:set>
                                    <p:animEffect transition="in" filter="fade">
                                      <p:cBhvr>
                                        <p:cTn id="15" dur="500"/>
                                        <p:tgtEl>
                                          <p:spTgt spid="34"/>
                                        </p:tgtEl>
                                      </p:cBhvr>
                                    </p:animEffect>
                                  </p:childTnLst>
                                </p:cTn>
                              </p:par>
                              <p:par>
                                <p:cTn id="16" presetID="10" presetClass="entr" presetSubtype="0" fill="hold" grpId="0" nodeType="withEffect">
                                  <p:stCondLst>
                                    <p:cond delay="350"/>
                                  </p:stCondLst>
                                  <p:childTnLst>
                                    <p:set>
                                      <p:cBhvr>
                                        <p:cTn id="17" dur="1" fill="hold">
                                          <p:stCondLst>
                                            <p:cond delay="0"/>
                                          </p:stCondLst>
                                        </p:cTn>
                                        <p:tgtEl>
                                          <p:spTgt spid="63"/>
                                        </p:tgtEl>
                                        <p:attrNameLst>
                                          <p:attrName>style.visibility</p:attrName>
                                        </p:attrNameLst>
                                      </p:cBhvr>
                                      <p:to>
                                        <p:strVal val="visible"/>
                                      </p:to>
                                    </p:set>
                                    <p:animEffect transition="in" filter="fade">
                                      <p:cBhvr>
                                        <p:cTn id="18" dur="500"/>
                                        <p:tgtEl>
                                          <p:spTgt spid="63"/>
                                        </p:tgtEl>
                                      </p:cBhvr>
                                    </p:animEffect>
                                  </p:childTnLst>
                                </p:cTn>
                              </p:par>
                              <p:par>
                                <p:cTn id="19" presetID="42" presetClass="path" presetSubtype="0" decel="100000" fill="hold" grpId="1" nodeType="withEffect">
                                  <p:stCondLst>
                                    <p:cond delay="350"/>
                                  </p:stCondLst>
                                  <p:childTnLst>
                                    <p:animMotion origin="layout" path="M -0.03034 -4.81481E-6 L -1.66667E-6 -4.81481E-6 " pathEditMode="relative" rAng="0" ptsTypes="AA">
                                      <p:cBhvr>
                                        <p:cTn id="20" dur="600" fill="hold"/>
                                        <p:tgtEl>
                                          <p:spTgt spid="63"/>
                                        </p:tgtEl>
                                        <p:attrNameLst>
                                          <p:attrName>ppt_x</p:attrName>
                                          <p:attrName>ppt_y</p:attrName>
                                        </p:attrNameLst>
                                      </p:cBhvr>
                                      <p:rCtr x="1510" y="0"/>
                                    </p:animMotion>
                                  </p:childTnLst>
                                </p:cTn>
                              </p:par>
                              <p:par>
                                <p:cTn id="21" presetID="10" presetClass="entr" presetSubtype="0" fill="hold" grpId="0" nodeType="withEffect">
                                  <p:stCondLst>
                                    <p:cond delay="450"/>
                                  </p:stCondLst>
                                  <p:childTnLst>
                                    <p:set>
                                      <p:cBhvr>
                                        <p:cTn id="22" dur="1" fill="hold">
                                          <p:stCondLst>
                                            <p:cond delay="0"/>
                                          </p:stCondLst>
                                        </p:cTn>
                                        <p:tgtEl>
                                          <p:spTgt spid="67"/>
                                        </p:tgtEl>
                                        <p:attrNameLst>
                                          <p:attrName>style.visibility</p:attrName>
                                        </p:attrNameLst>
                                      </p:cBhvr>
                                      <p:to>
                                        <p:strVal val="visible"/>
                                      </p:to>
                                    </p:set>
                                    <p:animEffect transition="in" filter="fade">
                                      <p:cBhvr>
                                        <p:cTn id="23" dur="500"/>
                                        <p:tgtEl>
                                          <p:spTgt spid="67"/>
                                        </p:tgtEl>
                                      </p:cBhvr>
                                    </p:animEffect>
                                  </p:childTnLst>
                                </p:cTn>
                              </p:par>
                              <p:par>
                                <p:cTn id="24" presetID="42" presetClass="path" presetSubtype="0" decel="100000" fill="hold" grpId="1" nodeType="withEffect">
                                  <p:stCondLst>
                                    <p:cond delay="450"/>
                                  </p:stCondLst>
                                  <p:childTnLst>
                                    <p:animMotion origin="layout" path="M -0.03034 -4.81481E-6 L -8.33333E-7 -4.81481E-6 " pathEditMode="relative" rAng="0" ptsTypes="AA">
                                      <p:cBhvr>
                                        <p:cTn id="25" dur="600" fill="hold"/>
                                        <p:tgtEl>
                                          <p:spTgt spid="67"/>
                                        </p:tgtEl>
                                        <p:attrNameLst>
                                          <p:attrName>ppt_x</p:attrName>
                                          <p:attrName>ppt_y</p:attrName>
                                        </p:attrNameLst>
                                      </p:cBhvr>
                                      <p:rCtr x="1510" y="0"/>
                                    </p:animMotion>
                                  </p:childTnLst>
                                </p:cTn>
                              </p:par>
                              <p:par>
                                <p:cTn id="26" presetID="10" presetClass="entr" presetSubtype="0" fill="hold" grpId="0" nodeType="withEffect">
                                  <p:stCondLst>
                                    <p:cond delay="550"/>
                                  </p:stCondLst>
                                  <p:childTnLst>
                                    <p:set>
                                      <p:cBhvr>
                                        <p:cTn id="27" dur="1" fill="hold">
                                          <p:stCondLst>
                                            <p:cond delay="0"/>
                                          </p:stCondLst>
                                        </p:cTn>
                                        <p:tgtEl>
                                          <p:spTgt spid="64"/>
                                        </p:tgtEl>
                                        <p:attrNameLst>
                                          <p:attrName>style.visibility</p:attrName>
                                        </p:attrNameLst>
                                      </p:cBhvr>
                                      <p:to>
                                        <p:strVal val="visible"/>
                                      </p:to>
                                    </p:set>
                                    <p:animEffect transition="in" filter="fade">
                                      <p:cBhvr>
                                        <p:cTn id="28" dur="500"/>
                                        <p:tgtEl>
                                          <p:spTgt spid="64"/>
                                        </p:tgtEl>
                                      </p:cBhvr>
                                    </p:animEffect>
                                  </p:childTnLst>
                                </p:cTn>
                              </p:par>
                              <p:par>
                                <p:cTn id="29" presetID="42" presetClass="path" presetSubtype="0" decel="100000" fill="hold" grpId="1" nodeType="withEffect">
                                  <p:stCondLst>
                                    <p:cond delay="550"/>
                                  </p:stCondLst>
                                  <p:childTnLst>
                                    <p:animMotion origin="layout" path="M -0.03034 -4.81481E-6 L -1.25E-6 -4.81481E-6 " pathEditMode="relative" rAng="0" ptsTypes="AA">
                                      <p:cBhvr>
                                        <p:cTn id="30" dur="600" fill="hold"/>
                                        <p:tgtEl>
                                          <p:spTgt spid="64"/>
                                        </p:tgtEl>
                                        <p:attrNameLst>
                                          <p:attrName>ppt_x</p:attrName>
                                          <p:attrName>ppt_y</p:attrName>
                                        </p:attrNameLst>
                                      </p:cBhvr>
                                      <p:rCtr x="1510" y="0"/>
                                    </p:animMotion>
                                  </p:childTnLst>
                                </p:cTn>
                              </p:par>
                              <p:par>
                                <p:cTn id="31" presetID="10" presetClass="entr" presetSubtype="0" fill="hold" grpId="0" nodeType="withEffect">
                                  <p:stCondLst>
                                    <p:cond delay="650"/>
                                  </p:stCondLst>
                                  <p:childTnLst>
                                    <p:set>
                                      <p:cBhvr>
                                        <p:cTn id="32" dur="1" fill="hold">
                                          <p:stCondLst>
                                            <p:cond delay="0"/>
                                          </p:stCondLst>
                                        </p:cTn>
                                        <p:tgtEl>
                                          <p:spTgt spid="68"/>
                                        </p:tgtEl>
                                        <p:attrNameLst>
                                          <p:attrName>style.visibility</p:attrName>
                                        </p:attrNameLst>
                                      </p:cBhvr>
                                      <p:to>
                                        <p:strVal val="visible"/>
                                      </p:to>
                                    </p:set>
                                    <p:animEffect transition="in" filter="fade">
                                      <p:cBhvr>
                                        <p:cTn id="33" dur="500"/>
                                        <p:tgtEl>
                                          <p:spTgt spid="68"/>
                                        </p:tgtEl>
                                      </p:cBhvr>
                                    </p:animEffect>
                                  </p:childTnLst>
                                </p:cTn>
                              </p:par>
                              <p:par>
                                <p:cTn id="34" presetID="42" presetClass="path" presetSubtype="0" decel="100000" fill="hold" grpId="1" nodeType="withEffect">
                                  <p:stCondLst>
                                    <p:cond delay="650"/>
                                  </p:stCondLst>
                                  <p:childTnLst>
                                    <p:animMotion origin="layout" path="M -0.03034 2.96296E-6 L -1.25E-6 2.96296E-6 " pathEditMode="relative" rAng="0" ptsTypes="AA">
                                      <p:cBhvr>
                                        <p:cTn id="35" dur="600" fill="hold"/>
                                        <p:tgtEl>
                                          <p:spTgt spid="68"/>
                                        </p:tgtEl>
                                        <p:attrNameLst>
                                          <p:attrName>ppt_x</p:attrName>
                                          <p:attrName>ppt_y</p:attrName>
                                        </p:attrNameLst>
                                      </p:cBhvr>
                                      <p:rCtr x="1510" y="0"/>
                                    </p:animMotion>
                                  </p:childTnLst>
                                </p:cTn>
                              </p:par>
                              <p:par>
                                <p:cTn id="36" presetID="10" presetClass="entr" presetSubtype="0" fill="hold" grpId="0" nodeType="withEffect">
                                  <p:stCondLst>
                                    <p:cond delay="750"/>
                                  </p:stCondLst>
                                  <p:childTnLst>
                                    <p:set>
                                      <p:cBhvr>
                                        <p:cTn id="37" dur="1" fill="hold">
                                          <p:stCondLst>
                                            <p:cond delay="0"/>
                                          </p:stCondLst>
                                        </p:cTn>
                                        <p:tgtEl>
                                          <p:spTgt spid="65"/>
                                        </p:tgtEl>
                                        <p:attrNameLst>
                                          <p:attrName>style.visibility</p:attrName>
                                        </p:attrNameLst>
                                      </p:cBhvr>
                                      <p:to>
                                        <p:strVal val="visible"/>
                                      </p:to>
                                    </p:set>
                                    <p:animEffect transition="in" filter="fade">
                                      <p:cBhvr>
                                        <p:cTn id="38" dur="500"/>
                                        <p:tgtEl>
                                          <p:spTgt spid="65"/>
                                        </p:tgtEl>
                                      </p:cBhvr>
                                    </p:animEffect>
                                  </p:childTnLst>
                                </p:cTn>
                              </p:par>
                              <p:par>
                                <p:cTn id="39" presetID="42" presetClass="path" presetSubtype="0" decel="100000" fill="hold" grpId="1" nodeType="withEffect">
                                  <p:stCondLst>
                                    <p:cond delay="750"/>
                                  </p:stCondLst>
                                  <p:childTnLst>
                                    <p:animMotion origin="layout" path="M -0.03034 -4.81481E-6 L 1.875E-6 -4.81481E-6 " pathEditMode="relative" rAng="0" ptsTypes="AA">
                                      <p:cBhvr>
                                        <p:cTn id="40" dur="600" fill="hold"/>
                                        <p:tgtEl>
                                          <p:spTgt spid="65"/>
                                        </p:tgtEl>
                                        <p:attrNameLst>
                                          <p:attrName>ppt_x</p:attrName>
                                          <p:attrName>ppt_y</p:attrName>
                                        </p:attrNameLst>
                                      </p:cBhvr>
                                      <p:rCtr x="151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p:bldP spid="62" grpId="1"/>
      <p:bldP spid="63" grpId="0"/>
      <p:bldP spid="63" grpId="1"/>
      <p:bldP spid="64" grpId="0"/>
      <p:bldP spid="64" grpId="1"/>
      <p:bldP spid="65" grpId="0"/>
      <p:bldP spid="65" grpId="1"/>
      <p:bldP spid="67" grpId="0"/>
      <p:bldP spid="67" grpId="1"/>
      <p:bldP spid="68" grpId="0"/>
      <p:bldP spid="68" grpId="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TextBox 61">
            <a:extLst>
              <a:ext uri="{FF2B5EF4-FFF2-40B4-BE49-F238E27FC236}">
                <a16:creationId xmlns:a16="http://schemas.microsoft.com/office/drawing/2014/main" xmlns="" id="{676AA562-8965-425D-B8ED-AA6728AF9DEE}"/>
              </a:ext>
            </a:extLst>
          </p:cNvPr>
          <p:cNvSpPr txBox="1"/>
          <p:nvPr/>
        </p:nvSpPr>
        <p:spPr>
          <a:xfrm>
            <a:off x="584200" y="1927553"/>
            <a:ext cx="4297901" cy="523220"/>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400" b="1" i="0" u="none" strike="noStrike" kern="1200" cap="none" spc="0" normalizeH="0" baseline="0" noProof="0" dirty="0">
                <a:ln>
                  <a:noFill/>
                </a:ln>
                <a:solidFill>
                  <a:srgbClr val="000000"/>
                </a:solidFill>
                <a:effectLst/>
                <a:uLnTx/>
                <a:uFillTx/>
                <a:latin typeface="Segoe UI"/>
                <a:ea typeface="+mn-ea"/>
                <a:cs typeface="+mn-cs"/>
              </a:rPr>
              <a:t>Building Web Apps</a:t>
            </a:r>
          </a:p>
        </p:txBody>
      </p:sp>
      <p:cxnSp>
        <p:nvCxnSpPr>
          <p:cNvPr id="66" name="Straight Connector 65">
            <a:extLst>
              <a:ext uri="{FF2B5EF4-FFF2-40B4-BE49-F238E27FC236}">
                <a16:creationId xmlns:a16="http://schemas.microsoft.com/office/drawing/2014/main" xmlns="" id="{C245FA0C-B36A-4437-B1FA-B8AC7A87F0FE}"/>
              </a:ext>
            </a:extLst>
          </p:cNvPr>
          <p:cNvCxnSpPr/>
          <p:nvPr/>
        </p:nvCxnSpPr>
        <p:spPr>
          <a:xfrm>
            <a:off x="584200" y="2795655"/>
            <a:ext cx="822960" cy="0"/>
          </a:xfrm>
          <a:prstGeom prst="line">
            <a:avLst/>
          </a:prstGeom>
          <a:ln w="19050">
            <a:solidFill>
              <a:schemeClr val="bg2">
                <a:lumMod val="75000"/>
                <a:alpha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3" name="Picture 2" descr="A person sitting at a table using a computer&#10;&#10;Description automatically generated">
            <a:extLst>
              <a:ext uri="{FF2B5EF4-FFF2-40B4-BE49-F238E27FC236}">
                <a16:creationId xmlns:a16="http://schemas.microsoft.com/office/drawing/2014/main" xmlns="" id="{8EC6A0EE-119A-45C7-B794-B55DF6271D4B}"/>
              </a:ext>
            </a:extLst>
          </p:cNvPr>
          <p:cNvPicPr>
            <a:picLocks noChangeAspect="1"/>
          </p:cNvPicPr>
          <p:nvPr/>
        </p:nvPicPr>
        <p:blipFill rotWithShape="1">
          <a:blip r:embed="rId3"/>
          <a:srcRect l="23812" r="12998"/>
          <a:stretch/>
        </p:blipFill>
        <p:spPr>
          <a:xfrm>
            <a:off x="5953196" y="292100"/>
            <a:ext cx="5945116" cy="6272213"/>
          </a:xfrm>
          <a:prstGeom prst="rect">
            <a:avLst/>
          </a:prstGeom>
          <a:blipFill>
            <a:blip r:embed="rId4"/>
            <a:stretch>
              <a:fillRect/>
            </a:stretch>
          </a:blipFill>
          <a:effectLst>
            <a:outerShdw blurRad="254000" dist="50800" dir="2700000" algn="tl" rotWithShape="0">
              <a:prstClr val="black">
                <a:alpha val="35000"/>
              </a:prstClr>
            </a:outerShdw>
          </a:effectLst>
        </p:spPr>
      </p:pic>
      <p:sp>
        <p:nvSpPr>
          <p:cNvPr id="35" name="TextBox 34">
            <a:extLst>
              <a:ext uri="{FF2B5EF4-FFF2-40B4-BE49-F238E27FC236}">
                <a16:creationId xmlns:a16="http://schemas.microsoft.com/office/drawing/2014/main" xmlns="" id="{8082122D-5E71-4F55-BE11-2E2D18E6DE33}"/>
              </a:ext>
            </a:extLst>
          </p:cNvPr>
          <p:cNvSpPr txBox="1"/>
          <p:nvPr/>
        </p:nvSpPr>
        <p:spPr>
          <a:xfrm>
            <a:off x="584201" y="3128875"/>
            <a:ext cx="3955504" cy="61555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For consistent, standards-based experiences across platforms </a:t>
            </a:r>
            <a:endParaRPr kumimoji="0" lang="en-US" sz="2000" b="0" i="0" u="none" strike="noStrike" kern="1200" cap="none" spc="-30" normalizeH="0" baseline="0" noProof="0" dirty="0">
              <a:ln>
                <a:noFill/>
              </a:ln>
              <a:gradFill>
                <a:gsLst>
                  <a:gs pos="2917">
                    <a:srgbClr val="000000"/>
                  </a:gs>
                  <a:gs pos="30000">
                    <a:srgbClr val="000000"/>
                  </a:gs>
                </a:gsLst>
                <a:lin ang="5400000" scaled="0"/>
              </a:gradFill>
              <a:effectLst/>
              <a:uLnTx/>
              <a:uFillTx/>
              <a:latin typeface="Segoe UI"/>
              <a:ea typeface="+mn-ea"/>
              <a:cs typeface="Segoe UI Semibold" panose="020B0702040204020203" pitchFamily="34" charset="0"/>
            </a:endParaRPr>
          </a:p>
        </p:txBody>
      </p:sp>
      <p:sp>
        <p:nvSpPr>
          <p:cNvPr id="36" name="TextBox 35">
            <a:extLst>
              <a:ext uri="{FF2B5EF4-FFF2-40B4-BE49-F238E27FC236}">
                <a16:creationId xmlns:a16="http://schemas.microsoft.com/office/drawing/2014/main" xmlns="" id="{0C2CAD9D-2346-4108-88D8-56941E1D8764}"/>
              </a:ext>
            </a:extLst>
          </p:cNvPr>
          <p:cNvSpPr txBox="1"/>
          <p:nvPr/>
        </p:nvSpPr>
        <p:spPr>
          <a:xfrm>
            <a:off x="584201" y="3962857"/>
            <a:ext cx="3168650" cy="61555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One browser for all your web experiences </a:t>
            </a:r>
            <a:endParaRPr kumimoji="0" lang="en-US" sz="2000" b="0" i="0" u="none" strike="noStrike" kern="1200" cap="none" spc="-30" normalizeH="0" baseline="0" noProof="0" dirty="0">
              <a:ln>
                <a:noFill/>
              </a:ln>
              <a:gradFill>
                <a:gsLst>
                  <a:gs pos="2917">
                    <a:srgbClr val="000000"/>
                  </a:gs>
                  <a:gs pos="30000">
                    <a:srgbClr val="000000"/>
                  </a:gs>
                </a:gsLst>
                <a:lin ang="5400000" scaled="0"/>
              </a:gradFill>
              <a:effectLst/>
              <a:uLnTx/>
              <a:uFillTx/>
              <a:latin typeface="Segoe UI"/>
              <a:ea typeface="+mn-ea"/>
              <a:cs typeface="Segoe UI Semibold" panose="020B0702040204020203" pitchFamily="34" charset="0"/>
            </a:endParaRPr>
          </a:p>
        </p:txBody>
      </p:sp>
      <p:sp>
        <p:nvSpPr>
          <p:cNvPr id="37" name="TextBox 36">
            <a:extLst>
              <a:ext uri="{FF2B5EF4-FFF2-40B4-BE49-F238E27FC236}">
                <a16:creationId xmlns:a16="http://schemas.microsoft.com/office/drawing/2014/main" xmlns="" id="{257AB4B2-64C6-4DC1-89C7-1BA26FCF7349}"/>
              </a:ext>
            </a:extLst>
          </p:cNvPr>
          <p:cNvSpPr txBox="1"/>
          <p:nvPr/>
        </p:nvSpPr>
        <p:spPr>
          <a:xfrm>
            <a:off x="584201" y="4803189"/>
            <a:ext cx="3771900"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End to end web development </a:t>
            </a:r>
            <a:endParaRPr kumimoji="0" lang="en-US" sz="2000" b="0" i="0" u="none" strike="noStrike" kern="1200" cap="none" spc="-30" normalizeH="0" baseline="0" noProof="0" dirty="0">
              <a:ln>
                <a:noFill/>
              </a:ln>
              <a:gradFill>
                <a:gsLst>
                  <a:gs pos="2917">
                    <a:srgbClr val="000000"/>
                  </a:gs>
                  <a:gs pos="30000">
                    <a:srgbClr val="000000"/>
                  </a:gs>
                </a:gsLst>
                <a:lin ang="5400000" scaled="0"/>
              </a:gradFill>
              <a:effectLst/>
              <a:uLnTx/>
              <a:uFillTx/>
              <a:latin typeface="Segoe UI"/>
              <a:ea typeface="+mn-ea"/>
              <a:cs typeface="Segoe UI Semibold" panose="020B0702040204020203" pitchFamily="34" charset="0"/>
            </a:endParaRPr>
          </a:p>
        </p:txBody>
      </p:sp>
      <p:sp>
        <p:nvSpPr>
          <p:cNvPr id="38" name="TextBox 37">
            <a:extLst>
              <a:ext uri="{FF2B5EF4-FFF2-40B4-BE49-F238E27FC236}">
                <a16:creationId xmlns:a16="http://schemas.microsoft.com/office/drawing/2014/main" xmlns="" id="{74B13855-27A1-467F-B463-4386FA11C67A}"/>
              </a:ext>
            </a:extLst>
          </p:cNvPr>
          <p:cNvSpPr txBox="1"/>
          <p:nvPr/>
        </p:nvSpPr>
        <p:spPr>
          <a:xfrm>
            <a:off x="584201" y="5332570"/>
            <a:ext cx="3307903" cy="61555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Contributing back to make the whole web better </a:t>
            </a:r>
            <a:endParaRPr kumimoji="0" lang="en-US" sz="2000" b="0" i="0" u="none" strike="noStrike" kern="1200" cap="none" spc="-30" normalizeH="0" baseline="0" noProof="0" dirty="0">
              <a:ln>
                <a:noFill/>
              </a:ln>
              <a:gradFill>
                <a:gsLst>
                  <a:gs pos="2917">
                    <a:srgbClr val="000000"/>
                  </a:gs>
                  <a:gs pos="30000">
                    <a:srgbClr val="000000"/>
                  </a:gs>
                </a:gsLst>
                <a:lin ang="5400000" scaled="0"/>
              </a:gradFill>
              <a:effectLst/>
              <a:uLnTx/>
              <a:uFillTx/>
              <a:latin typeface="Segoe UI"/>
              <a:ea typeface="+mn-ea"/>
              <a:cs typeface="Segoe UI Semibold" panose="020B0702040204020203" pitchFamily="34" charset="0"/>
            </a:endParaRPr>
          </a:p>
        </p:txBody>
      </p:sp>
      <p:sp>
        <p:nvSpPr>
          <p:cNvPr id="46" name="TextBox 45">
            <a:extLst>
              <a:ext uri="{FF2B5EF4-FFF2-40B4-BE49-F238E27FC236}">
                <a16:creationId xmlns:a16="http://schemas.microsoft.com/office/drawing/2014/main" xmlns="" id="{E03E7ED5-5957-45BB-9114-DA4C3762C3A0}"/>
              </a:ext>
            </a:extLst>
          </p:cNvPr>
          <p:cNvSpPr txBox="1"/>
          <p:nvPr/>
        </p:nvSpPr>
        <p:spPr>
          <a:xfrm>
            <a:off x="1387061" y="751759"/>
            <a:ext cx="673229" cy="333425"/>
          </a:xfrm>
          <a:prstGeom prst="rect">
            <a:avLst/>
          </a:prstGeom>
          <a:noFill/>
        </p:spPr>
        <p:txBody>
          <a:bodyPr wrap="square" lIns="0" tIns="0" rIns="0" bIns="0" rtlCol="0">
            <a:spAutoFit/>
          </a:bodyPr>
          <a:lstStyle/>
          <a:p>
            <a:pPr algn="ctr" defTabSz="430252">
              <a:lnSpc>
                <a:spcPts val="1300"/>
              </a:lnSpc>
              <a:defRPr/>
            </a:pPr>
            <a:r>
              <a:rPr lang="en-US" sz="1100" kern="0" spc="-24" dirty="0">
                <a:solidFill>
                  <a:schemeClr val="tx1">
                    <a:alpha val="10000"/>
                  </a:schemeClr>
                </a:solidFill>
                <a:latin typeface="Segoe UI Semibold"/>
                <a:cs typeface="Segoe UI Semilight" panose="020B0402040204020203" pitchFamily="34" charset="0"/>
              </a:rPr>
              <a:t>Microsoft Graph</a:t>
            </a:r>
          </a:p>
        </p:txBody>
      </p:sp>
      <p:sp>
        <p:nvSpPr>
          <p:cNvPr id="47" name="TextBox 46">
            <a:extLst>
              <a:ext uri="{FF2B5EF4-FFF2-40B4-BE49-F238E27FC236}">
                <a16:creationId xmlns:a16="http://schemas.microsoft.com/office/drawing/2014/main" xmlns="" id="{3EFDEA5C-031E-4010-A674-8F511EE30B52}"/>
              </a:ext>
            </a:extLst>
          </p:cNvPr>
          <p:cNvSpPr txBox="1"/>
          <p:nvPr/>
        </p:nvSpPr>
        <p:spPr>
          <a:xfrm>
            <a:off x="561109" y="751759"/>
            <a:ext cx="673229" cy="333425"/>
          </a:xfrm>
          <a:prstGeom prst="rect">
            <a:avLst/>
          </a:prstGeom>
          <a:noFill/>
        </p:spPr>
        <p:txBody>
          <a:bodyPr wrap="square" lIns="0" tIns="0" rIns="0" bIns="0" rtlCol="0">
            <a:spAutoFit/>
          </a:bodyPr>
          <a:lstStyle>
            <a:defPPr>
              <a:defRPr lang="en-US"/>
            </a:defPPr>
            <a:lvl1pPr algn="ctr" defTabSz="430252">
              <a:lnSpc>
                <a:spcPts val="1300"/>
              </a:lnSpc>
              <a:defRPr sz="1100" kern="0" spc="-24">
                <a:solidFill>
                  <a:schemeClr val="tx1">
                    <a:alpha val="25000"/>
                  </a:schemeClr>
                </a:solidFill>
                <a:latin typeface="Segoe UI Semibold"/>
                <a:cs typeface="Segoe UI Semilight" panose="020B0402040204020203" pitchFamily="34" charset="0"/>
              </a:defRPr>
            </a:lvl1pPr>
          </a:lstStyle>
          <a:p>
            <a:r>
              <a:rPr lang="en-US" dirty="0">
                <a:solidFill>
                  <a:schemeClr val="tx1">
                    <a:alpha val="10000"/>
                  </a:schemeClr>
                </a:solidFill>
              </a:rPr>
              <a:t>Microsoft Identity</a:t>
            </a:r>
          </a:p>
        </p:txBody>
      </p:sp>
      <p:sp>
        <p:nvSpPr>
          <p:cNvPr id="48" name="TextBox 47">
            <a:extLst>
              <a:ext uri="{FF2B5EF4-FFF2-40B4-BE49-F238E27FC236}">
                <a16:creationId xmlns:a16="http://schemas.microsoft.com/office/drawing/2014/main" xmlns="" id="{826813BD-413F-4557-9B7B-CEEBF9E34546}"/>
              </a:ext>
            </a:extLst>
          </p:cNvPr>
          <p:cNvSpPr txBox="1"/>
          <p:nvPr/>
        </p:nvSpPr>
        <p:spPr>
          <a:xfrm>
            <a:off x="3040257" y="751759"/>
            <a:ext cx="673229" cy="333425"/>
          </a:xfrm>
          <a:prstGeom prst="rect">
            <a:avLst/>
          </a:prstGeom>
          <a:noFill/>
        </p:spPr>
        <p:txBody>
          <a:bodyPr wrap="square" lIns="0" tIns="0" rIns="0" bIns="0" rtlCol="0">
            <a:spAutoFit/>
          </a:bodyPr>
          <a:lstStyle>
            <a:defPPr>
              <a:defRPr lang="en-US"/>
            </a:defPPr>
            <a:lvl1pPr algn="ctr" defTabSz="430252">
              <a:lnSpc>
                <a:spcPts val="1300"/>
              </a:lnSpc>
              <a:defRPr sz="1200" kern="0" spc="-24">
                <a:latin typeface="Segoe UI Semibold"/>
                <a:cs typeface="Segoe UI Semilight" panose="020B0402040204020203" pitchFamily="34" charset="0"/>
              </a:defRPr>
            </a:lvl1pPr>
          </a:lstStyle>
          <a:p>
            <a:r>
              <a:rPr lang="en-US" dirty="0"/>
              <a:t>Microsoft Edge</a:t>
            </a:r>
          </a:p>
        </p:txBody>
      </p:sp>
      <p:sp>
        <p:nvSpPr>
          <p:cNvPr id="49" name="TextBox 48">
            <a:extLst>
              <a:ext uri="{FF2B5EF4-FFF2-40B4-BE49-F238E27FC236}">
                <a16:creationId xmlns:a16="http://schemas.microsoft.com/office/drawing/2014/main" xmlns="" id="{4CAC7A6E-E2F3-4392-8848-08EA4BE85C22}"/>
              </a:ext>
            </a:extLst>
          </p:cNvPr>
          <p:cNvSpPr txBox="1"/>
          <p:nvPr/>
        </p:nvSpPr>
        <p:spPr>
          <a:xfrm>
            <a:off x="3866475" y="751759"/>
            <a:ext cx="673229" cy="333425"/>
          </a:xfrm>
          <a:prstGeom prst="rect">
            <a:avLst/>
          </a:prstGeom>
          <a:noFill/>
        </p:spPr>
        <p:txBody>
          <a:bodyPr wrap="square" lIns="0" tIns="0" rIns="0" bIns="0" rtlCol="0">
            <a:spAutoFit/>
          </a:bodyPr>
          <a:lstStyle/>
          <a:p>
            <a:pPr algn="ctr" defTabSz="430252">
              <a:lnSpc>
                <a:spcPts val="1300"/>
              </a:lnSpc>
              <a:defRPr/>
            </a:pPr>
            <a:r>
              <a:rPr lang="en-US" sz="1100" kern="0" spc="-24" dirty="0">
                <a:solidFill>
                  <a:schemeClr val="tx1">
                    <a:alpha val="10000"/>
                  </a:schemeClr>
                </a:solidFill>
                <a:latin typeface="Segoe UI Semibold"/>
                <a:cs typeface="Segoe UI Semilight" panose="020B0402040204020203" pitchFamily="34" charset="0"/>
              </a:rPr>
              <a:t>Microsoft Teams</a:t>
            </a:r>
          </a:p>
        </p:txBody>
      </p:sp>
      <p:sp>
        <p:nvSpPr>
          <p:cNvPr id="50" name="TextBox 49">
            <a:extLst>
              <a:ext uri="{FF2B5EF4-FFF2-40B4-BE49-F238E27FC236}">
                <a16:creationId xmlns:a16="http://schemas.microsoft.com/office/drawing/2014/main" xmlns="" id="{DC20647D-2668-4EA2-81B7-982F9BE8034E}"/>
              </a:ext>
            </a:extLst>
          </p:cNvPr>
          <p:cNvSpPr txBox="1"/>
          <p:nvPr/>
        </p:nvSpPr>
        <p:spPr>
          <a:xfrm>
            <a:off x="4702706" y="751759"/>
            <a:ext cx="673229" cy="500137"/>
          </a:xfrm>
          <a:prstGeom prst="rect">
            <a:avLst/>
          </a:prstGeom>
          <a:noFill/>
        </p:spPr>
        <p:txBody>
          <a:bodyPr wrap="square" lIns="0" tIns="0" rIns="0" bIns="0" rtlCol="0">
            <a:spAutoFit/>
          </a:bodyPr>
          <a:lstStyle>
            <a:defPPr>
              <a:defRPr lang="en-US"/>
            </a:defPPr>
            <a:lvl1pPr algn="ctr" defTabSz="430252">
              <a:lnSpc>
                <a:spcPts val="1300"/>
              </a:lnSpc>
              <a:defRPr sz="1100" kern="0" spc="-24">
                <a:solidFill>
                  <a:schemeClr val="tx1">
                    <a:alpha val="25000"/>
                  </a:schemeClr>
                </a:solidFill>
                <a:latin typeface="Segoe UI Semibold"/>
                <a:cs typeface="Segoe UI Semilight" panose="020B0402040204020203" pitchFamily="34" charset="0"/>
              </a:defRPr>
            </a:lvl1pPr>
          </a:lstStyle>
          <a:p>
            <a:r>
              <a:rPr lang="en-US" dirty="0">
                <a:solidFill>
                  <a:schemeClr val="tx1">
                    <a:alpha val="10000"/>
                  </a:schemeClr>
                </a:solidFill>
              </a:rPr>
              <a:t>Microsoft Office &amp; SharePoint</a:t>
            </a:r>
          </a:p>
        </p:txBody>
      </p:sp>
      <p:grpSp>
        <p:nvGrpSpPr>
          <p:cNvPr id="54" name="Group 53">
            <a:extLst>
              <a:ext uri="{FF2B5EF4-FFF2-40B4-BE49-F238E27FC236}">
                <a16:creationId xmlns:a16="http://schemas.microsoft.com/office/drawing/2014/main" xmlns="" id="{EA55EEB4-6A0E-4EDF-A125-EAE945FD9351}"/>
              </a:ext>
            </a:extLst>
          </p:cNvPr>
          <p:cNvGrpSpPr/>
          <p:nvPr/>
        </p:nvGrpSpPr>
        <p:grpSpPr>
          <a:xfrm>
            <a:off x="1410153" y="585788"/>
            <a:ext cx="630127" cy="82296"/>
            <a:chOff x="1787641" y="-189373"/>
            <a:chExt cx="4555893" cy="582175"/>
          </a:xfrm>
          <a:effectLst>
            <a:outerShdw blurRad="76200" dir="18900000" sy="23000" kx="-1200000" algn="bl" rotWithShape="0">
              <a:prstClr val="black">
                <a:alpha val="75000"/>
              </a:prstClr>
            </a:outerShdw>
          </a:effectLst>
        </p:grpSpPr>
        <p:sp>
          <p:nvSpPr>
            <p:cNvPr id="55" name="Rectangle 54">
              <a:extLst>
                <a:ext uri="{FF2B5EF4-FFF2-40B4-BE49-F238E27FC236}">
                  <a16:creationId xmlns:a16="http://schemas.microsoft.com/office/drawing/2014/main" xmlns="" id="{004F3B5F-3002-4B3B-A284-A82BC98B0B30}"/>
                </a:ext>
              </a:extLst>
            </p:cNvPr>
            <p:cNvSpPr/>
            <p:nvPr/>
          </p:nvSpPr>
          <p:spPr bwMode="auto">
            <a:xfrm>
              <a:off x="1787641" y="-189373"/>
              <a:ext cx="4555893" cy="582175"/>
            </a:xfrm>
            <a:prstGeom prst="rect">
              <a:avLst/>
            </a:prstGeom>
            <a:solidFill>
              <a:schemeClr val="bg1">
                <a:alpha val="25000"/>
              </a:schemeClr>
            </a:solidFill>
            <a:ln>
              <a:noFill/>
              <a:headEnd type="none" w="med" len="med"/>
              <a:tailEnd type="none" w="med" len="med"/>
            </a:ln>
            <a:effectLst>
              <a:outerShdw blurRad="1143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gradFill>
                  <a:gsLst>
                    <a:gs pos="0">
                      <a:srgbClr val="FFFFFF"/>
                    </a:gs>
                    <a:gs pos="100000">
                      <a:srgbClr val="FFFFFF"/>
                    </a:gs>
                  </a:gsLst>
                  <a:lin ang="5400000" scaled="0"/>
                </a:gradFill>
                <a:cs typeface="Segoe UI" pitchFamily="34" charset="0"/>
              </a:endParaRPr>
            </a:p>
          </p:txBody>
        </p:sp>
        <p:sp>
          <p:nvSpPr>
            <p:cNvPr id="56" name="Rectangle 55">
              <a:extLst>
                <a:ext uri="{FF2B5EF4-FFF2-40B4-BE49-F238E27FC236}">
                  <a16:creationId xmlns:a16="http://schemas.microsoft.com/office/drawing/2014/main" xmlns="" id="{14C50DEF-6E6B-4A09-820C-7B96C4545A8D}"/>
                </a:ext>
              </a:extLst>
            </p:cNvPr>
            <p:cNvSpPr/>
            <p:nvPr/>
          </p:nvSpPr>
          <p:spPr bwMode="auto">
            <a:xfrm>
              <a:off x="1793490" y="-189373"/>
              <a:ext cx="4550044" cy="582175"/>
            </a:xfrm>
            <a:prstGeom prst="rect">
              <a:avLst/>
            </a:prstGeom>
            <a:solidFill>
              <a:schemeClr val="accent3">
                <a:alpha val="25000"/>
              </a:schemeClr>
            </a:solidFill>
            <a:ln>
              <a:noFill/>
              <a:headEnd type="none" w="med" len="med"/>
              <a:tailEnd type="none" w="med" len="med"/>
            </a:ln>
            <a:effectLst>
              <a:outerShdw blurRad="1143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2000">
                  <a:noFill/>
                  <a:cs typeface="Segoe UI" pitchFamily="34" charset="0"/>
                </a:rPr>
                <a:t>2</a:t>
              </a:r>
            </a:p>
          </p:txBody>
        </p:sp>
      </p:grpSp>
      <p:grpSp>
        <p:nvGrpSpPr>
          <p:cNvPr id="57" name="MS Identity">
            <a:extLst>
              <a:ext uri="{FF2B5EF4-FFF2-40B4-BE49-F238E27FC236}">
                <a16:creationId xmlns:a16="http://schemas.microsoft.com/office/drawing/2014/main" xmlns="" id="{8F0408B1-3417-48EB-A825-73D5FC86C52E}"/>
              </a:ext>
            </a:extLst>
          </p:cNvPr>
          <p:cNvGrpSpPr/>
          <p:nvPr/>
        </p:nvGrpSpPr>
        <p:grpSpPr>
          <a:xfrm>
            <a:off x="595713" y="585786"/>
            <a:ext cx="628250" cy="82297"/>
            <a:chOff x="6735847" y="5386727"/>
            <a:chExt cx="4555893" cy="585216"/>
          </a:xfrm>
          <a:effectLst>
            <a:outerShdw blurRad="76200" dir="18900000" sy="23000" kx="-1200000" algn="bl" rotWithShape="0">
              <a:prstClr val="black">
                <a:alpha val="75000"/>
              </a:prstClr>
            </a:outerShdw>
          </a:effectLst>
        </p:grpSpPr>
        <p:sp>
          <p:nvSpPr>
            <p:cNvPr id="58" name="Rectangle 57">
              <a:extLst>
                <a:ext uri="{FF2B5EF4-FFF2-40B4-BE49-F238E27FC236}">
                  <a16:creationId xmlns:a16="http://schemas.microsoft.com/office/drawing/2014/main" xmlns="" id="{D7AC36D2-ECB9-4BDA-AFDB-BDD68FD6450B}"/>
                </a:ext>
              </a:extLst>
            </p:cNvPr>
            <p:cNvSpPr/>
            <p:nvPr/>
          </p:nvSpPr>
          <p:spPr bwMode="auto">
            <a:xfrm>
              <a:off x="6735847" y="5386727"/>
              <a:ext cx="4555893" cy="582175"/>
            </a:xfrm>
            <a:prstGeom prst="rect">
              <a:avLst/>
            </a:prstGeom>
            <a:solidFill>
              <a:schemeClr val="bg1">
                <a:alpha val="25000"/>
              </a:schemeClr>
            </a:solidFill>
            <a:ln>
              <a:noFill/>
              <a:headEnd type="none" w="med" len="med"/>
              <a:tailEnd type="none" w="med" len="med"/>
            </a:ln>
            <a:effectLst>
              <a:outerShdw blurRad="1143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gradFill>
                  <a:gsLst>
                    <a:gs pos="0">
                      <a:srgbClr val="FFFFFF"/>
                    </a:gs>
                    <a:gs pos="100000">
                      <a:srgbClr val="FFFFFF"/>
                    </a:gs>
                  </a:gsLst>
                  <a:lin ang="5400000" scaled="0"/>
                </a:gradFill>
                <a:cs typeface="Segoe UI" pitchFamily="34" charset="0"/>
              </a:endParaRPr>
            </a:p>
          </p:txBody>
        </p:sp>
        <p:sp>
          <p:nvSpPr>
            <p:cNvPr id="59" name="Rectangle 58">
              <a:extLst>
                <a:ext uri="{FF2B5EF4-FFF2-40B4-BE49-F238E27FC236}">
                  <a16:creationId xmlns:a16="http://schemas.microsoft.com/office/drawing/2014/main" xmlns="" id="{7BE1D3F0-47CB-4669-9891-A88490631E32}"/>
                </a:ext>
              </a:extLst>
            </p:cNvPr>
            <p:cNvSpPr/>
            <p:nvPr/>
          </p:nvSpPr>
          <p:spPr bwMode="auto">
            <a:xfrm>
              <a:off x="6735847" y="5386727"/>
              <a:ext cx="4548288" cy="585216"/>
            </a:xfrm>
            <a:prstGeom prst="rect">
              <a:avLst/>
            </a:prstGeom>
            <a:solidFill>
              <a:schemeClr val="accent2">
                <a:alpha val="25000"/>
              </a:schemeClr>
            </a:solidFill>
            <a:ln>
              <a:noFill/>
              <a:headEnd type="none" w="med" len="med"/>
              <a:tailEnd type="none" w="med" len="med"/>
            </a:ln>
            <a:effectLst>
              <a:outerShdw blurRad="1143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2000">
                  <a:noFill/>
                  <a:cs typeface="Segoe UI" pitchFamily="34" charset="0"/>
                </a:rPr>
                <a:t>1</a:t>
              </a:r>
            </a:p>
          </p:txBody>
        </p:sp>
      </p:grpSp>
      <p:grpSp>
        <p:nvGrpSpPr>
          <p:cNvPr id="61" name="Group 60">
            <a:extLst>
              <a:ext uri="{FF2B5EF4-FFF2-40B4-BE49-F238E27FC236}">
                <a16:creationId xmlns:a16="http://schemas.microsoft.com/office/drawing/2014/main" xmlns="" id="{B27F4651-7A5D-417E-8181-C7FA80E0AA84}"/>
              </a:ext>
            </a:extLst>
          </p:cNvPr>
          <p:cNvGrpSpPr/>
          <p:nvPr/>
        </p:nvGrpSpPr>
        <p:grpSpPr>
          <a:xfrm>
            <a:off x="2236107" y="585788"/>
            <a:ext cx="629318" cy="82296"/>
            <a:chOff x="6728240" y="3600643"/>
            <a:chExt cx="4555895" cy="582175"/>
          </a:xfrm>
          <a:effectLst>
            <a:outerShdw blurRad="76200" dir="18900000" sy="23000" kx="-1200000" algn="bl" rotWithShape="0">
              <a:prstClr val="black">
                <a:alpha val="75000"/>
              </a:prstClr>
            </a:outerShdw>
          </a:effectLst>
        </p:grpSpPr>
        <p:sp>
          <p:nvSpPr>
            <p:cNvPr id="70" name="Rectangle 69">
              <a:extLst>
                <a:ext uri="{FF2B5EF4-FFF2-40B4-BE49-F238E27FC236}">
                  <a16:creationId xmlns:a16="http://schemas.microsoft.com/office/drawing/2014/main" xmlns="" id="{7DA2E958-EB80-482E-B118-43301D265F28}"/>
                </a:ext>
              </a:extLst>
            </p:cNvPr>
            <p:cNvSpPr/>
            <p:nvPr/>
          </p:nvSpPr>
          <p:spPr bwMode="auto">
            <a:xfrm>
              <a:off x="6728240" y="3600643"/>
              <a:ext cx="4555893" cy="582175"/>
            </a:xfrm>
            <a:prstGeom prst="rect">
              <a:avLst/>
            </a:prstGeom>
            <a:solidFill>
              <a:schemeClr val="bg1">
                <a:alpha val="25000"/>
              </a:schemeClr>
            </a:solidFill>
            <a:ln>
              <a:noFill/>
              <a:headEnd type="none" w="med" len="med"/>
              <a:tailEnd type="none" w="med" len="med"/>
            </a:ln>
            <a:effectLst>
              <a:outerShdw blurRad="1143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gradFill>
                  <a:gsLst>
                    <a:gs pos="0">
                      <a:srgbClr val="FFFFFF"/>
                    </a:gs>
                    <a:gs pos="100000">
                      <a:srgbClr val="FFFFFF"/>
                    </a:gs>
                  </a:gsLst>
                  <a:lin ang="5400000" scaled="0"/>
                </a:gradFill>
                <a:cs typeface="Segoe UI" pitchFamily="34" charset="0"/>
              </a:endParaRPr>
            </a:p>
          </p:txBody>
        </p:sp>
        <p:sp>
          <p:nvSpPr>
            <p:cNvPr id="71" name="Rectangle 70">
              <a:extLst>
                <a:ext uri="{FF2B5EF4-FFF2-40B4-BE49-F238E27FC236}">
                  <a16:creationId xmlns:a16="http://schemas.microsoft.com/office/drawing/2014/main" xmlns="" id="{507F3F25-8888-431A-BB8E-8398216630F3}"/>
                </a:ext>
              </a:extLst>
            </p:cNvPr>
            <p:cNvSpPr/>
            <p:nvPr/>
          </p:nvSpPr>
          <p:spPr bwMode="auto">
            <a:xfrm>
              <a:off x="6728240" y="3600643"/>
              <a:ext cx="4555895" cy="582175"/>
            </a:xfrm>
            <a:prstGeom prst="rect">
              <a:avLst/>
            </a:prstGeom>
            <a:solidFill>
              <a:schemeClr val="accent1">
                <a:alpha val="25000"/>
              </a:schemeClr>
            </a:solidFill>
            <a:ln>
              <a:noFill/>
              <a:headEnd type="none" w="med" len="med"/>
              <a:tailEnd type="none" w="med" len="med"/>
            </a:ln>
            <a:effectLst>
              <a:outerShdw blurRad="1143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2000">
                  <a:noFill/>
                  <a:cs typeface="Segoe UI" pitchFamily="34" charset="0"/>
                </a:rPr>
                <a:t>3</a:t>
              </a:r>
            </a:p>
          </p:txBody>
        </p:sp>
      </p:grpSp>
      <p:grpSp>
        <p:nvGrpSpPr>
          <p:cNvPr id="72" name="Group 71">
            <a:extLst>
              <a:ext uri="{FF2B5EF4-FFF2-40B4-BE49-F238E27FC236}">
                <a16:creationId xmlns:a16="http://schemas.microsoft.com/office/drawing/2014/main" xmlns="" id="{BCA747AD-9AD3-4BEF-887B-A61BE2A1A56C}"/>
              </a:ext>
            </a:extLst>
          </p:cNvPr>
          <p:cNvGrpSpPr/>
          <p:nvPr/>
        </p:nvGrpSpPr>
        <p:grpSpPr>
          <a:xfrm>
            <a:off x="3043581" y="481012"/>
            <a:ext cx="666580" cy="187073"/>
            <a:chOff x="6728241" y="2886753"/>
            <a:chExt cx="4555894" cy="582175"/>
          </a:xfrm>
          <a:effectLst>
            <a:outerShdw blurRad="76200" dir="18900000" sy="23000" kx="-1200000" algn="bl" rotWithShape="0">
              <a:prstClr val="black">
                <a:alpha val="75000"/>
              </a:prstClr>
            </a:outerShdw>
          </a:effectLst>
        </p:grpSpPr>
        <p:sp>
          <p:nvSpPr>
            <p:cNvPr id="73" name="Rectangle 72">
              <a:extLst>
                <a:ext uri="{FF2B5EF4-FFF2-40B4-BE49-F238E27FC236}">
                  <a16:creationId xmlns:a16="http://schemas.microsoft.com/office/drawing/2014/main" xmlns="" id="{3CB01E8B-C9FB-401E-8EA4-1BE56F784FA4}"/>
                </a:ext>
              </a:extLst>
            </p:cNvPr>
            <p:cNvSpPr/>
            <p:nvPr/>
          </p:nvSpPr>
          <p:spPr bwMode="auto">
            <a:xfrm>
              <a:off x="6728241" y="2886753"/>
              <a:ext cx="4555893" cy="582175"/>
            </a:xfrm>
            <a:prstGeom prst="rect">
              <a:avLst/>
            </a:prstGeom>
            <a:solidFill>
              <a:schemeClr val="bg1">
                <a:alpha val="25000"/>
              </a:schemeClr>
            </a:solidFill>
            <a:ln>
              <a:noFill/>
              <a:headEnd type="none" w="med" len="med"/>
              <a:tailEnd type="none" w="med" len="med"/>
            </a:ln>
            <a:effectLst>
              <a:outerShdw blurRad="1143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gradFill>
                  <a:gsLst>
                    <a:gs pos="0">
                      <a:srgbClr val="FFFFFF"/>
                    </a:gs>
                    <a:gs pos="100000">
                      <a:srgbClr val="FFFFFF"/>
                    </a:gs>
                  </a:gsLst>
                  <a:lin ang="5400000" scaled="0"/>
                </a:gradFill>
                <a:cs typeface="Segoe UI" pitchFamily="34" charset="0"/>
              </a:endParaRPr>
            </a:p>
          </p:txBody>
        </p:sp>
        <p:sp>
          <p:nvSpPr>
            <p:cNvPr id="74" name="Rectangle 73">
              <a:extLst>
                <a:ext uri="{FF2B5EF4-FFF2-40B4-BE49-F238E27FC236}">
                  <a16:creationId xmlns:a16="http://schemas.microsoft.com/office/drawing/2014/main" xmlns="" id="{0BD4253E-5C11-4582-AF90-9F110A6A8C82}"/>
                </a:ext>
              </a:extLst>
            </p:cNvPr>
            <p:cNvSpPr/>
            <p:nvPr/>
          </p:nvSpPr>
          <p:spPr bwMode="auto">
            <a:xfrm>
              <a:off x="6728241" y="2886753"/>
              <a:ext cx="4555894" cy="582175"/>
            </a:xfrm>
            <a:prstGeom prst="rect">
              <a:avLst/>
            </a:prstGeom>
            <a:solidFill>
              <a:srgbClr val="30E5D0"/>
            </a:solidFill>
            <a:ln>
              <a:noFill/>
              <a:headEnd type="none" w="med" len="med"/>
              <a:tailEnd type="none" w="med" len="med"/>
            </a:ln>
            <a:effectLst>
              <a:outerShdw blurRad="1143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2000" dirty="0">
                  <a:noFill/>
                  <a:cs typeface="Segoe UI" pitchFamily="34" charset="0"/>
                </a:rPr>
                <a:t>4</a:t>
              </a:r>
            </a:p>
          </p:txBody>
        </p:sp>
      </p:grpSp>
      <p:grpSp>
        <p:nvGrpSpPr>
          <p:cNvPr id="75" name="Group 74">
            <a:extLst>
              <a:ext uri="{FF2B5EF4-FFF2-40B4-BE49-F238E27FC236}">
                <a16:creationId xmlns:a16="http://schemas.microsoft.com/office/drawing/2014/main" xmlns="" id="{74AE8D7A-2467-407E-9AB7-C2AB2FA48541}"/>
              </a:ext>
            </a:extLst>
          </p:cNvPr>
          <p:cNvGrpSpPr/>
          <p:nvPr/>
        </p:nvGrpSpPr>
        <p:grpSpPr>
          <a:xfrm>
            <a:off x="3892105" y="585789"/>
            <a:ext cx="630936" cy="82296"/>
            <a:chOff x="6724086" y="2163591"/>
            <a:chExt cx="2304683" cy="582176"/>
          </a:xfrm>
          <a:effectLst>
            <a:outerShdw blurRad="76200" dir="18900000" sy="23000" kx="-1200000" algn="bl" rotWithShape="0">
              <a:prstClr val="black">
                <a:alpha val="75000"/>
              </a:prstClr>
            </a:outerShdw>
          </a:effectLst>
        </p:grpSpPr>
        <p:sp>
          <p:nvSpPr>
            <p:cNvPr id="76" name="Rectangle 75">
              <a:extLst>
                <a:ext uri="{FF2B5EF4-FFF2-40B4-BE49-F238E27FC236}">
                  <a16:creationId xmlns:a16="http://schemas.microsoft.com/office/drawing/2014/main" xmlns="" id="{D6E6BCC0-C748-42E0-B315-8778A788014B}"/>
                </a:ext>
              </a:extLst>
            </p:cNvPr>
            <p:cNvSpPr/>
            <p:nvPr/>
          </p:nvSpPr>
          <p:spPr bwMode="auto">
            <a:xfrm>
              <a:off x="6728242" y="2163591"/>
              <a:ext cx="2300527" cy="582175"/>
            </a:xfrm>
            <a:prstGeom prst="rect">
              <a:avLst/>
            </a:prstGeom>
            <a:solidFill>
              <a:schemeClr val="bg1">
                <a:alpha val="25000"/>
              </a:schemeClr>
            </a:solidFill>
            <a:ln>
              <a:noFill/>
              <a:headEnd type="none" w="med" len="med"/>
              <a:tailEnd type="none" w="med" len="med"/>
            </a:ln>
            <a:effectLst>
              <a:outerShdw blurRad="1143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gradFill>
                  <a:gsLst>
                    <a:gs pos="0">
                      <a:srgbClr val="FFFFFF"/>
                    </a:gs>
                    <a:gs pos="100000">
                      <a:srgbClr val="FFFFFF"/>
                    </a:gs>
                  </a:gsLst>
                  <a:lin ang="5400000" scaled="0"/>
                </a:gradFill>
                <a:cs typeface="Segoe UI" pitchFamily="34" charset="0"/>
              </a:endParaRPr>
            </a:p>
          </p:txBody>
        </p:sp>
        <p:sp>
          <p:nvSpPr>
            <p:cNvPr id="77" name="Orange Bar 1">
              <a:extLst>
                <a:ext uri="{FF2B5EF4-FFF2-40B4-BE49-F238E27FC236}">
                  <a16:creationId xmlns:a16="http://schemas.microsoft.com/office/drawing/2014/main" xmlns="" id="{61B06FF0-6988-4947-84A6-7B332006A6A3}"/>
                </a:ext>
              </a:extLst>
            </p:cNvPr>
            <p:cNvSpPr/>
            <p:nvPr/>
          </p:nvSpPr>
          <p:spPr bwMode="auto">
            <a:xfrm>
              <a:off x="6724086" y="2163591"/>
              <a:ext cx="2300528" cy="582176"/>
            </a:xfrm>
            <a:prstGeom prst="rect">
              <a:avLst/>
            </a:prstGeom>
            <a:solidFill>
              <a:srgbClr val="8661C5">
                <a:alpha val="25000"/>
              </a:srgbClr>
            </a:solidFill>
            <a:ln>
              <a:noFill/>
              <a:headEnd type="none" w="med" len="med"/>
              <a:tailEnd type="none" w="med" len="med"/>
            </a:ln>
            <a:effectLst>
              <a:outerShdw blurRad="1143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2000">
                  <a:noFill/>
                  <a:cs typeface="Segoe UI" pitchFamily="34" charset="0"/>
                </a:rPr>
                <a:t>5</a:t>
              </a:r>
            </a:p>
          </p:txBody>
        </p:sp>
      </p:grpSp>
      <p:grpSp>
        <p:nvGrpSpPr>
          <p:cNvPr id="78" name="Group 77">
            <a:extLst>
              <a:ext uri="{FF2B5EF4-FFF2-40B4-BE49-F238E27FC236}">
                <a16:creationId xmlns:a16="http://schemas.microsoft.com/office/drawing/2014/main" xmlns="" id="{CF907A21-E2A1-44A6-8FDE-73B251BAB7D2}"/>
              </a:ext>
            </a:extLst>
          </p:cNvPr>
          <p:cNvGrpSpPr/>
          <p:nvPr/>
        </p:nvGrpSpPr>
        <p:grpSpPr>
          <a:xfrm>
            <a:off x="4723007" y="585789"/>
            <a:ext cx="629319" cy="82295"/>
            <a:chOff x="9023070" y="2163591"/>
            <a:chExt cx="2261063" cy="582176"/>
          </a:xfrm>
          <a:effectLst>
            <a:outerShdw blurRad="76200" dir="18900000" sy="23000" kx="-1200000" algn="bl" rotWithShape="0">
              <a:prstClr val="black">
                <a:alpha val="75000"/>
              </a:prstClr>
            </a:outerShdw>
          </a:effectLst>
        </p:grpSpPr>
        <p:sp>
          <p:nvSpPr>
            <p:cNvPr id="79" name="Rectangle 78">
              <a:extLst>
                <a:ext uri="{FF2B5EF4-FFF2-40B4-BE49-F238E27FC236}">
                  <a16:creationId xmlns:a16="http://schemas.microsoft.com/office/drawing/2014/main" xmlns="" id="{44A6D75A-D555-4F62-B0A0-C0459EAAE8F9}"/>
                </a:ext>
              </a:extLst>
            </p:cNvPr>
            <p:cNvSpPr/>
            <p:nvPr/>
          </p:nvSpPr>
          <p:spPr bwMode="auto">
            <a:xfrm>
              <a:off x="9027226" y="2163591"/>
              <a:ext cx="2256907" cy="582175"/>
            </a:xfrm>
            <a:prstGeom prst="rect">
              <a:avLst/>
            </a:prstGeom>
            <a:solidFill>
              <a:schemeClr val="bg1">
                <a:alpha val="25000"/>
              </a:schemeClr>
            </a:solidFill>
            <a:ln>
              <a:noFill/>
              <a:headEnd type="none" w="med" len="med"/>
              <a:tailEnd type="none" w="med" len="med"/>
            </a:ln>
            <a:effectLst>
              <a:outerShdw blurRad="1143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gradFill>
                  <a:gsLst>
                    <a:gs pos="0">
                      <a:srgbClr val="FFFFFF"/>
                    </a:gs>
                    <a:gs pos="100000">
                      <a:srgbClr val="FFFFFF"/>
                    </a:gs>
                  </a:gsLst>
                  <a:lin ang="5400000" scaled="0"/>
                </a:gradFill>
                <a:cs typeface="Segoe UI" pitchFamily="34" charset="0"/>
              </a:endParaRPr>
            </a:p>
          </p:txBody>
        </p:sp>
        <p:sp>
          <p:nvSpPr>
            <p:cNvPr id="80" name="Orange Bar 1">
              <a:extLst>
                <a:ext uri="{FF2B5EF4-FFF2-40B4-BE49-F238E27FC236}">
                  <a16:creationId xmlns:a16="http://schemas.microsoft.com/office/drawing/2014/main" xmlns="" id="{69BDB542-D7CA-41E6-BF4F-DF1D2A5E7C4C}"/>
                </a:ext>
              </a:extLst>
            </p:cNvPr>
            <p:cNvSpPr/>
            <p:nvPr/>
          </p:nvSpPr>
          <p:spPr bwMode="auto">
            <a:xfrm>
              <a:off x="9023070" y="2163591"/>
              <a:ext cx="2256908" cy="582176"/>
            </a:xfrm>
            <a:prstGeom prst="rect">
              <a:avLst/>
            </a:prstGeom>
            <a:solidFill>
              <a:schemeClr val="accent5">
                <a:alpha val="25000"/>
              </a:schemeClr>
            </a:solidFill>
            <a:ln>
              <a:noFill/>
              <a:headEnd type="none" w="med" len="med"/>
              <a:tailEnd type="none" w="med" len="med"/>
            </a:ln>
            <a:effectLst>
              <a:outerShdw blurRad="1143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2000">
                  <a:noFill/>
                  <a:cs typeface="Segoe UI" pitchFamily="34" charset="0"/>
                </a:rPr>
                <a:t>6</a:t>
              </a:r>
            </a:p>
          </p:txBody>
        </p:sp>
      </p:grpSp>
      <p:sp>
        <p:nvSpPr>
          <p:cNvPr id="81" name="TextBox 80">
            <a:extLst>
              <a:ext uri="{FF2B5EF4-FFF2-40B4-BE49-F238E27FC236}">
                <a16:creationId xmlns:a16="http://schemas.microsoft.com/office/drawing/2014/main" xmlns="" id="{1D1831E4-03D5-48BD-8435-66408F53B8FA}"/>
              </a:ext>
            </a:extLst>
          </p:cNvPr>
          <p:cNvSpPr txBox="1"/>
          <p:nvPr/>
        </p:nvSpPr>
        <p:spPr>
          <a:xfrm>
            <a:off x="2218285" y="751759"/>
            <a:ext cx="673229" cy="333425"/>
          </a:xfrm>
          <a:prstGeom prst="rect">
            <a:avLst/>
          </a:prstGeom>
          <a:noFill/>
        </p:spPr>
        <p:txBody>
          <a:bodyPr wrap="square" lIns="0" tIns="0" rIns="0" bIns="0" rtlCol="0">
            <a:spAutoFit/>
          </a:bodyPr>
          <a:lstStyle/>
          <a:p>
            <a:pPr algn="ctr" defTabSz="430252">
              <a:lnSpc>
                <a:spcPts val="1300"/>
              </a:lnSpc>
              <a:defRPr/>
            </a:pPr>
            <a:r>
              <a:rPr lang="en-US" sz="1100" kern="0" spc="-24" dirty="0">
                <a:solidFill>
                  <a:schemeClr val="tx1">
                    <a:alpha val="10000"/>
                  </a:schemeClr>
                </a:solidFill>
                <a:latin typeface="Segoe UI Semibold"/>
                <a:cs typeface="Segoe UI Semilight" panose="020B0402040204020203" pitchFamily="34" charset="0"/>
              </a:rPr>
              <a:t>Microsoft Windows</a:t>
            </a:r>
          </a:p>
        </p:txBody>
      </p:sp>
    </p:spTree>
    <p:extLst>
      <p:ext uri="{BB962C8B-B14F-4D97-AF65-F5344CB8AC3E}">
        <p14:creationId xmlns:p14="http://schemas.microsoft.com/office/powerpoint/2010/main" val="3173148322"/>
      </p:ext>
    </p:extLst>
  </p:cSld>
  <p:clrMapOvr>
    <a:masterClrMapping/>
  </p:clrMapOvr>
  <mc:AlternateContent xmlns:mc="http://schemas.openxmlformats.org/markup-compatibility/2006">
    <mc:Choice xmlns:p159="http://schemas.microsoft.com/office/powerpoint/2015/09/main" xmlns="" Requires="p159">
      <p:transitio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2"/>
                                        </p:tgtEl>
                                        <p:attrNameLst>
                                          <p:attrName>style.visibility</p:attrName>
                                        </p:attrNameLst>
                                      </p:cBhvr>
                                      <p:to>
                                        <p:strVal val="visible"/>
                                      </p:to>
                                    </p:set>
                                    <p:animEffect transition="in" filter="fade">
                                      <p:cBhvr>
                                        <p:cTn id="7" dur="500"/>
                                        <p:tgtEl>
                                          <p:spTgt spid="62"/>
                                        </p:tgtEl>
                                      </p:cBhvr>
                                    </p:animEffect>
                                  </p:childTnLst>
                                </p:cTn>
                              </p:par>
                              <p:par>
                                <p:cTn id="8" presetID="42" presetClass="path" presetSubtype="0" decel="100000" fill="hold" grpId="1" nodeType="withEffect">
                                  <p:stCondLst>
                                    <p:cond delay="0"/>
                                  </p:stCondLst>
                                  <p:childTnLst>
                                    <p:animMotion origin="layout" path="M 1.45833E-6 -2.96296E-6 L 1.45833E-6 -0.02338 " pathEditMode="relative" rAng="0" ptsTypes="AA">
                                      <p:cBhvr>
                                        <p:cTn id="9" dur="500" spd="-100000" fill="hold"/>
                                        <p:tgtEl>
                                          <p:spTgt spid="62"/>
                                        </p:tgtEl>
                                        <p:attrNameLst>
                                          <p:attrName>ppt_x</p:attrName>
                                          <p:attrName>ppt_y</p:attrName>
                                        </p:attrNameLst>
                                      </p:cBhvr>
                                      <p:rCtr x="0" y="-1181"/>
                                    </p:animMotion>
                                  </p:childTnLst>
                                </p:cTn>
                              </p:par>
                              <p:par>
                                <p:cTn id="10" presetID="10" presetClass="entr" presetSubtype="0" fill="hold" nodeType="withEffect">
                                  <p:stCondLst>
                                    <p:cond delay="0"/>
                                  </p:stCondLst>
                                  <p:childTnLst>
                                    <p:set>
                                      <p:cBhvr>
                                        <p:cTn id="11" dur="1" fill="hold">
                                          <p:stCondLst>
                                            <p:cond delay="0"/>
                                          </p:stCondLst>
                                        </p:cTn>
                                        <p:tgtEl>
                                          <p:spTgt spid="66"/>
                                        </p:tgtEl>
                                        <p:attrNameLst>
                                          <p:attrName>style.visibility</p:attrName>
                                        </p:attrNameLst>
                                      </p:cBhvr>
                                      <p:to>
                                        <p:strVal val="visible"/>
                                      </p:to>
                                    </p:set>
                                    <p:animEffect transition="in" filter="fade">
                                      <p:cBhvr>
                                        <p:cTn id="12" dur="500"/>
                                        <p:tgtEl>
                                          <p:spTgt spid="66"/>
                                        </p:tgtEl>
                                      </p:cBhvr>
                                    </p:animEffect>
                                  </p:childTnLst>
                                </p:cTn>
                              </p:par>
                              <p:par>
                                <p:cTn id="13" presetID="10" presetClass="entr" presetSubtype="0" fill="hold" nodeType="withEffect">
                                  <p:stCondLst>
                                    <p:cond delay="25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par>
                                <p:cTn id="16" presetID="10" presetClass="entr" presetSubtype="0" fill="hold" grpId="0" nodeType="withEffect">
                                  <p:stCondLst>
                                    <p:cond delay="350"/>
                                  </p:stCondLst>
                                  <p:childTnLst>
                                    <p:set>
                                      <p:cBhvr>
                                        <p:cTn id="17" dur="1" fill="hold">
                                          <p:stCondLst>
                                            <p:cond delay="0"/>
                                          </p:stCondLst>
                                        </p:cTn>
                                        <p:tgtEl>
                                          <p:spTgt spid="35"/>
                                        </p:tgtEl>
                                        <p:attrNameLst>
                                          <p:attrName>style.visibility</p:attrName>
                                        </p:attrNameLst>
                                      </p:cBhvr>
                                      <p:to>
                                        <p:strVal val="visible"/>
                                      </p:to>
                                    </p:set>
                                    <p:animEffect transition="in" filter="fade">
                                      <p:cBhvr>
                                        <p:cTn id="18" dur="500"/>
                                        <p:tgtEl>
                                          <p:spTgt spid="35"/>
                                        </p:tgtEl>
                                      </p:cBhvr>
                                    </p:animEffect>
                                  </p:childTnLst>
                                </p:cTn>
                              </p:par>
                              <p:par>
                                <p:cTn id="19" presetID="42" presetClass="path" presetSubtype="0" decel="100000" fill="hold" grpId="1" nodeType="withEffect">
                                  <p:stCondLst>
                                    <p:cond delay="350"/>
                                  </p:stCondLst>
                                  <p:childTnLst>
                                    <p:animMotion origin="layout" path="M -0.03034 2.59259E-6 L 3.75E-6 2.59259E-6 " pathEditMode="relative" rAng="0" ptsTypes="AA">
                                      <p:cBhvr>
                                        <p:cTn id="20" dur="600" fill="hold"/>
                                        <p:tgtEl>
                                          <p:spTgt spid="35"/>
                                        </p:tgtEl>
                                        <p:attrNameLst>
                                          <p:attrName>ppt_x</p:attrName>
                                          <p:attrName>ppt_y</p:attrName>
                                        </p:attrNameLst>
                                      </p:cBhvr>
                                      <p:rCtr x="1510" y="0"/>
                                    </p:animMotion>
                                  </p:childTnLst>
                                </p:cTn>
                              </p:par>
                              <p:par>
                                <p:cTn id="21" presetID="10" presetClass="entr" presetSubtype="0" fill="hold" grpId="0" nodeType="withEffect">
                                  <p:stCondLst>
                                    <p:cond delay="450"/>
                                  </p:stCondLst>
                                  <p:childTnLst>
                                    <p:set>
                                      <p:cBhvr>
                                        <p:cTn id="22" dur="1" fill="hold">
                                          <p:stCondLst>
                                            <p:cond delay="0"/>
                                          </p:stCondLst>
                                        </p:cTn>
                                        <p:tgtEl>
                                          <p:spTgt spid="36"/>
                                        </p:tgtEl>
                                        <p:attrNameLst>
                                          <p:attrName>style.visibility</p:attrName>
                                        </p:attrNameLst>
                                      </p:cBhvr>
                                      <p:to>
                                        <p:strVal val="visible"/>
                                      </p:to>
                                    </p:set>
                                    <p:animEffect transition="in" filter="fade">
                                      <p:cBhvr>
                                        <p:cTn id="23" dur="500"/>
                                        <p:tgtEl>
                                          <p:spTgt spid="36"/>
                                        </p:tgtEl>
                                      </p:cBhvr>
                                    </p:animEffect>
                                  </p:childTnLst>
                                </p:cTn>
                              </p:par>
                              <p:par>
                                <p:cTn id="24" presetID="42" presetClass="path" presetSubtype="0" decel="100000" fill="hold" grpId="1" nodeType="withEffect">
                                  <p:stCondLst>
                                    <p:cond delay="450"/>
                                  </p:stCondLst>
                                  <p:childTnLst>
                                    <p:animMotion origin="layout" path="M -0.03033 4.81481E-6 L -4.58333E-6 4.81481E-6 " pathEditMode="relative" rAng="0" ptsTypes="AA">
                                      <p:cBhvr>
                                        <p:cTn id="25" dur="600" fill="hold"/>
                                        <p:tgtEl>
                                          <p:spTgt spid="36"/>
                                        </p:tgtEl>
                                        <p:attrNameLst>
                                          <p:attrName>ppt_x</p:attrName>
                                          <p:attrName>ppt_y</p:attrName>
                                        </p:attrNameLst>
                                      </p:cBhvr>
                                      <p:rCtr x="1510" y="0"/>
                                    </p:animMotion>
                                  </p:childTnLst>
                                </p:cTn>
                              </p:par>
                              <p:par>
                                <p:cTn id="26" presetID="10" presetClass="entr" presetSubtype="0" fill="hold" grpId="0" nodeType="withEffect">
                                  <p:stCondLst>
                                    <p:cond delay="550"/>
                                  </p:stCondLst>
                                  <p:childTnLst>
                                    <p:set>
                                      <p:cBhvr>
                                        <p:cTn id="27" dur="1" fill="hold">
                                          <p:stCondLst>
                                            <p:cond delay="0"/>
                                          </p:stCondLst>
                                        </p:cTn>
                                        <p:tgtEl>
                                          <p:spTgt spid="37"/>
                                        </p:tgtEl>
                                        <p:attrNameLst>
                                          <p:attrName>style.visibility</p:attrName>
                                        </p:attrNameLst>
                                      </p:cBhvr>
                                      <p:to>
                                        <p:strVal val="visible"/>
                                      </p:to>
                                    </p:set>
                                    <p:animEffect transition="in" filter="fade">
                                      <p:cBhvr>
                                        <p:cTn id="28" dur="500"/>
                                        <p:tgtEl>
                                          <p:spTgt spid="37"/>
                                        </p:tgtEl>
                                      </p:cBhvr>
                                    </p:animEffect>
                                  </p:childTnLst>
                                </p:cTn>
                              </p:par>
                              <p:par>
                                <p:cTn id="29" presetID="42" presetClass="path" presetSubtype="0" decel="100000" fill="hold" grpId="1" nodeType="withEffect">
                                  <p:stCondLst>
                                    <p:cond delay="550"/>
                                  </p:stCondLst>
                                  <p:childTnLst>
                                    <p:animMotion origin="layout" path="M -0.03033 3.33333E-6 L -4.16667E-6 3.33333E-6 " pathEditMode="relative" rAng="0" ptsTypes="AA">
                                      <p:cBhvr>
                                        <p:cTn id="30" dur="600" fill="hold"/>
                                        <p:tgtEl>
                                          <p:spTgt spid="37"/>
                                        </p:tgtEl>
                                        <p:attrNameLst>
                                          <p:attrName>ppt_x</p:attrName>
                                          <p:attrName>ppt_y</p:attrName>
                                        </p:attrNameLst>
                                      </p:cBhvr>
                                      <p:rCtr x="1510" y="0"/>
                                    </p:animMotion>
                                  </p:childTnLst>
                                </p:cTn>
                              </p:par>
                              <p:par>
                                <p:cTn id="31" presetID="10" presetClass="entr" presetSubtype="0" fill="hold" grpId="0" nodeType="withEffect">
                                  <p:stCondLst>
                                    <p:cond delay="650"/>
                                  </p:stCondLst>
                                  <p:childTnLst>
                                    <p:set>
                                      <p:cBhvr>
                                        <p:cTn id="32" dur="1" fill="hold">
                                          <p:stCondLst>
                                            <p:cond delay="0"/>
                                          </p:stCondLst>
                                        </p:cTn>
                                        <p:tgtEl>
                                          <p:spTgt spid="38"/>
                                        </p:tgtEl>
                                        <p:attrNameLst>
                                          <p:attrName>style.visibility</p:attrName>
                                        </p:attrNameLst>
                                      </p:cBhvr>
                                      <p:to>
                                        <p:strVal val="visible"/>
                                      </p:to>
                                    </p:set>
                                    <p:animEffect transition="in" filter="fade">
                                      <p:cBhvr>
                                        <p:cTn id="33" dur="500"/>
                                        <p:tgtEl>
                                          <p:spTgt spid="38"/>
                                        </p:tgtEl>
                                      </p:cBhvr>
                                    </p:animEffect>
                                  </p:childTnLst>
                                </p:cTn>
                              </p:par>
                              <p:par>
                                <p:cTn id="34" presetID="42" presetClass="path" presetSubtype="0" decel="100000" fill="hold" grpId="1" nodeType="withEffect">
                                  <p:stCondLst>
                                    <p:cond delay="650"/>
                                  </p:stCondLst>
                                  <p:childTnLst>
                                    <p:animMotion origin="layout" path="M -0.03033 -3.7037E-6 L -3.75E-6 -3.7037E-6 " pathEditMode="relative" rAng="0" ptsTypes="AA">
                                      <p:cBhvr>
                                        <p:cTn id="35" dur="600" fill="hold"/>
                                        <p:tgtEl>
                                          <p:spTgt spid="38"/>
                                        </p:tgtEl>
                                        <p:attrNameLst>
                                          <p:attrName>ppt_x</p:attrName>
                                          <p:attrName>ppt_y</p:attrName>
                                        </p:attrNameLst>
                                      </p:cBhvr>
                                      <p:rCtr x="151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p:bldP spid="62" grpId="1"/>
      <p:bldP spid="35" grpId="0"/>
      <p:bldP spid="35" grpId="1"/>
      <p:bldP spid="36" grpId="0"/>
      <p:bldP spid="36" grpId="1"/>
      <p:bldP spid="37" grpId="0"/>
      <p:bldP spid="37" grpId="1"/>
      <p:bldP spid="38" grpId="0"/>
      <p:bldP spid="38" grpId="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TextBox 44">
            <a:extLst>
              <a:ext uri="{FF2B5EF4-FFF2-40B4-BE49-F238E27FC236}">
                <a16:creationId xmlns:a16="http://schemas.microsoft.com/office/drawing/2014/main" xmlns="" id="{116AFBF9-A2F7-40D7-A6D8-5CFE801C6E3D}"/>
              </a:ext>
            </a:extLst>
          </p:cNvPr>
          <p:cNvSpPr txBox="1"/>
          <p:nvPr/>
        </p:nvSpPr>
        <p:spPr>
          <a:xfrm>
            <a:off x="584200" y="1572153"/>
            <a:ext cx="5266635" cy="492443"/>
          </a:xfrm>
          <a:prstGeom prst="rect">
            <a:avLst/>
          </a:prstGeom>
          <a:noFill/>
        </p:spPr>
        <p:txBody>
          <a:bodyPr wrap="square" lIns="0" tIns="0" rIns="0" bIns="0" rtlCol="0">
            <a:spAutoFit/>
          </a:bodyPr>
          <a:lstStyle/>
          <a:p>
            <a:r>
              <a:rPr lang="en-US" sz="3200" b="1" dirty="0"/>
              <a:t>Extending Windows apps</a:t>
            </a:r>
          </a:p>
        </p:txBody>
      </p:sp>
      <p:sp>
        <p:nvSpPr>
          <p:cNvPr id="46" name="TextBox 45">
            <a:extLst>
              <a:ext uri="{FF2B5EF4-FFF2-40B4-BE49-F238E27FC236}">
                <a16:creationId xmlns:a16="http://schemas.microsoft.com/office/drawing/2014/main" xmlns="" id="{4790BD5A-B9C9-4AA1-B927-1141F0D19E0A}"/>
              </a:ext>
            </a:extLst>
          </p:cNvPr>
          <p:cNvSpPr txBox="1"/>
          <p:nvPr/>
        </p:nvSpPr>
        <p:spPr>
          <a:xfrm>
            <a:off x="584201" y="2505517"/>
            <a:ext cx="3582987" cy="307777"/>
          </a:xfrm>
          <a:prstGeom prst="rect">
            <a:avLst/>
          </a:prstGeom>
          <a:noFill/>
        </p:spPr>
        <p:txBody>
          <a:bodyPr wrap="square" lIns="0" tIns="0" rIns="0" bIns="0" rtlCol="0">
            <a:spAutoFit/>
          </a:bodyPr>
          <a:lstStyle/>
          <a:p>
            <a:r>
              <a:rPr lang="en-US" sz="2000" dirty="0"/>
              <a:t>Powered by Windows</a:t>
            </a:r>
            <a:endParaRPr lang="en-US" sz="2000" dirty="0">
              <a:gradFill>
                <a:gsLst>
                  <a:gs pos="2917">
                    <a:schemeClr val="tx1"/>
                  </a:gs>
                  <a:gs pos="30000">
                    <a:schemeClr val="tx1"/>
                  </a:gs>
                </a:gsLst>
                <a:lin ang="5400000" scaled="0"/>
              </a:gradFill>
              <a:cs typeface="Segoe UI Semibold" panose="020B0702040204020203" pitchFamily="34" charset="0"/>
            </a:endParaRPr>
          </a:p>
        </p:txBody>
      </p:sp>
      <p:sp>
        <p:nvSpPr>
          <p:cNvPr id="47" name="TextBox 46">
            <a:extLst>
              <a:ext uri="{FF2B5EF4-FFF2-40B4-BE49-F238E27FC236}">
                <a16:creationId xmlns:a16="http://schemas.microsoft.com/office/drawing/2014/main" xmlns="" id="{CEB2A788-38E4-4A64-B383-222BBE253F6B}"/>
              </a:ext>
            </a:extLst>
          </p:cNvPr>
          <p:cNvSpPr txBox="1"/>
          <p:nvPr/>
        </p:nvSpPr>
        <p:spPr>
          <a:xfrm>
            <a:off x="584200" y="3376118"/>
            <a:ext cx="4032001" cy="307777"/>
          </a:xfrm>
          <a:prstGeom prst="rect">
            <a:avLst/>
          </a:prstGeom>
          <a:noFill/>
        </p:spPr>
        <p:txBody>
          <a:bodyPr wrap="square" lIns="0" tIns="0" rIns="0" bIns="0" rtlCol="0">
            <a:spAutoFit/>
          </a:bodyPr>
          <a:lstStyle/>
          <a:p>
            <a:r>
              <a:rPr lang="en-US" sz="2000">
                <a:gradFill>
                  <a:gsLst>
                    <a:gs pos="2917">
                      <a:schemeClr val="tx1"/>
                    </a:gs>
                    <a:gs pos="30000">
                      <a:schemeClr val="tx1"/>
                    </a:gs>
                  </a:gsLst>
                  <a:lin ang="5400000" scaled="0"/>
                </a:gradFill>
                <a:cs typeface="Segoe UI Semibold" panose="020B0702040204020203" pitchFamily="34" charset="0"/>
              </a:rPr>
              <a:t>Expanding the reach of your code</a:t>
            </a:r>
          </a:p>
        </p:txBody>
      </p:sp>
      <p:sp>
        <p:nvSpPr>
          <p:cNvPr id="48" name="TextBox 47">
            <a:extLst>
              <a:ext uri="{FF2B5EF4-FFF2-40B4-BE49-F238E27FC236}">
                <a16:creationId xmlns:a16="http://schemas.microsoft.com/office/drawing/2014/main" xmlns="" id="{A96D3379-BBCF-4224-A522-AD8D00C3B72F}"/>
              </a:ext>
            </a:extLst>
          </p:cNvPr>
          <p:cNvSpPr txBox="1"/>
          <p:nvPr/>
        </p:nvSpPr>
        <p:spPr>
          <a:xfrm>
            <a:off x="584201" y="6031112"/>
            <a:ext cx="4138806" cy="307777"/>
          </a:xfrm>
          <a:prstGeom prst="rect">
            <a:avLst/>
          </a:prstGeom>
          <a:noFill/>
        </p:spPr>
        <p:txBody>
          <a:bodyPr wrap="square" lIns="0" tIns="0" rIns="0" bIns="0" rtlCol="0">
            <a:spAutoFit/>
          </a:bodyPr>
          <a:lstStyle/>
          <a:p>
            <a:r>
              <a:rPr lang="en-US" sz="2000"/>
              <a:t>Terminal, WSL2 with native Docker</a:t>
            </a:r>
            <a:endParaRPr lang="en-US" sz="2000">
              <a:gradFill>
                <a:gsLst>
                  <a:gs pos="2917">
                    <a:schemeClr val="tx1"/>
                  </a:gs>
                  <a:gs pos="30000">
                    <a:schemeClr val="tx1"/>
                  </a:gs>
                </a:gsLst>
                <a:lin ang="5400000" scaled="0"/>
              </a:gradFill>
              <a:cs typeface="Segoe UI Semibold" panose="020B0702040204020203" pitchFamily="34" charset="0"/>
            </a:endParaRPr>
          </a:p>
        </p:txBody>
      </p:sp>
      <p:cxnSp>
        <p:nvCxnSpPr>
          <p:cNvPr id="49" name="Straight Connector 48">
            <a:extLst>
              <a:ext uri="{FF2B5EF4-FFF2-40B4-BE49-F238E27FC236}">
                <a16:creationId xmlns:a16="http://schemas.microsoft.com/office/drawing/2014/main" xmlns="" id="{BCCCF01F-31A9-4453-AF6F-EA202EAE6C66}"/>
              </a:ext>
            </a:extLst>
          </p:cNvPr>
          <p:cNvCxnSpPr/>
          <p:nvPr/>
        </p:nvCxnSpPr>
        <p:spPr>
          <a:xfrm>
            <a:off x="595713" y="2304863"/>
            <a:ext cx="822960" cy="0"/>
          </a:xfrm>
          <a:prstGeom prst="line">
            <a:avLst/>
          </a:prstGeom>
          <a:ln w="19050">
            <a:solidFill>
              <a:schemeClr val="bg2">
                <a:lumMod val="75000"/>
                <a:alpha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xmlns="" id="{2886A620-20C5-4CD6-8F2E-FD5DA010F4D2}"/>
              </a:ext>
            </a:extLst>
          </p:cNvPr>
          <p:cNvSpPr txBox="1"/>
          <p:nvPr/>
        </p:nvSpPr>
        <p:spPr>
          <a:xfrm>
            <a:off x="584200" y="2940821"/>
            <a:ext cx="4118505" cy="307777"/>
          </a:xfrm>
          <a:prstGeom prst="rect">
            <a:avLst/>
          </a:prstGeom>
          <a:noFill/>
        </p:spPr>
        <p:txBody>
          <a:bodyPr wrap="square" lIns="0" tIns="0" rIns="0" bIns="0" rtlCol="0">
            <a:spAutoFit/>
          </a:bodyPr>
          <a:lstStyle/>
          <a:p>
            <a:r>
              <a:rPr lang="en-US" sz="2000">
                <a:gradFill>
                  <a:gsLst>
                    <a:gs pos="2917">
                      <a:schemeClr val="tx1"/>
                    </a:gs>
                    <a:gs pos="30000">
                      <a:schemeClr val="tx1"/>
                    </a:gs>
                  </a:gsLst>
                  <a:lin ang="5400000" scaled="0"/>
                </a:gradFill>
                <a:cs typeface="Segoe UI Semibold" panose="020B0702040204020203" pitchFamily="34" charset="0"/>
              </a:rPr>
              <a:t>Connected to the Microsoft Graph</a:t>
            </a:r>
          </a:p>
        </p:txBody>
      </p:sp>
      <p:sp>
        <p:nvSpPr>
          <p:cNvPr id="31" name="TextBox 30">
            <a:extLst>
              <a:ext uri="{FF2B5EF4-FFF2-40B4-BE49-F238E27FC236}">
                <a16:creationId xmlns:a16="http://schemas.microsoft.com/office/drawing/2014/main" xmlns="" id="{1C05F76E-448A-4591-8C35-E83A8A473612}"/>
              </a:ext>
            </a:extLst>
          </p:cNvPr>
          <p:cNvSpPr txBox="1"/>
          <p:nvPr/>
        </p:nvSpPr>
        <p:spPr>
          <a:xfrm>
            <a:off x="584200" y="5595183"/>
            <a:ext cx="4032001" cy="307777"/>
          </a:xfrm>
          <a:prstGeom prst="rect">
            <a:avLst/>
          </a:prstGeom>
          <a:noFill/>
        </p:spPr>
        <p:txBody>
          <a:bodyPr wrap="square" lIns="0" tIns="0" rIns="0" bIns="0" rtlCol="0">
            <a:spAutoFit/>
          </a:bodyPr>
          <a:lstStyle/>
          <a:p>
            <a:r>
              <a:rPr lang="en-US" sz="2000">
                <a:gradFill>
                  <a:gsLst>
                    <a:gs pos="2917">
                      <a:schemeClr val="tx1"/>
                    </a:gs>
                    <a:gs pos="30000">
                      <a:schemeClr val="tx1"/>
                    </a:gs>
                  </a:gsLst>
                  <a:lin ang="5400000" scaled="0"/>
                </a:gradFill>
                <a:cs typeface="Segoe UI Semibold" panose="020B0702040204020203" pitchFamily="34" charset="0"/>
              </a:rPr>
              <a:t>IE mode and standards-based</a:t>
            </a:r>
          </a:p>
        </p:txBody>
      </p:sp>
      <p:sp>
        <p:nvSpPr>
          <p:cNvPr id="55" name="TextBox 54">
            <a:extLst>
              <a:ext uri="{FF2B5EF4-FFF2-40B4-BE49-F238E27FC236}">
                <a16:creationId xmlns:a16="http://schemas.microsoft.com/office/drawing/2014/main" xmlns="" id="{499DEFD8-3542-4CC7-9522-838ED2CB3280}"/>
              </a:ext>
            </a:extLst>
          </p:cNvPr>
          <p:cNvSpPr txBox="1"/>
          <p:nvPr/>
        </p:nvSpPr>
        <p:spPr>
          <a:xfrm>
            <a:off x="584200" y="4228361"/>
            <a:ext cx="4297901" cy="492443"/>
          </a:xfrm>
          <a:prstGeom prst="rect">
            <a:avLst/>
          </a:prstGeom>
          <a:noFill/>
        </p:spPr>
        <p:txBody>
          <a:bodyPr wrap="square" lIns="0" tIns="0" rIns="0" bIns="0" rtlCol="0">
            <a:spAutoFit/>
          </a:bodyPr>
          <a:lstStyle/>
          <a:p>
            <a:r>
              <a:rPr lang="en-US" sz="3200" b="1"/>
              <a:t>Building Web apps</a:t>
            </a:r>
          </a:p>
        </p:txBody>
      </p:sp>
      <p:sp>
        <p:nvSpPr>
          <p:cNvPr id="56" name="TextBox 55">
            <a:extLst>
              <a:ext uri="{FF2B5EF4-FFF2-40B4-BE49-F238E27FC236}">
                <a16:creationId xmlns:a16="http://schemas.microsoft.com/office/drawing/2014/main" xmlns="" id="{00C52D79-C2BA-4104-A510-6EE8F2BEA8C6}"/>
              </a:ext>
            </a:extLst>
          </p:cNvPr>
          <p:cNvSpPr txBox="1"/>
          <p:nvPr/>
        </p:nvSpPr>
        <p:spPr>
          <a:xfrm>
            <a:off x="584200" y="5159254"/>
            <a:ext cx="4032001" cy="307777"/>
          </a:xfrm>
          <a:prstGeom prst="rect">
            <a:avLst/>
          </a:prstGeom>
          <a:noFill/>
        </p:spPr>
        <p:txBody>
          <a:bodyPr wrap="square" lIns="0" tIns="0" rIns="0" bIns="0" rtlCol="0">
            <a:spAutoFit/>
          </a:bodyPr>
          <a:lstStyle/>
          <a:p>
            <a:r>
              <a:rPr lang="en-US" sz="2000">
                <a:gradFill>
                  <a:gsLst>
                    <a:gs pos="2917">
                      <a:schemeClr val="tx1"/>
                    </a:gs>
                    <a:gs pos="30000">
                      <a:schemeClr val="tx1"/>
                    </a:gs>
                  </a:gsLst>
                  <a:lin ang="5400000" scaled="0"/>
                </a:gradFill>
                <a:cs typeface="Segoe UI Semibold" panose="020B0702040204020203" pitchFamily="34" charset="0"/>
              </a:rPr>
              <a:t>The next version of Microsoft Edge</a:t>
            </a:r>
          </a:p>
        </p:txBody>
      </p:sp>
      <p:cxnSp>
        <p:nvCxnSpPr>
          <p:cNvPr id="57" name="Straight Connector 56">
            <a:extLst>
              <a:ext uri="{FF2B5EF4-FFF2-40B4-BE49-F238E27FC236}">
                <a16:creationId xmlns:a16="http://schemas.microsoft.com/office/drawing/2014/main" xmlns="" id="{5390F274-4FC8-430F-B777-27D6C36469CD}"/>
              </a:ext>
            </a:extLst>
          </p:cNvPr>
          <p:cNvCxnSpPr/>
          <p:nvPr/>
        </p:nvCxnSpPr>
        <p:spPr>
          <a:xfrm>
            <a:off x="595713" y="4949619"/>
            <a:ext cx="822960" cy="0"/>
          </a:xfrm>
          <a:prstGeom prst="line">
            <a:avLst/>
          </a:prstGeom>
          <a:ln w="19050">
            <a:solidFill>
              <a:schemeClr val="bg2">
                <a:lumMod val="75000"/>
                <a:alpha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65" name="Picture 64">
            <a:extLst>
              <a:ext uri="{FF2B5EF4-FFF2-40B4-BE49-F238E27FC236}">
                <a16:creationId xmlns:a16="http://schemas.microsoft.com/office/drawing/2014/main" xmlns="" id="{01A8E580-C1D7-455C-98EA-570B7B832869}"/>
              </a:ext>
            </a:extLst>
          </p:cNvPr>
          <p:cNvPicPr>
            <a:picLocks noChangeAspect="1"/>
          </p:cNvPicPr>
          <p:nvPr/>
        </p:nvPicPr>
        <p:blipFill rotWithShape="1">
          <a:blip r:embed="rId3"/>
          <a:srcRect l="14867" t="22962" r="14867" b="21467"/>
          <a:stretch/>
        </p:blipFill>
        <p:spPr>
          <a:xfrm>
            <a:off x="5945902" y="292100"/>
            <a:ext cx="5949592" cy="3136897"/>
          </a:xfrm>
          <a:prstGeom prst="rect">
            <a:avLst/>
          </a:prstGeom>
          <a:blipFill>
            <a:blip r:embed="rId4"/>
            <a:stretch>
              <a:fillRect/>
            </a:stretch>
          </a:blipFill>
          <a:effectLst>
            <a:outerShdw blurRad="254000" dist="50800" dir="2700000" algn="tl" rotWithShape="0">
              <a:prstClr val="black">
                <a:alpha val="35000"/>
              </a:prstClr>
            </a:outerShdw>
          </a:effectLst>
        </p:spPr>
      </p:pic>
      <p:pic>
        <p:nvPicPr>
          <p:cNvPr id="37" name="Picture 36">
            <a:extLst>
              <a:ext uri="{FF2B5EF4-FFF2-40B4-BE49-F238E27FC236}">
                <a16:creationId xmlns:a16="http://schemas.microsoft.com/office/drawing/2014/main" xmlns="" id="{D525D0F1-DD67-44E8-A8ED-DABA1EC9C9C6}"/>
              </a:ext>
            </a:extLst>
          </p:cNvPr>
          <p:cNvPicPr>
            <a:picLocks noChangeAspect="1"/>
          </p:cNvPicPr>
          <p:nvPr/>
        </p:nvPicPr>
        <p:blipFill rotWithShape="1">
          <a:blip r:embed="rId5"/>
          <a:srcRect l="4219" t="2371" r="45" b="21842"/>
          <a:stretch/>
        </p:blipFill>
        <p:spPr>
          <a:xfrm>
            <a:off x="5945903" y="3427416"/>
            <a:ext cx="5949592" cy="3136898"/>
          </a:xfrm>
          <a:prstGeom prst="rect">
            <a:avLst/>
          </a:prstGeom>
          <a:blipFill>
            <a:blip r:embed="rId4"/>
            <a:stretch>
              <a:fillRect/>
            </a:stretch>
          </a:blipFill>
          <a:effectLst>
            <a:outerShdw blurRad="254000" dist="50800" dir="2700000" algn="tl" rotWithShape="0">
              <a:prstClr val="black">
                <a:alpha val="35000"/>
              </a:prstClr>
            </a:outerShdw>
          </a:effectLst>
        </p:spPr>
      </p:pic>
      <p:cxnSp>
        <p:nvCxnSpPr>
          <p:cNvPr id="3" name="Straight Connector 2">
            <a:extLst>
              <a:ext uri="{FF2B5EF4-FFF2-40B4-BE49-F238E27FC236}">
                <a16:creationId xmlns:a16="http://schemas.microsoft.com/office/drawing/2014/main" xmlns="" id="{F8FBA030-C175-4415-B82F-0039F9E5977E}"/>
              </a:ext>
            </a:extLst>
          </p:cNvPr>
          <p:cNvCxnSpPr>
            <a:cxnSpLocks/>
          </p:cNvCxnSpPr>
          <p:nvPr/>
        </p:nvCxnSpPr>
        <p:spPr>
          <a:xfrm>
            <a:off x="5957888" y="3427416"/>
            <a:ext cx="5925740" cy="0"/>
          </a:xfrm>
          <a:prstGeom prst="line">
            <a:avLst/>
          </a:prstGeom>
          <a:solidFill>
            <a:srgbClr val="FFFFFF"/>
          </a:solidFill>
          <a:ln w="25400" cap="sq" cmpd="sng" algn="ctr">
            <a:solidFill>
              <a:srgbClr val="FFFFFF"/>
            </a:solidFill>
            <a:prstDash val="solid"/>
            <a:miter lim="800000"/>
            <a:headEnd type="none" w="lg" len="med"/>
            <a:tailEnd type="none" w="lg" len="med"/>
          </a:ln>
          <a:effectLst/>
        </p:spPr>
      </p:cxnSp>
      <p:grpSp>
        <p:nvGrpSpPr>
          <p:cNvPr id="64" name="Group 63">
            <a:extLst>
              <a:ext uri="{FF2B5EF4-FFF2-40B4-BE49-F238E27FC236}">
                <a16:creationId xmlns:a16="http://schemas.microsoft.com/office/drawing/2014/main" xmlns="" id="{72DC3FCB-6BF1-4FD3-8FB1-1E851074AAE7}"/>
              </a:ext>
            </a:extLst>
          </p:cNvPr>
          <p:cNvGrpSpPr/>
          <p:nvPr/>
        </p:nvGrpSpPr>
        <p:grpSpPr>
          <a:xfrm>
            <a:off x="1410153" y="585788"/>
            <a:ext cx="630127" cy="82296"/>
            <a:chOff x="1787641" y="-189373"/>
            <a:chExt cx="4555893" cy="582175"/>
          </a:xfrm>
          <a:effectLst>
            <a:outerShdw blurRad="76200" dir="18900000" sy="23000" kx="-1200000" algn="bl" rotWithShape="0">
              <a:prstClr val="black">
                <a:alpha val="75000"/>
              </a:prstClr>
            </a:outerShdw>
          </a:effectLst>
        </p:grpSpPr>
        <p:sp>
          <p:nvSpPr>
            <p:cNvPr id="66" name="Rectangle 65">
              <a:extLst>
                <a:ext uri="{FF2B5EF4-FFF2-40B4-BE49-F238E27FC236}">
                  <a16:creationId xmlns:a16="http://schemas.microsoft.com/office/drawing/2014/main" xmlns="" id="{652DD52F-5768-463D-B1C3-EF5420A8C8D2}"/>
                </a:ext>
              </a:extLst>
            </p:cNvPr>
            <p:cNvSpPr/>
            <p:nvPr/>
          </p:nvSpPr>
          <p:spPr bwMode="auto">
            <a:xfrm>
              <a:off x="1787641" y="-189373"/>
              <a:ext cx="4555893" cy="582175"/>
            </a:xfrm>
            <a:prstGeom prst="rect">
              <a:avLst/>
            </a:prstGeom>
            <a:solidFill>
              <a:schemeClr val="bg1">
                <a:alpha val="25000"/>
              </a:schemeClr>
            </a:solidFill>
            <a:ln>
              <a:noFill/>
              <a:headEnd type="none" w="med" len="med"/>
              <a:tailEnd type="none" w="med" len="med"/>
            </a:ln>
            <a:effectLst>
              <a:outerShdw blurRad="1143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gradFill>
                  <a:gsLst>
                    <a:gs pos="0">
                      <a:srgbClr val="FFFFFF"/>
                    </a:gs>
                    <a:gs pos="100000">
                      <a:srgbClr val="FFFFFF"/>
                    </a:gs>
                  </a:gsLst>
                  <a:lin ang="5400000" scaled="0"/>
                </a:gradFill>
                <a:cs typeface="Segoe UI" pitchFamily="34" charset="0"/>
              </a:endParaRPr>
            </a:p>
          </p:txBody>
        </p:sp>
        <p:sp>
          <p:nvSpPr>
            <p:cNvPr id="67" name="Rectangle 66">
              <a:extLst>
                <a:ext uri="{FF2B5EF4-FFF2-40B4-BE49-F238E27FC236}">
                  <a16:creationId xmlns:a16="http://schemas.microsoft.com/office/drawing/2014/main" xmlns="" id="{8728F9F5-F668-4E20-9F80-B105E13999EF}"/>
                </a:ext>
              </a:extLst>
            </p:cNvPr>
            <p:cNvSpPr/>
            <p:nvPr/>
          </p:nvSpPr>
          <p:spPr bwMode="auto">
            <a:xfrm>
              <a:off x="1793490" y="-189373"/>
              <a:ext cx="4550044" cy="582175"/>
            </a:xfrm>
            <a:prstGeom prst="rect">
              <a:avLst/>
            </a:prstGeom>
            <a:solidFill>
              <a:schemeClr val="accent3">
                <a:alpha val="25000"/>
              </a:schemeClr>
            </a:solidFill>
            <a:ln>
              <a:noFill/>
              <a:headEnd type="none" w="med" len="med"/>
              <a:tailEnd type="none" w="med" len="med"/>
            </a:ln>
            <a:effectLst>
              <a:outerShdw blurRad="1143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2000">
                  <a:noFill/>
                  <a:cs typeface="Segoe UI" pitchFamily="34" charset="0"/>
                </a:rPr>
                <a:t>2</a:t>
              </a:r>
            </a:p>
          </p:txBody>
        </p:sp>
      </p:grpSp>
      <p:grpSp>
        <p:nvGrpSpPr>
          <p:cNvPr id="68" name="MS Identity">
            <a:extLst>
              <a:ext uri="{FF2B5EF4-FFF2-40B4-BE49-F238E27FC236}">
                <a16:creationId xmlns:a16="http://schemas.microsoft.com/office/drawing/2014/main" xmlns="" id="{D0F6AB8C-D8AE-4FAE-B253-024C8F84E8CC}"/>
              </a:ext>
            </a:extLst>
          </p:cNvPr>
          <p:cNvGrpSpPr/>
          <p:nvPr/>
        </p:nvGrpSpPr>
        <p:grpSpPr>
          <a:xfrm>
            <a:off x="593332" y="585788"/>
            <a:ext cx="633012" cy="82296"/>
            <a:chOff x="6735847" y="5386727"/>
            <a:chExt cx="4555893" cy="585216"/>
          </a:xfrm>
          <a:effectLst>
            <a:outerShdw blurRad="76200" dir="18900000" sy="23000" kx="-1200000" algn="bl" rotWithShape="0">
              <a:prstClr val="black">
                <a:alpha val="75000"/>
              </a:prstClr>
            </a:outerShdw>
          </a:effectLst>
        </p:grpSpPr>
        <p:sp>
          <p:nvSpPr>
            <p:cNvPr id="70" name="Rectangle 69">
              <a:extLst>
                <a:ext uri="{FF2B5EF4-FFF2-40B4-BE49-F238E27FC236}">
                  <a16:creationId xmlns:a16="http://schemas.microsoft.com/office/drawing/2014/main" xmlns="" id="{D7ACE91B-E61C-4A14-9951-69EBED3393C0}"/>
                </a:ext>
              </a:extLst>
            </p:cNvPr>
            <p:cNvSpPr/>
            <p:nvPr/>
          </p:nvSpPr>
          <p:spPr bwMode="auto">
            <a:xfrm>
              <a:off x="6735847" y="5386727"/>
              <a:ext cx="4555893" cy="582175"/>
            </a:xfrm>
            <a:prstGeom prst="rect">
              <a:avLst/>
            </a:prstGeom>
            <a:solidFill>
              <a:schemeClr val="bg1">
                <a:alpha val="25000"/>
              </a:schemeClr>
            </a:solidFill>
            <a:ln>
              <a:noFill/>
              <a:headEnd type="none" w="med" len="med"/>
              <a:tailEnd type="none" w="med" len="med"/>
            </a:ln>
            <a:effectLst>
              <a:outerShdw blurRad="1143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gradFill>
                  <a:gsLst>
                    <a:gs pos="0">
                      <a:srgbClr val="FFFFFF"/>
                    </a:gs>
                    <a:gs pos="100000">
                      <a:srgbClr val="FFFFFF"/>
                    </a:gs>
                  </a:gsLst>
                  <a:lin ang="5400000" scaled="0"/>
                </a:gradFill>
                <a:cs typeface="Segoe UI" pitchFamily="34" charset="0"/>
              </a:endParaRPr>
            </a:p>
          </p:txBody>
        </p:sp>
        <p:sp>
          <p:nvSpPr>
            <p:cNvPr id="71" name="Rectangle 70">
              <a:extLst>
                <a:ext uri="{FF2B5EF4-FFF2-40B4-BE49-F238E27FC236}">
                  <a16:creationId xmlns:a16="http://schemas.microsoft.com/office/drawing/2014/main" xmlns="" id="{53BAEDC4-9FAF-4549-A5A8-D7900D70BCD7}"/>
                </a:ext>
              </a:extLst>
            </p:cNvPr>
            <p:cNvSpPr/>
            <p:nvPr/>
          </p:nvSpPr>
          <p:spPr bwMode="auto">
            <a:xfrm>
              <a:off x="6735847" y="5386727"/>
              <a:ext cx="4548288" cy="585216"/>
            </a:xfrm>
            <a:prstGeom prst="rect">
              <a:avLst/>
            </a:prstGeom>
            <a:solidFill>
              <a:schemeClr val="accent2">
                <a:alpha val="25000"/>
              </a:schemeClr>
            </a:solidFill>
            <a:ln>
              <a:noFill/>
              <a:headEnd type="none" w="med" len="med"/>
              <a:tailEnd type="none" w="med" len="med"/>
            </a:ln>
            <a:effectLst>
              <a:outerShdw blurRad="1143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2000">
                  <a:noFill/>
                  <a:cs typeface="Segoe UI" pitchFamily="34" charset="0"/>
                </a:rPr>
                <a:t>1</a:t>
              </a:r>
            </a:p>
          </p:txBody>
        </p:sp>
      </p:grpSp>
      <p:grpSp>
        <p:nvGrpSpPr>
          <p:cNvPr id="72" name="Group 71">
            <a:extLst>
              <a:ext uri="{FF2B5EF4-FFF2-40B4-BE49-F238E27FC236}">
                <a16:creationId xmlns:a16="http://schemas.microsoft.com/office/drawing/2014/main" xmlns="" id="{3CD87D41-F812-42A5-9109-4F8890DA1AAF}"/>
              </a:ext>
            </a:extLst>
          </p:cNvPr>
          <p:cNvGrpSpPr/>
          <p:nvPr/>
        </p:nvGrpSpPr>
        <p:grpSpPr>
          <a:xfrm>
            <a:off x="2219024" y="481010"/>
            <a:ext cx="663484" cy="187074"/>
            <a:chOff x="6728240" y="3600643"/>
            <a:chExt cx="4555895" cy="582175"/>
          </a:xfrm>
          <a:effectLst>
            <a:outerShdw blurRad="76200" dir="18900000" sy="23000" kx="-1200000" algn="bl" rotWithShape="0">
              <a:prstClr val="black">
                <a:alpha val="75000"/>
              </a:prstClr>
            </a:outerShdw>
          </a:effectLst>
        </p:grpSpPr>
        <p:sp>
          <p:nvSpPr>
            <p:cNvPr id="73" name="Rectangle 72">
              <a:extLst>
                <a:ext uri="{FF2B5EF4-FFF2-40B4-BE49-F238E27FC236}">
                  <a16:creationId xmlns:a16="http://schemas.microsoft.com/office/drawing/2014/main" xmlns="" id="{0536A25E-6E1A-4A53-9444-D91FCE6EAF39}"/>
                </a:ext>
              </a:extLst>
            </p:cNvPr>
            <p:cNvSpPr/>
            <p:nvPr/>
          </p:nvSpPr>
          <p:spPr bwMode="auto">
            <a:xfrm>
              <a:off x="6728240" y="3600643"/>
              <a:ext cx="4555893" cy="582175"/>
            </a:xfrm>
            <a:prstGeom prst="rect">
              <a:avLst/>
            </a:prstGeom>
            <a:solidFill>
              <a:schemeClr val="bg1">
                <a:alpha val="25000"/>
              </a:schemeClr>
            </a:solidFill>
            <a:ln>
              <a:noFill/>
              <a:headEnd type="none" w="med" len="med"/>
              <a:tailEnd type="none" w="med" len="med"/>
            </a:ln>
            <a:effectLst>
              <a:outerShdw blurRad="1143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gradFill>
                  <a:gsLst>
                    <a:gs pos="0">
                      <a:srgbClr val="FFFFFF"/>
                    </a:gs>
                    <a:gs pos="100000">
                      <a:srgbClr val="FFFFFF"/>
                    </a:gs>
                  </a:gsLst>
                  <a:lin ang="5400000" scaled="0"/>
                </a:gradFill>
                <a:cs typeface="Segoe UI" pitchFamily="34" charset="0"/>
              </a:endParaRPr>
            </a:p>
          </p:txBody>
        </p:sp>
        <p:sp>
          <p:nvSpPr>
            <p:cNvPr id="74" name="Rectangle 73">
              <a:extLst>
                <a:ext uri="{FF2B5EF4-FFF2-40B4-BE49-F238E27FC236}">
                  <a16:creationId xmlns:a16="http://schemas.microsoft.com/office/drawing/2014/main" xmlns="" id="{912A2FB8-3E6F-48A9-AEBB-1C7B94B75F88}"/>
                </a:ext>
              </a:extLst>
            </p:cNvPr>
            <p:cNvSpPr/>
            <p:nvPr/>
          </p:nvSpPr>
          <p:spPr bwMode="auto">
            <a:xfrm>
              <a:off x="6728240" y="3600643"/>
              <a:ext cx="4555895" cy="582175"/>
            </a:xfrm>
            <a:prstGeom prst="rect">
              <a:avLst/>
            </a:prstGeom>
            <a:solidFill>
              <a:schemeClr val="accent1"/>
            </a:solidFill>
            <a:ln>
              <a:noFill/>
              <a:headEnd type="none" w="med" len="med"/>
              <a:tailEnd type="none" w="med" len="med"/>
            </a:ln>
            <a:effectLst>
              <a:outerShdw blurRad="1143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2000">
                  <a:noFill/>
                  <a:cs typeface="Segoe UI" pitchFamily="34" charset="0"/>
                </a:rPr>
                <a:t>3</a:t>
              </a:r>
            </a:p>
          </p:txBody>
        </p:sp>
      </p:grpSp>
      <p:grpSp>
        <p:nvGrpSpPr>
          <p:cNvPr id="75" name="Group 74">
            <a:extLst>
              <a:ext uri="{FF2B5EF4-FFF2-40B4-BE49-F238E27FC236}">
                <a16:creationId xmlns:a16="http://schemas.microsoft.com/office/drawing/2014/main" xmlns="" id="{81B54DB6-476C-4FDD-896F-EFA970AC6479}"/>
              </a:ext>
            </a:extLst>
          </p:cNvPr>
          <p:cNvGrpSpPr/>
          <p:nvPr/>
        </p:nvGrpSpPr>
        <p:grpSpPr>
          <a:xfrm>
            <a:off x="3045662" y="481011"/>
            <a:ext cx="667824" cy="187074"/>
            <a:chOff x="6728241" y="2886753"/>
            <a:chExt cx="4555894" cy="582175"/>
          </a:xfrm>
          <a:effectLst>
            <a:outerShdw blurRad="76200" dir="18900000" sy="23000" kx="-1200000" algn="bl" rotWithShape="0">
              <a:prstClr val="black">
                <a:alpha val="75000"/>
              </a:prstClr>
            </a:outerShdw>
          </a:effectLst>
        </p:grpSpPr>
        <p:sp>
          <p:nvSpPr>
            <p:cNvPr id="76" name="Rectangle 75">
              <a:extLst>
                <a:ext uri="{FF2B5EF4-FFF2-40B4-BE49-F238E27FC236}">
                  <a16:creationId xmlns:a16="http://schemas.microsoft.com/office/drawing/2014/main" xmlns="" id="{D1C8419B-3DDC-43A6-A73A-1D15596201E2}"/>
                </a:ext>
              </a:extLst>
            </p:cNvPr>
            <p:cNvSpPr/>
            <p:nvPr/>
          </p:nvSpPr>
          <p:spPr bwMode="auto">
            <a:xfrm>
              <a:off x="6728241" y="2886753"/>
              <a:ext cx="4555893" cy="582175"/>
            </a:xfrm>
            <a:prstGeom prst="rect">
              <a:avLst/>
            </a:prstGeom>
            <a:solidFill>
              <a:schemeClr val="bg1">
                <a:alpha val="25000"/>
              </a:schemeClr>
            </a:solidFill>
            <a:ln>
              <a:noFill/>
              <a:headEnd type="none" w="med" len="med"/>
              <a:tailEnd type="none" w="med" len="med"/>
            </a:ln>
            <a:effectLst>
              <a:outerShdw blurRad="1143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gradFill>
                  <a:gsLst>
                    <a:gs pos="0">
                      <a:srgbClr val="FFFFFF"/>
                    </a:gs>
                    <a:gs pos="100000">
                      <a:srgbClr val="FFFFFF"/>
                    </a:gs>
                  </a:gsLst>
                  <a:lin ang="5400000" scaled="0"/>
                </a:gradFill>
                <a:cs typeface="Segoe UI" pitchFamily="34" charset="0"/>
              </a:endParaRPr>
            </a:p>
          </p:txBody>
        </p:sp>
        <p:sp>
          <p:nvSpPr>
            <p:cNvPr id="84" name="Rectangle 83">
              <a:extLst>
                <a:ext uri="{FF2B5EF4-FFF2-40B4-BE49-F238E27FC236}">
                  <a16:creationId xmlns:a16="http://schemas.microsoft.com/office/drawing/2014/main" xmlns="" id="{EC3CD903-91FA-4D22-B7FA-AF92E503DF78}"/>
                </a:ext>
              </a:extLst>
            </p:cNvPr>
            <p:cNvSpPr/>
            <p:nvPr/>
          </p:nvSpPr>
          <p:spPr bwMode="auto">
            <a:xfrm>
              <a:off x="6728241" y="2886753"/>
              <a:ext cx="4555894" cy="582175"/>
            </a:xfrm>
            <a:prstGeom prst="rect">
              <a:avLst/>
            </a:prstGeom>
            <a:solidFill>
              <a:srgbClr val="30E5D0"/>
            </a:solidFill>
            <a:ln>
              <a:noFill/>
              <a:headEnd type="none" w="med" len="med"/>
              <a:tailEnd type="none" w="med" len="med"/>
            </a:ln>
            <a:effectLst>
              <a:outerShdw blurRad="1143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2000">
                  <a:noFill/>
                  <a:cs typeface="Segoe UI" pitchFamily="34" charset="0"/>
                </a:rPr>
                <a:t>4</a:t>
              </a:r>
            </a:p>
          </p:txBody>
        </p:sp>
      </p:grpSp>
      <p:grpSp>
        <p:nvGrpSpPr>
          <p:cNvPr id="85" name="Group 84">
            <a:extLst>
              <a:ext uri="{FF2B5EF4-FFF2-40B4-BE49-F238E27FC236}">
                <a16:creationId xmlns:a16="http://schemas.microsoft.com/office/drawing/2014/main" xmlns="" id="{87535DB6-4242-4E4F-AB26-B46393E1F82F}"/>
              </a:ext>
            </a:extLst>
          </p:cNvPr>
          <p:cNvGrpSpPr/>
          <p:nvPr/>
        </p:nvGrpSpPr>
        <p:grpSpPr>
          <a:xfrm>
            <a:off x="3891962" y="585788"/>
            <a:ext cx="631222" cy="82296"/>
            <a:chOff x="6724086" y="2163591"/>
            <a:chExt cx="2304683" cy="582176"/>
          </a:xfrm>
          <a:effectLst>
            <a:outerShdw blurRad="76200" dir="18900000" sy="23000" kx="-1200000" algn="bl" rotWithShape="0">
              <a:prstClr val="black">
                <a:alpha val="75000"/>
              </a:prstClr>
            </a:outerShdw>
          </a:effectLst>
        </p:grpSpPr>
        <p:sp>
          <p:nvSpPr>
            <p:cNvPr id="86" name="Rectangle 85">
              <a:extLst>
                <a:ext uri="{FF2B5EF4-FFF2-40B4-BE49-F238E27FC236}">
                  <a16:creationId xmlns:a16="http://schemas.microsoft.com/office/drawing/2014/main" xmlns="" id="{AD3E9D52-984C-40C9-85C3-75B9024C64CD}"/>
                </a:ext>
              </a:extLst>
            </p:cNvPr>
            <p:cNvSpPr/>
            <p:nvPr/>
          </p:nvSpPr>
          <p:spPr bwMode="auto">
            <a:xfrm>
              <a:off x="6728242" y="2163591"/>
              <a:ext cx="2300527" cy="582175"/>
            </a:xfrm>
            <a:prstGeom prst="rect">
              <a:avLst/>
            </a:prstGeom>
            <a:solidFill>
              <a:schemeClr val="bg1">
                <a:alpha val="25000"/>
              </a:schemeClr>
            </a:solidFill>
            <a:ln>
              <a:noFill/>
              <a:headEnd type="none" w="med" len="med"/>
              <a:tailEnd type="none" w="med" len="med"/>
            </a:ln>
            <a:effectLst>
              <a:outerShdw blurRad="1143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gradFill>
                  <a:gsLst>
                    <a:gs pos="0">
                      <a:srgbClr val="FFFFFF"/>
                    </a:gs>
                    <a:gs pos="100000">
                      <a:srgbClr val="FFFFFF"/>
                    </a:gs>
                  </a:gsLst>
                  <a:lin ang="5400000" scaled="0"/>
                </a:gradFill>
                <a:cs typeface="Segoe UI" pitchFamily="34" charset="0"/>
              </a:endParaRPr>
            </a:p>
          </p:txBody>
        </p:sp>
        <p:sp>
          <p:nvSpPr>
            <p:cNvPr id="87" name="Orange Bar 1">
              <a:extLst>
                <a:ext uri="{FF2B5EF4-FFF2-40B4-BE49-F238E27FC236}">
                  <a16:creationId xmlns:a16="http://schemas.microsoft.com/office/drawing/2014/main" xmlns="" id="{666C79B7-CCF4-4135-8DCC-1B19AF79FA36}"/>
                </a:ext>
              </a:extLst>
            </p:cNvPr>
            <p:cNvSpPr/>
            <p:nvPr/>
          </p:nvSpPr>
          <p:spPr bwMode="auto">
            <a:xfrm>
              <a:off x="6724086" y="2163591"/>
              <a:ext cx="2300528" cy="582176"/>
            </a:xfrm>
            <a:prstGeom prst="rect">
              <a:avLst/>
            </a:prstGeom>
            <a:solidFill>
              <a:srgbClr val="8661C5">
                <a:alpha val="25000"/>
              </a:srgbClr>
            </a:solidFill>
            <a:ln>
              <a:noFill/>
              <a:headEnd type="none" w="med" len="med"/>
              <a:tailEnd type="none" w="med" len="med"/>
            </a:ln>
            <a:effectLst>
              <a:outerShdw blurRad="1143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2000">
                  <a:noFill/>
                  <a:cs typeface="Segoe UI" pitchFamily="34" charset="0"/>
                </a:rPr>
                <a:t>5</a:t>
              </a:r>
            </a:p>
          </p:txBody>
        </p:sp>
      </p:grpSp>
      <p:grpSp>
        <p:nvGrpSpPr>
          <p:cNvPr id="88" name="Group 87">
            <a:extLst>
              <a:ext uri="{FF2B5EF4-FFF2-40B4-BE49-F238E27FC236}">
                <a16:creationId xmlns:a16="http://schemas.microsoft.com/office/drawing/2014/main" xmlns="" id="{0E0CFB0D-22EF-4283-868D-CE6B94D0A949}"/>
              </a:ext>
            </a:extLst>
          </p:cNvPr>
          <p:cNvGrpSpPr/>
          <p:nvPr/>
        </p:nvGrpSpPr>
        <p:grpSpPr>
          <a:xfrm>
            <a:off x="4723007" y="585788"/>
            <a:ext cx="629319" cy="82296"/>
            <a:chOff x="9023070" y="2163591"/>
            <a:chExt cx="2261063" cy="582176"/>
          </a:xfrm>
          <a:effectLst>
            <a:outerShdw blurRad="76200" dir="18900000" sy="23000" kx="-1200000" algn="bl" rotWithShape="0">
              <a:prstClr val="black">
                <a:alpha val="75000"/>
              </a:prstClr>
            </a:outerShdw>
          </a:effectLst>
        </p:grpSpPr>
        <p:sp>
          <p:nvSpPr>
            <p:cNvPr id="89" name="Rectangle 88">
              <a:extLst>
                <a:ext uri="{FF2B5EF4-FFF2-40B4-BE49-F238E27FC236}">
                  <a16:creationId xmlns:a16="http://schemas.microsoft.com/office/drawing/2014/main" xmlns="" id="{8D533C67-6585-4C13-89FA-BABA23152A5E}"/>
                </a:ext>
              </a:extLst>
            </p:cNvPr>
            <p:cNvSpPr/>
            <p:nvPr/>
          </p:nvSpPr>
          <p:spPr bwMode="auto">
            <a:xfrm>
              <a:off x="9027226" y="2163591"/>
              <a:ext cx="2256907" cy="582175"/>
            </a:xfrm>
            <a:prstGeom prst="rect">
              <a:avLst/>
            </a:prstGeom>
            <a:solidFill>
              <a:schemeClr val="bg1">
                <a:alpha val="25000"/>
              </a:schemeClr>
            </a:solidFill>
            <a:ln>
              <a:noFill/>
              <a:headEnd type="none" w="med" len="med"/>
              <a:tailEnd type="none" w="med" len="med"/>
            </a:ln>
            <a:effectLst>
              <a:outerShdw blurRad="1143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gradFill>
                  <a:gsLst>
                    <a:gs pos="0">
                      <a:srgbClr val="FFFFFF"/>
                    </a:gs>
                    <a:gs pos="100000">
                      <a:srgbClr val="FFFFFF"/>
                    </a:gs>
                  </a:gsLst>
                  <a:lin ang="5400000" scaled="0"/>
                </a:gradFill>
                <a:cs typeface="Segoe UI" pitchFamily="34" charset="0"/>
              </a:endParaRPr>
            </a:p>
          </p:txBody>
        </p:sp>
        <p:sp>
          <p:nvSpPr>
            <p:cNvPr id="90" name="Orange Bar 1">
              <a:extLst>
                <a:ext uri="{FF2B5EF4-FFF2-40B4-BE49-F238E27FC236}">
                  <a16:creationId xmlns:a16="http://schemas.microsoft.com/office/drawing/2014/main" xmlns="" id="{0FA1FDA0-D9DC-465B-AE14-B6FF48D0F7D0}"/>
                </a:ext>
              </a:extLst>
            </p:cNvPr>
            <p:cNvSpPr/>
            <p:nvPr/>
          </p:nvSpPr>
          <p:spPr bwMode="auto">
            <a:xfrm>
              <a:off x="9023070" y="2163591"/>
              <a:ext cx="2256908" cy="582176"/>
            </a:xfrm>
            <a:prstGeom prst="rect">
              <a:avLst/>
            </a:prstGeom>
            <a:solidFill>
              <a:schemeClr val="accent5">
                <a:alpha val="25000"/>
              </a:schemeClr>
            </a:solidFill>
            <a:ln>
              <a:noFill/>
              <a:headEnd type="none" w="med" len="med"/>
              <a:tailEnd type="none" w="med" len="med"/>
            </a:ln>
            <a:effectLst>
              <a:outerShdw blurRad="1143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2000">
                  <a:noFill/>
                  <a:cs typeface="Segoe UI" pitchFamily="34" charset="0"/>
                </a:rPr>
                <a:t>6</a:t>
              </a:r>
            </a:p>
          </p:txBody>
        </p:sp>
      </p:grpSp>
      <p:sp>
        <p:nvSpPr>
          <p:cNvPr id="41" name="TextBox 40">
            <a:extLst>
              <a:ext uri="{FF2B5EF4-FFF2-40B4-BE49-F238E27FC236}">
                <a16:creationId xmlns:a16="http://schemas.microsoft.com/office/drawing/2014/main" xmlns="" id="{F416D644-2F73-4C38-A762-BECB3972DA40}"/>
              </a:ext>
            </a:extLst>
          </p:cNvPr>
          <p:cNvSpPr txBox="1"/>
          <p:nvPr/>
        </p:nvSpPr>
        <p:spPr>
          <a:xfrm>
            <a:off x="1387061" y="751759"/>
            <a:ext cx="673229" cy="333425"/>
          </a:xfrm>
          <a:prstGeom prst="rect">
            <a:avLst/>
          </a:prstGeom>
          <a:noFill/>
        </p:spPr>
        <p:txBody>
          <a:bodyPr wrap="square" lIns="0" tIns="0" rIns="0" bIns="0" rtlCol="0">
            <a:spAutoFit/>
          </a:bodyPr>
          <a:lstStyle/>
          <a:p>
            <a:pPr algn="ctr" defTabSz="430252">
              <a:lnSpc>
                <a:spcPts val="1300"/>
              </a:lnSpc>
              <a:defRPr/>
            </a:pPr>
            <a:r>
              <a:rPr lang="en-US" sz="1100" kern="0" spc="-24" dirty="0">
                <a:solidFill>
                  <a:schemeClr val="tx1">
                    <a:alpha val="10000"/>
                  </a:schemeClr>
                </a:solidFill>
                <a:latin typeface="Segoe UI Semibold"/>
                <a:cs typeface="Segoe UI Semilight" panose="020B0402040204020203" pitchFamily="34" charset="0"/>
              </a:rPr>
              <a:t>Microsoft Graph</a:t>
            </a:r>
          </a:p>
        </p:txBody>
      </p:sp>
      <p:sp>
        <p:nvSpPr>
          <p:cNvPr id="42" name="TextBox 41">
            <a:extLst>
              <a:ext uri="{FF2B5EF4-FFF2-40B4-BE49-F238E27FC236}">
                <a16:creationId xmlns:a16="http://schemas.microsoft.com/office/drawing/2014/main" xmlns="" id="{9809C2A8-D1A6-4683-9314-9718BCAE2917}"/>
              </a:ext>
            </a:extLst>
          </p:cNvPr>
          <p:cNvSpPr txBox="1"/>
          <p:nvPr/>
        </p:nvSpPr>
        <p:spPr>
          <a:xfrm>
            <a:off x="561109" y="751759"/>
            <a:ext cx="673229" cy="333425"/>
          </a:xfrm>
          <a:prstGeom prst="rect">
            <a:avLst/>
          </a:prstGeom>
          <a:noFill/>
        </p:spPr>
        <p:txBody>
          <a:bodyPr wrap="square" lIns="0" tIns="0" rIns="0" bIns="0" rtlCol="0">
            <a:spAutoFit/>
          </a:bodyPr>
          <a:lstStyle>
            <a:defPPr>
              <a:defRPr lang="en-US"/>
            </a:defPPr>
            <a:lvl1pPr algn="ctr" defTabSz="430252">
              <a:lnSpc>
                <a:spcPts val="1300"/>
              </a:lnSpc>
              <a:defRPr sz="1100" kern="0" spc="-24">
                <a:solidFill>
                  <a:schemeClr val="tx1">
                    <a:alpha val="25000"/>
                  </a:schemeClr>
                </a:solidFill>
                <a:latin typeface="Segoe UI Semibold"/>
                <a:cs typeface="Segoe UI Semilight" panose="020B0402040204020203" pitchFamily="34" charset="0"/>
              </a:defRPr>
            </a:lvl1pPr>
          </a:lstStyle>
          <a:p>
            <a:r>
              <a:rPr lang="en-US" dirty="0">
                <a:solidFill>
                  <a:schemeClr val="tx1">
                    <a:alpha val="10000"/>
                  </a:schemeClr>
                </a:solidFill>
              </a:rPr>
              <a:t>Microsoft Identity</a:t>
            </a:r>
          </a:p>
        </p:txBody>
      </p:sp>
      <p:sp>
        <p:nvSpPr>
          <p:cNvPr id="43" name="TextBox 42">
            <a:extLst>
              <a:ext uri="{FF2B5EF4-FFF2-40B4-BE49-F238E27FC236}">
                <a16:creationId xmlns:a16="http://schemas.microsoft.com/office/drawing/2014/main" xmlns="" id="{385B5715-D25E-4D26-8092-B11D28D57013}"/>
              </a:ext>
            </a:extLst>
          </p:cNvPr>
          <p:cNvSpPr txBox="1"/>
          <p:nvPr/>
        </p:nvSpPr>
        <p:spPr>
          <a:xfrm>
            <a:off x="3040257" y="751759"/>
            <a:ext cx="673229" cy="333425"/>
          </a:xfrm>
          <a:prstGeom prst="rect">
            <a:avLst/>
          </a:prstGeom>
          <a:noFill/>
        </p:spPr>
        <p:txBody>
          <a:bodyPr wrap="square" lIns="0" tIns="0" rIns="0" bIns="0" rtlCol="0">
            <a:spAutoFit/>
          </a:bodyPr>
          <a:lstStyle>
            <a:defPPr>
              <a:defRPr lang="en-US"/>
            </a:defPPr>
            <a:lvl1pPr algn="ctr" defTabSz="430252">
              <a:lnSpc>
                <a:spcPts val="1300"/>
              </a:lnSpc>
              <a:defRPr sz="1200" kern="0" spc="-24">
                <a:latin typeface="Segoe UI Semibold"/>
                <a:cs typeface="Segoe UI Semilight" panose="020B0402040204020203" pitchFamily="34" charset="0"/>
              </a:defRPr>
            </a:lvl1pPr>
          </a:lstStyle>
          <a:p>
            <a:r>
              <a:rPr lang="en-US" dirty="0"/>
              <a:t>Microsoft Edge</a:t>
            </a:r>
          </a:p>
        </p:txBody>
      </p:sp>
      <p:sp>
        <p:nvSpPr>
          <p:cNvPr id="44" name="TextBox 43">
            <a:extLst>
              <a:ext uri="{FF2B5EF4-FFF2-40B4-BE49-F238E27FC236}">
                <a16:creationId xmlns:a16="http://schemas.microsoft.com/office/drawing/2014/main" xmlns="" id="{75224F61-5358-40E7-91FB-9C477A061F8E}"/>
              </a:ext>
            </a:extLst>
          </p:cNvPr>
          <p:cNvSpPr txBox="1"/>
          <p:nvPr/>
        </p:nvSpPr>
        <p:spPr>
          <a:xfrm>
            <a:off x="3866475" y="751759"/>
            <a:ext cx="673229" cy="333425"/>
          </a:xfrm>
          <a:prstGeom prst="rect">
            <a:avLst/>
          </a:prstGeom>
          <a:noFill/>
        </p:spPr>
        <p:txBody>
          <a:bodyPr wrap="square" lIns="0" tIns="0" rIns="0" bIns="0" rtlCol="0">
            <a:spAutoFit/>
          </a:bodyPr>
          <a:lstStyle/>
          <a:p>
            <a:pPr algn="ctr" defTabSz="430252">
              <a:lnSpc>
                <a:spcPts val="1300"/>
              </a:lnSpc>
              <a:defRPr/>
            </a:pPr>
            <a:r>
              <a:rPr lang="en-US" sz="1100" kern="0" spc="-24" dirty="0">
                <a:solidFill>
                  <a:schemeClr val="tx1">
                    <a:alpha val="10000"/>
                  </a:schemeClr>
                </a:solidFill>
                <a:latin typeface="Segoe UI Semibold"/>
                <a:cs typeface="Segoe UI Semilight" panose="020B0402040204020203" pitchFamily="34" charset="0"/>
              </a:rPr>
              <a:t>Microsoft Teams</a:t>
            </a:r>
          </a:p>
        </p:txBody>
      </p:sp>
      <p:sp>
        <p:nvSpPr>
          <p:cNvPr id="50" name="TextBox 49">
            <a:extLst>
              <a:ext uri="{FF2B5EF4-FFF2-40B4-BE49-F238E27FC236}">
                <a16:creationId xmlns:a16="http://schemas.microsoft.com/office/drawing/2014/main" xmlns="" id="{AFF2BEB0-64B6-451B-AC5A-7214EDA8AFE0}"/>
              </a:ext>
            </a:extLst>
          </p:cNvPr>
          <p:cNvSpPr txBox="1"/>
          <p:nvPr/>
        </p:nvSpPr>
        <p:spPr>
          <a:xfrm>
            <a:off x="4702706" y="751759"/>
            <a:ext cx="673229" cy="500137"/>
          </a:xfrm>
          <a:prstGeom prst="rect">
            <a:avLst/>
          </a:prstGeom>
          <a:noFill/>
        </p:spPr>
        <p:txBody>
          <a:bodyPr wrap="square" lIns="0" tIns="0" rIns="0" bIns="0" rtlCol="0">
            <a:spAutoFit/>
          </a:bodyPr>
          <a:lstStyle>
            <a:defPPr>
              <a:defRPr lang="en-US"/>
            </a:defPPr>
            <a:lvl1pPr algn="ctr" defTabSz="430252">
              <a:lnSpc>
                <a:spcPts val="1300"/>
              </a:lnSpc>
              <a:defRPr sz="1100" kern="0" spc="-24">
                <a:solidFill>
                  <a:schemeClr val="tx1">
                    <a:alpha val="25000"/>
                  </a:schemeClr>
                </a:solidFill>
                <a:latin typeface="Segoe UI Semibold"/>
                <a:cs typeface="Segoe UI Semilight" panose="020B0402040204020203" pitchFamily="34" charset="0"/>
              </a:defRPr>
            </a:lvl1pPr>
          </a:lstStyle>
          <a:p>
            <a:r>
              <a:rPr lang="en-US" dirty="0">
                <a:solidFill>
                  <a:schemeClr val="tx1">
                    <a:alpha val="10000"/>
                  </a:schemeClr>
                </a:solidFill>
              </a:rPr>
              <a:t>Microsoft Office &amp; SharePoint</a:t>
            </a:r>
          </a:p>
        </p:txBody>
      </p:sp>
      <p:sp>
        <p:nvSpPr>
          <p:cNvPr id="51" name="TextBox 50">
            <a:extLst>
              <a:ext uri="{FF2B5EF4-FFF2-40B4-BE49-F238E27FC236}">
                <a16:creationId xmlns:a16="http://schemas.microsoft.com/office/drawing/2014/main" xmlns="" id="{83A71FCA-8A0D-4561-AFA4-D77A1C7F3FB8}"/>
              </a:ext>
            </a:extLst>
          </p:cNvPr>
          <p:cNvSpPr txBox="1"/>
          <p:nvPr/>
        </p:nvSpPr>
        <p:spPr>
          <a:xfrm>
            <a:off x="2218285" y="751759"/>
            <a:ext cx="673229" cy="333425"/>
          </a:xfrm>
          <a:prstGeom prst="rect">
            <a:avLst/>
          </a:prstGeom>
          <a:noFill/>
        </p:spPr>
        <p:txBody>
          <a:bodyPr wrap="square" lIns="0" tIns="0" rIns="0" bIns="0" rtlCol="0">
            <a:spAutoFit/>
          </a:bodyPr>
          <a:lstStyle>
            <a:defPPr>
              <a:defRPr lang="en-US"/>
            </a:defPPr>
            <a:lvl1pPr algn="ctr" defTabSz="430252">
              <a:lnSpc>
                <a:spcPts val="1300"/>
              </a:lnSpc>
              <a:defRPr sz="1200" kern="0" spc="-24">
                <a:latin typeface="Segoe UI Semibold"/>
                <a:cs typeface="Segoe UI Semilight" panose="020B0402040204020203" pitchFamily="34" charset="0"/>
              </a:defRPr>
            </a:lvl1pPr>
          </a:lstStyle>
          <a:p>
            <a:r>
              <a:rPr lang="en-US" dirty="0"/>
              <a:t>Microsoft Windows</a:t>
            </a:r>
          </a:p>
        </p:txBody>
      </p:sp>
    </p:spTree>
    <p:extLst>
      <p:ext uri="{BB962C8B-B14F-4D97-AF65-F5344CB8AC3E}">
        <p14:creationId xmlns:p14="http://schemas.microsoft.com/office/powerpoint/2010/main" val="880274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500"/>
                                        <p:tgtEl>
                                          <p:spTgt spid="45"/>
                                        </p:tgtEl>
                                      </p:cBhvr>
                                    </p:animEffect>
                                  </p:childTnLst>
                                </p:cTn>
                              </p:par>
                              <p:par>
                                <p:cTn id="8" presetID="42" presetClass="path" presetSubtype="0" decel="100000" fill="hold" grpId="1" nodeType="withEffect">
                                  <p:stCondLst>
                                    <p:cond delay="0"/>
                                  </p:stCondLst>
                                  <p:childTnLst>
                                    <p:animMotion origin="layout" path="M -2.29167E-6 3.7037E-6 L -2.29167E-6 -0.02338 " pathEditMode="relative" rAng="0" ptsTypes="AA">
                                      <p:cBhvr>
                                        <p:cTn id="9" dur="500" spd="-100000" fill="hold"/>
                                        <p:tgtEl>
                                          <p:spTgt spid="45"/>
                                        </p:tgtEl>
                                        <p:attrNameLst>
                                          <p:attrName>ppt_x</p:attrName>
                                          <p:attrName>ppt_y</p:attrName>
                                        </p:attrNameLst>
                                      </p:cBhvr>
                                      <p:rCtr x="0" y="-1181"/>
                                    </p:animMotion>
                                  </p:childTnLst>
                                </p:cTn>
                              </p:par>
                              <p:par>
                                <p:cTn id="10" presetID="10" presetClass="entr" presetSubtype="0" fill="hold" nodeType="withEffect">
                                  <p:stCondLst>
                                    <p:cond delay="0"/>
                                  </p:stCondLst>
                                  <p:childTnLst>
                                    <p:set>
                                      <p:cBhvr>
                                        <p:cTn id="11" dur="1" fill="hold">
                                          <p:stCondLst>
                                            <p:cond delay="0"/>
                                          </p:stCondLst>
                                        </p:cTn>
                                        <p:tgtEl>
                                          <p:spTgt spid="49"/>
                                        </p:tgtEl>
                                        <p:attrNameLst>
                                          <p:attrName>style.visibility</p:attrName>
                                        </p:attrNameLst>
                                      </p:cBhvr>
                                      <p:to>
                                        <p:strVal val="visible"/>
                                      </p:to>
                                    </p:set>
                                    <p:animEffect transition="in" filter="fade">
                                      <p:cBhvr>
                                        <p:cTn id="12" dur="500"/>
                                        <p:tgtEl>
                                          <p:spTgt spid="49"/>
                                        </p:tgtEl>
                                      </p:cBhvr>
                                    </p:animEffect>
                                  </p:childTnLst>
                                </p:cTn>
                              </p:par>
                              <p:par>
                                <p:cTn id="13" presetID="10" presetClass="entr" presetSubtype="0" fill="hold" nodeType="withEffect">
                                  <p:stCondLst>
                                    <p:cond delay="250"/>
                                  </p:stCondLst>
                                  <p:childTnLst>
                                    <p:set>
                                      <p:cBhvr>
                                        <p:cTn id="14" dur="1" fill="hold">
                                          <p:stCondLst>
                                            <p:cond delay="0"/>
                                          </p:stCondLst>
                                        </p:cTn>
                                        <p:tgtEl>
                                          <p:spTgt spid="65"/>
                                        </p:tgtEl>
                                        <p:attrNameLst>
                                          <p:attrName>style.visibility</p:attrName>
                                        </p:attrNameLst>
                                      </p:cBhvr>
                                      <p:to>
                                        <p:strVal val="visible"/>
                                      </p:to>
                                    </p:set>
                                    <p:animEffect transition="in" filter="fade">
                                      <p:cBhvr>
                                        <p:cTn id="15" dur="500"/>
                                        <p:tgtEl>
                                          <p:spTgt spid="65"/>
                                        </p:tgtEl>
                                      </p:cBhvr>
                                    </p:animEffect>
                                  </p:childTnLst>
                                </p:cTn>
                              </p:par>
                              <p:par>
                                <p:cTn id="16" presetID="10" presetClass="entr" presetSubtype="0" fill="hold" grpId="0" nodeType="withEffect">
                                  <p:stCondLst>
                                    <p:cond delay="350"/>
                                  </p:stCondLst>
                                  <p:childTnLst>
                                    <p:set>
                                      <p:cBhvr>
                                        <p:cTn id="17" dur="1" fill="hold">
                                          <p:stCondLst>
                                            <p:cond delay="0"/>
                                          </p:stCondLst>
                                        </p:cTn>
                                        <p:tgtEl>
                                          <p:spTgt spid="46"/>
                                        </p:tgtEl>
                                        <p:attrNameLst>
                                          <p:attrName>style.visibility</p:attrName>
                                        </p:attrNameLst>
                                      </p:cBhvr>
                                      <p:to>
                                        <p:strVal val="visible"/>
                                      </p:to>
                                    </p:set>
                                    <p:animEffect transition="in" filter="fade">
                                      <p:cBhvr>
                                        <p:cTn id="18" dur="500"/>
                                        <p:tgtEl>
                                          <p:spTgt spid="46"/>
                                        </p:tgtEl>
                                      </p:cBhvr>
                                    </p:animEffect>
                                  </p:childTnLst>
                                </p:cTn>
                              </p:par>
                              <p:par>
                                <p:cTn id="19" presetID="42" presetClass="path" presetSubtype="0" decel="100000" fill="hold" grpId="1" nodeType="withEffect">
                                  <p:stCondLst>
                                    <p:cond delay="350"/>
                                  </p:stCondLst>
                                  <p:childTnLst>
                                    <p:animMotion origin="layout" path="M -0.03034 -1.48148E-6 L -1.66667E-6 -1.48148E-6 " pathEditMode="relative" rAng="0" ptsTypes="AA">
                                      <p:cBhvr>
                                        <p:cTn id="20" dur="600" fill="hold"/>
                                        <p:tgtEl>
                                          <p:spTgt spid="46"/>
                                        </p:tgtEl>
                                        <p:attrNameLst>
                                          <p:attrName>ppt_x</p:attrName>
                                          <p:attrName>ppt_y</p:attrName>
                                        </p:attrNameLst>
                                      </p:cBhvr>
                                      <p:rCtr x="1510" y="0"/>
                                    </p:animMotion>
                                  </p:childTnLst>
                                </p:cTn>
                              </p:par>
                              <p:par>
                                <p:cTn id="21" presetID="10" presetClass="entr" presetSubtype="0" fill="hold" grpId="0" nodeType="withEffect">
                                  <p:stCondLst>
                                    <p:cond delay="450"/>
                                  </p:stCondLst>
                                  <p:childTnLst>
                                    <p:set>
                                      <p:cBhvr>
                                        <p:cTn id="22" dur="1" fill="hold">
                                          <p:stCondLst>
                                            <p:cond delay="0"/>
                                          </p:stCondLst>
                                        </p:cTn>
                                        <p:tgtEl>
                                          <p:spTgt spid="30"/>
                                        </p:tgtEl>
                                        <p:attrNameLst>
                                          <p:attrName>style.visibility</p:attrName>
                                        </p:attrNameLst>
                                      </p:cBhvr>
                                      <p:to>
                                        <p:strVal val="visible"/>
                                      </p:to>
                                    </p:set>
                                    <p:animEffect transition="in" filter="fade">
                                      <p:cBhvr>
                                        <p:cTn id="23" dur="500"/>
                                        <p:tgtEl>
                                          <p:spTgt spid="30"/>
                                        </p:tgtEl>
                                      </p:cBhvr>
                                    </p:animEffect>
                                  </p:childTnLst>
                                </p:cTn>
                              </p:par>
                              <p:par>
                                <p:cTn id="24" presetID="42" presetClass="path" presetSubtype="0" decel="100000" fill="hold" grpId="1" nodeType="withEffect">
                                  <p:stCondLst>
                                    <p:cond delay="450"/>
                                  </p:stCondLst>
                                  <p:childTnLst>
                                    <p:animMotion origin="layout" path="M -0.03034 2.59259E-6 L 3.125E-6 2.59259E-6 " pathEditMode="relative" rAng="0" ptsTypes="AA">
                                      <p:cBhvr>
                                        <p:cTn id="25" dur="600" fill="hold"/>
                                        <p:tgtEl>
                                          <p:spTgt spid="30"/>
                                        </p:tgtEl>
                                        <p:attrNameLst>
                                          <p:attrName>ppt_x</p:attrName>
                                          <p:attrName>ppt_y</p:attrName>
                                        </p:attrNameLst>
                                      </p:cBhvr>
                                      <p:rCtr x="1510" y="0"/>
                                    </p:animMotion>
                                  </p:childTnLst>
                                </p:cTn>
                              </p:par>
                              <p:par>
                                <p:cTn id="26" presetID="10" presetClass="entr" presetSubtype="0" fill="hold" grpId="0" nodeType="withEffect">
                                  <p:stCondLst>
                                    <p:cond delay="550"/>
                                  </p:stCondLst>
                                  <p:childTnLst>
                                    <p:set>
                                      <p:cBhvr>
                                        <p:cTn id="27" dur="1" fill="hold">
                                          <p:stCondLst>
                                            <p:cond delay="0"/>
                                          </p:stCondLst>
                                        </p:cTn>
                                        <p:tgtEl>
                                          <p:spTgt spid="47"/>
                                        </p:tgtEl>
                                        <p:attrNameLst>
                                          <p:attrName>style.visibility</p:attrName>
                                        </p:attrNameLst>
                                      </p:cBhvr>
                                      <p:to>
                                        <p:strVal val="visible"/>
                                      </p:to>
                                    </p:set>
                                    <p:animEffect transition="in" filter="fade">
                                      <p:cBhvr>
                                        <p:cTn id="28" dur="500"/>
                                        <p:tgtEl>
                                          <p:spTgt spid="47"/>
                                        </p:tgtEl>
                                      </p:cBhvr>
                                    </p:animEffect>
                                  </p:childTnLst>
                                </p:cTn>
                              </p:par>
                              <p:par>
                                <p:cTn id="29" presetID="42" presetClass="path" presetSubtype="0" decel="100000" fill="hold" grpId="1" nodeType="withEffect">
                                  <p:stCondLst>
                                    <p:cond delay="550"/>
                                  </p:stCondLst>
                                  <p:childTnLst>
                                    <p:animMotion origin="layout" path="M -0.03034 -4.81481E-6 L -1.25E-6 -4.81481E-6 " pathEditMode="relative" rAng="0" ptsTypes="AA">
                                      <p:cBhvr>
                                        <p:cTn id="30" dur="600" fill="hold"/>
                                        <p:tgtEl>
                                          <p:spTgt spid="47"/>
                                        </p:tgtEl>
                                        <p:attrNameLst>
                                          <p:attrName>ppt_x</p:attrName>
                                          <p:attrName>ppt_y</p:attrName>
                                        </p:attrNameLst>
                                      </p:cBhvr>
                                      <p:rCtr x="1510" y="0"/>
                                    </p:animMotion>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55"/>
                                        </p:tgtEl>
                                        <p:attrNameLst>
                                          <p:attrName>style.visibility</p:attrName>
                                        </p:attrNameLst>
                                      </p:cBhvr>
                                      <p:to>
                                        <p:strVal val="visible"/>
                                      </p:to>
                                    </p:set>
                                    <p:animEffect transition="in" filter="fade">
                                      <p:cBhvr>
                                        <p:cTn id="35" dur="500"/>
                                        <p:tgtEl>
                                          <p:spTgt spid="55"/>
                                        </p:tgtEl>
                                      </p:cBhvr>
                                    </p:animEffect>
                                  </p:childTnLst>
                                </p:cTn>
                              </p:par>
                              <p:par>
                                <p:cTn id="36" presetID="42" presetClass="path" presetSubtype="0" decel="100000" fill="hold" grpId="1" nodeType="withEffect">
                                  <p:stCondLst>
                                    <p:cond delay="0"/>
                                  </p:stCondLst>
                                  <p:childTnLst>
                                    <p:animMotion origin="layout" path="M 1.45833E-6 3.7037E-6 L 1.45833E-6 -0.02338 " pathEditMode="relative" rAng="0" ptsTypes="AA">
                                      <p:cBhvr>
                                        <p:cTn id="37" dur="500" spd="-100000" fill="hold"/>
                                        <p:tgtEl>
                                          <p:spTgt spid="55"/>
                                        </p:tgtEl>
                                        <p:attrNameLst>
                                          <p:attrName>ppt_x</p:attrName>
                                          <p:attrName>ppt_y</p:attrName>
                                        </p:attrNameLst>
                                      </p:cBhvr>
                                      <p:rCtr x="0" y="-1181"/>
                                    </p:animMotion>
                                  </p:childTnLst>
                                </p:cTn>
                              </p:par>
                              <p:par>
                                <p:cTn id="38" presetID="10" presetClass="entr" presetSubtype="0" fill="hold" nodeType="withEffect">
                                  <p:stCondLst>
                                    <p:cond delay="0"/>
                                  </p:stCondLst>
                                  <p:childTnLst>
                                    <p:set>
                                      <p:cBhvr>
                                        <p:cTn id="39" dur="1" fill="hold">
                                          <p:stCondLst>
                                            <p:cond delay="0"/>
                                          </p:stCondLst>
                                        </p:cTn>
                                        <p:tgtEl>
                                          <p:spTgt spid="57"/>
                                        </p:tgtEl>
                                        <p:attrNameLst>
                                          <p:attrName>style.visibility</p:attrName>
                                        </p:attrNameLst>
                                      </p:cBhvr>
                                      <p:to>
                                        <p:strVal val="visible"/>
                                      </p:to>
                                    </p:set>
                                    <p:animEffect transition="in" filter="fade">
                                      <p:cBhvr>
                                        <p:cTn id="40" dur="500"/>
                                        <p:tgtEl>
                                          <p:spTgt spid="57"/>
                                        </p:tgtEl>
                                      </p:cBhvr>
                                    </p:animEffect>
                                  </p:childTnLst>
                                </p:cTn>
                              </p:par>
                              <p:par>
                                <p:cTn id="41" presetID="10" presetClass="entr" presetSubtype="0" fill="hold" nodeType="withEffect">
                                  <p:stCondLst>
                                    <p:cond delay="250"/>
                                  </p:stCondLst>
                                  <p:childTnLst>
                                    <p:set>
                                      <p:cBhvr>
                                        <p:cTn id="42" dur="1" fill="hold">
                                          <p:stCondLst>
                                            <p:cond delay="0"/>
                                          </p:stCondLst>
                                        </p:cTn>
                                        <p:tgtEl>
                                          <p:spTgt spid="3"/>
                                        </p:tgtEl>
                                        <p:attrNameLst>
                                          <p:attrName>style.visibility</p:attrName>
                                        </p:attrNameLst>
                                      </p:cBhvr>
                                      <p:to>
                                        <p:strVal val="visible"/>
                                      </p:to>
                                    </p:set>
                                    <p:animEffect transition="in" filter="fade">
                                      <p:cBhvr>
                                        <p:cTn id="43" dur="500"/>
                                        <p:tgtEl>
                                          <p:spTgt spid="3"/>
                                        </p:tgtEl>
                                      </p:cBhvr>
                                    </p:animEffect>
                                  </p:childTnLst>
                                </p:cTn>
                              </p:par>
                              <p:par>
                                <p:cTn id="44" presetID="10" presetClass="entr" presetSubtype="0" fill="hold" nodeType="withEffect">
                                  <p:stCondLst>
                                    <p:cond delay="250"/>
                                  </p:stCondLst>
                                  <p:childTnLst>
                                    <p:set>
                                      <p:cBhvr>
                                        <p:cTn id="45" dur="1" fill="hold">
                                          <p:stCondLst>
                                            <p:cond delay="0"/>
                                          </p:stCondLst>
                                        </p:cTn>
                                        <p:tgtEl>
                                          <p:spTgt spid="37"/>
                                        </p:tgtEl>
                                        <p:attrNameLst>
                                          <p:attrName>style.visibility</p:attrName>
                                        </p:attrNameLst>
                                      </p:cBhvr>
                                      <p:to>
                                        <p:strVal val="visible"/>
                                      </p:to>
                                    </p:set>
                                    <p:animEffect transition="in" filter="fade">
                                      <p:cBhvr>
                                        <p:cTn id="46" dur="500"/>
                                        <p:tgtEl>
                                          <p:spTgt spid="37"/>
                                        </p:tgtEl>
                                      </p:cBhvr>
                                    </p:animEffect>
                                  </p:childTnLst>
                                </p:cTn>
                              </p:par>
                              <p:par>
                                <p:cTn id="47" presetID="10" presetClass="entr" presetSubtype="0" fill="hold" grpId="0" nodeType="withEffect">
                                  <p:stCondLst>
                                    <p:cond delay="350"/>
                                  </p:stCondLst>
                                  <p:childTnLst>
                                    <p:set>
                                      <p:cBhvr>
                                        <p:cTn id="48" dur="1" fill="hold">
                                          <p:stCondLst>
                                            <p:cond delay="0"/>
                                          </p:stCondLst>
                                        </p:cTn>
                                        <p:tgtEl>
                                          <p:spTgt spid="56"/>
                                        </p:tgtEl>
                                        <p:attrNameLst>
                                          <p:attrName>style.visibility</p:attrName>
                                        </p:attrNameLst>
                                      </p:cBhvr>
                                      <p:to>
                                        <p:strVal val="visible"/>
                                      </p:to>
                                    </p:set>
                                    <p:animEffect transition="in" filter="fade">
                                      <p:cBhvr>
                                        <p:cTn id="49" dur="500"/>
                                        <p:tgtEl>
                                          <p:spTgt spid="56"/>
                                        </p:tgtEl>
                                      </p:cBhvr>
                                    </p:animEffect>
                                  </p:childTnLst>
                                </p:cTn>
                              </p:par>
                              <p:par>
                                <p:cTn id="50" presetID="42" presetClass="path" presetSubtype="0" decel="100000" fill="hold" grpId="1" nodeType="withEffect">
                                  <p:stCondLst>
                                    <p:cond delay="350"/>
                                  </p:stCondLst>
                                  <p:childTnLst>
                                    <p:animMotion origin="layout" path="M -0.03034 1.48148E-6 L -1.25E-6 1.48148E-6 " pathEditMode="relative" rAng="0" ptsTypes="AA">
                                      <p:cBhvr>
                                        <p:cTn id="51" dur="600" fill="hold"/>
                                        <p:tgtEl>
                                          <p:spTgt spid="56"/>
                                        </p:tgtEl>
                                        <p:attrNameLst>
                                          <p:attrName>ppt_x</p:attrName>
                                          <p:attrName>ppt_y</p:attrName>
                                        </p:attrNameLst>
                                      </p:cBhvr>
                                      <p:rCtr x="1510" y="0"/>
                                    </p:animMotion>
                                  </p:childTnLst>
                                </p:cTn>
                              </p:par>
                              <p:par>
                                <p:cTn id="52" presetID="10" presetClass="entr" presetSubtype="0" fill="hold" grpId="0" nodeType="withEffect">
                                  <p:stCondLst>
                                    <p:cond delay="450"/>
                                  </p:stCondLst>
                                  <p:childTnLst>
                                    <p:set>
                                      <p:cBhvr>
                                        <p:cTn id="53" dur="1" fill="hold">
                                          <p:stCondLst>
                                            <p:cond delay="0"/>
                                          </p:stCondLst>
                                        </p:cTn>
                                        <p:tgtEl>
                                          <p:spTgt spid="31"/>
                                        </p:tgtEl>
                                        <p:attrNameLst>
                                          <p:attrName>style.visibility</p:attrName>
                                        </p:attrNameLst>
                                      </p:cBhvr>
                                      <p:to>
                                        <p:strVal val="visible"/>
                                      </p:to>
                                    </p:set>
                                    <p:animEffect transition="in" filter="fade">
                                      <p:cBhvr>
                                        <p:cTn id="54" dur="500"/>
                                        <p:tgtEl>
                                          <p:spTgt spid="31"/>
                                        </p:tgtEl>
                                      </p:cBhvr>
                                    </p:animEffect>
                                  </p:childTnLst>
                                </p:cTn>
                              </p:par>
                              <p:par>
                                <p:cTn id="55" presetID="42" presetClass="path" presetSubtype="0" decel="100000" fill="hold" grpId="1" nodeType="withEffect">
                                  <p:stCondLst>
                                    <p:cond delay="450"/>
                                  </p:stCondLst>
                                  <p:childTnLst>
                                    <p:animMotion origin="layout" path="M -0.03034 -4.44444E-6 L -1.25E-6 -4.44444E-6 " pathEditMode="relative" rAng="0" ptsTypes="AA">
                                      <p:cBhvr>
                                        <p:cTn id="56" dur="600" fill="hold"/>
                                        <p:tgtEl>
                                          <p:spTgt spid="31"/>
                                        </p:tgtEl>
                                        <p:attrNameLst>
                                          <p:attrName>ppt_x</p:attrName>
                                          <p:attrName>ppt_y</p:attrName>
                                        </p:attrNameLst>
                                      </p:cBhvr>
                                      <p:rCtr x="1510" y="0"/>
                                    </p:animMotion>
                                  </p:childTnLst>
                                </p:cTn>
                              </p:par>
                              <p:par>
                                <p:cTn id="57" presetID="10" presetClass="entr" presetSubtype="0" fill="hold" grpId="0" nodeType="withEffect">
                                  <p:stCondLst>
                                    <p:cond delay="550"/>
                                  </p:stCondLst>
                                  <p:childTnLst>
                                    <p:set>
                                      <p:cBhvr>
                                        <p:cTn id="58" dur="1" fill="hold">
                                          <p:stCondLst>
                                            <p:cond delay="0"/>
                                          </p:stCondLst>
                                        </p:cTn>
                                        <p:tgtEl>
                                          <p:spTgt spid="48"/>
                                        </p:tgtEl>
                                        <p:attrNameLst>
                                          <p:attrName>style.visibility</p:attrName>
                                        </p:attrNameLst>
                                      </p:cBhvr>
                                      <p:to>
                                        <p:strVal val="visible"/>
                                      </p:to>
                                    </p:set>
                                    <p:animEffect transition="in" filter="fade">
                                      <p:cBhvr>
                                        <p:cTn id="59" dur="500"/>
                                        <p:tgtEl>
                                          <p:spTgt spid="48"/>
                                        </p:tgtEl>
                                      </p:cBhvr>
                                    </p:animEffect>
                                  </p:childTnLst>
                                </p:cTn>
                              </p:par>
                              <p:par>
                                <p:cTn id="60" presetID="42" presetClass="path" presetSubtype="0" decel="100000" fill="hold" grpId="1" nodeType="withEffect">
                                  <p:stCondLst>
                                    <p:cond delay="550"/>
                                  </p:stCondLst>
                                  <p:childTnLst>
                                    <p:animMotion origin="layout" path="M -0.03034 -1.85185E-6 L 1.875E-6 -1.85185E-6 " pathEditMode="relative" rAng="0" ptsTypes="AA">
                                      <p:cBhvr>
                                        <p:cTn id="61" dur="600" fill="hold"/>
                                        <p:tgtEl>
                                          <p:spTgt spid="48"/>
                                        </p:tgtEl>
                                        <p:attrNameLst>
                                          <p:attrName>ppt_x</p:attrName>
                                          <p:attrName>ppt_y</p:attrName>
                                        </p:attrNameLst>
                                      </p:cBhvr>
                                      <p:rCtr x="151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P spid="45" grpId="1"/>
      <p:bldP spid="46" grpId="0"/>
      <p:bldP spid="46" grpId="1"/>
      <p:bldP spid="47" grpId="0"/>
      <p:bldP spid="47" grpId="1"/>
      <p:bldP spid="48" grpId="0"/>
      <p:bldP spid="48" grpId="1"/>
      <p:bldP spid="30" grpId="0"/>
      <p:bldP spid="30" grpId="1"/>
      <p:bldP spid="31" grpId="0"/>
      <p:bldP spid="31" grpId="1"/>
      <p:bldP spid="55" grpId="0"/>
      <p:bldP spid="55" grpId="1"/>
      <p:bldP spid="56" grpId="0"/>
      <p:bldP spid="56" grpId="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6" name="Group 125">
            <a:extLst>
              <a:ext uri="{FF2B5EF4-FFF2-40B4-BE49-F238E27FC236}">
                <a16:creationId xmlns:a16="http://schemas.microsoft.com/office/drawing/2014/main" xmlns="" id="{7BC31B17-34F7-49ED-994B-A3B395803F1E}"/>
              </a:ext>
            </a:extLst>
          </p:cNvPr>
          <p:cNvGrpSpPr/>
          <p:nvPr/>
        </p:nvGrpSpPr>
        <p:grpSpPr>
          <a:xfrm>
            <a:off x="9951618" y="7512855"/>
            <a:ext cx="319918" cy="444943"/>
            <a:chOff x="10317126" y="2708567"/>
            <a:chExt cx="319918" cy="444943"/>
          </a:xfrm>
        </p:grpSpPr>
        <p:sp>
          <p:nvSpPr>
            <p:cNvPr id="127" name="Rectangle 126">
              <a:extLst>
                <a:ext uri="{FF2B5EF4-FFF2-40B4-BE49-F238E27FC236}">
                  <a16:creationId xmlns:a16="http://schemas.microsoft.com/office/drawing/2014/main" xmlns="" id="{BE1D45C6-D652-441C-AA02-CD710905CF6D}"/>
                </a:ext>
              </a:extLst>
            </p:cNvPr>
            <p:cNvSpPr/>
            <p:nvPr/>
          </p:nvSpPr>
          <p:spPr bwMode="auto">
            <a:xfrm>
              <a:off x="10317126" y="2917048"/>
              <a:ext cx="319918" cy="236462"/>
            </a:xfrm>
            <a:prstGeom prst="rect">
              <a:avLst/>
            </a:prstGeom>
            <a:noFill/>
            <a:ln w="25400" cap="flat">
              <a:solidFill>
                <a:srgbClr val="52525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err="1">
                <a:ln>
                  <a:noFill/>
                </a:ln>
                <a:gradFill>
                  <a:gsLst>
                    <a:gs pos="0">
                      <a:srgbClr val="505050"/>
                    </a:gs>
                    <a:gs pos="100000">
                      <a:srgbClr val="505050"/>
                    </a:gs>
                  </a:gsLst>
                  <a:lin ang="5400000" scaled="1"/>
                </a:gradFill>
                <a:effectLst/>
                <a:uLnTx/>
                <a:uFillTx/>
                <a:latin typeface="Segoe UI"/>
                <a:ea typeface="+mn-ea"/>
                <a:cs typeface="+mn-cs"/>
              </a:endParaRPr>
            </a:p>
          </p:txBody>
        </p:sp>
        <p:sp>
          <p:nvSpPr>
            <p:cNvPr id="128" name="Arc 127">
              <a:extLst>
                <a:ext uri="{FF2B5EF4-FFF2-40B4-BE49-F238E27FC236}">
                  <a16:creationId xmlns:a16="http://schemas.microsoft.com/office/drawing/2014/main" xmlns="" id="{B13BB1CC-3932-4762-9129-032849B8A58B}"/>
                </a:ext>
              </a:extLst>
            </p:cNvPr>
            <p:cNvSpPr/>
            <p:nvPr/>
          </p:nvSpPr>
          <p:spPr>
            <a:xfrm>
              <a:off x="10378315" y="2708567"/>
              <a:ext cx="197539" cy="197539"/>
            </a:xfrm>
            <a:prstGeom prst="arc">
              <a:avLst>
                <a:gd name="adj1" fmla="val 10859285"/>
                <a:gd name="adj2" fmla="val 0"/>
              </a:avLst>
            </a:prstGeom>
            <a:noFill/>
            <a:ln w="25400" cap="flat">
              <a:solidFill>
                <a:srgbClr val="52525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cxnSp>
          <p:nvCxnSpPr>
            <p:cNvPr id="129" name="Straight Connector 128">
              <a:extLst>
                <a:ext uri="{FF2B5EF4-FFF2-40B4-BE49-F238E27FC236}">
                  <a16:creationId xmlns:a16="http://schemas.microsoft.com/office/drawing/2014/main" xmlns="" id="{F77A4546-D253-4E06-8B7D-60B6FC9B9AB0}"/>
                </a:ext>
              </a:extLst>
            </p:cNvPr>
            <p:cNvCxnSpPr>
              <a:cxnSpLocks/>
            </p:cNvCxnSpPr>
            <p:nvPr/>
          </p:nvCxnSpPr>
          <p:spPr>
            <a:xfrm>
              <a:off x="10378315" y="2802731"/>
              <a:ext cx="0" cy="109728"/>
            </a:xfrm>
            <a:prstGeom prst="line">
              <a:avLst/>
            </a:prstGeom>
            <a:noFill/>
            <a:ln w="25400" cap="flat">
              <a:solidFill>
                <a:srgbClr val="525252"/>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30" name="Straight Connector 129">
              <a:extLst>
                <a:ext uri="{FF2B5EF4-FFF2-40B4-BE49-F238E27FC236}">
                  <a16:creationId xmlns:a16="http://schemas.microsoft.com/office/drawing/2014/main" xmlns="" id="{D14C5445-0459-44CA-8BB5-5F517D301FAD}"/>
                </a:ext>
              </a:extLst>
            </p:cNvPr>
            <p:cNvCxnSpPr>
              <a:cxnSpLocks/>
            </p:cNvCxnSpPr>
            <p:nvPr/>
          </p:nvCxnSpPr>
          <p:spPr>
            <a:xfrm>
              <a:off x="10575854" y="2802731"/>
              <a:ext cx="0" cy="109728"/>
            </a:xfrm>
            <a:prstGeom prst="line">
              <a:avLst/>
            </a:prstGeom>
            <a:noFill/>
            <a:ln w="25400" cap="flat">
              <a:solidFill>
                <a:srgbClr val="525252"/>
              </a:solidFill>
              <a:prstDash val="solid"/>
              <a:miter lim="800000"/>
              <a:headEnd/>
              <a:tailEnd/>
            </a:ln>
            <a:extLst>
              <a:ext uri="{909E8E84-426E-40DD-AFC4-6F175D3DCCD1}">
                <a14:hiddenFill xmlns:a14="http://schemas.microsoft.com/office/drawing/2010/main">
                  <a:solidFill>
                    <a:srgbClr val="FFFFFF"/>
                  </a:solidFill>
                </a14:hiddenFill>
              </a:ext>
            </a:extLst>
          </p:spPr>
        </p:cxnSp>
      </p:grpSp>
      <p:pic>
        <p:nvPicPr>
          <p:cNvPr id="31" name="Picture 30">
            <a:extLst>
              <a:ext uri="{FF2B5EF4-FFF2-40B4-BE49-F238E27FC236}">
                <a16:creationId xmlns:a16="http://schemas.microsoft.com/office/drawing/2014/main" xmlns="" id="{34626DDF-5A34-4D89-AC36-E0B67A18833D}"/>
              </a:ext>
            </a:extLst>
          </p:cNvPr>
          <p:cNvPicPr>
            <a:picLocks noChangeAspect="1"/>
          </p:cNvPicPr>
          <p:nvPr/>
        </p:nvPicPr>
        <p:blipFill>
          <a:blip r:embed="rId3"/>
          <a:stretch>
            <a:fillRect/>
          </a:stretch>
        </p:blipFill>
        <p:spPr>
          <a:xfrm>
            <a:off x="4021" y="2702841"/>
            <a:ext cx="3916362" cy="1452318"/>
          </a:xfrm>
          <a:prstGeom prst="rect">
            <a:avLst/>
          </a:prstGeom>
        </p:spPr>
      </p:pic>
      <p:sp>
        <p:nvSpPr>
          <p:cNvPr id="32" name="TextBox 31">
            <a:extLst>
              <a:ext uri="{FF2B5EF4-FFF2-40B4-BE49-F238E27FC236}">
                <a16:creationId xmlns:a16="http://schemas.microsoft.com/office/drawing/2014/main" xmlns="" id="{3D975202-ECCF-46F3-87CE-A256D0D1122A}"/>
              </a:ext>
            </a:extLst>
          </p:cNvPr>
          <p:cNvSpPr txBox="1"/>
          <p:nvPr/>
        </p:nvSpPr>
        <p:spPr>
          <a:xfrm>
            <a:off x="9265106" y="2604423"/>
            <a:ext cx="1431482" cy="369332"/>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737373"/>
                </a:solidFill>
                <a:effectLst/>
                <a:uLnTx/>
                <a:uFillTx/>
                <a:latin typeface="Segoe UI Semibold" panose="020B0702040204020203" pitchFamily="34" charset="0"/>
                <a:ea typeface="+mn-ea"/>
                <a:cs typeface="Segoe UI Semibold" panose="020B0702040204020203" pitchFamily="34" charset="0"/>
              </a:rPr>
              <a:t>Office 365</a:t>
            </a:r>
          </a:p>
        </p:txBody>
      </p:sp>
      <p:sp>
        <p:nvSpPr>
          <p:cNvPr id="33" name="TextBox 32">
            <a:extLst>
              <a:ext uri="{FF2B5EF4-FFF2-40B4-BE49-F238E27FC236}">
                <a16:creationId xmlns:a16="http://schemas.microsoft.com/office/drawing/2014/main" xmlns="" id="{042127BE-67BC-486C-BCBD-DE80995993BE}"/>
              </a:ext>
            </a:extLst>
          </p:cNvPr>
          <p:cNvSpPr txBox="1"/>
          <p:nvPr/>
        </p:nvSpPr>
        <p:spPr>
          <a:xfrm>
            <a:off x="9144881" y="3188101"/>
            <a:ext cx="1671933" cy="369332"/>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737373"/>
                </a:solidFill>
                <a:effectLst/>
                <a:uLnTx/>
                <a:uFillTx/>
                <a:latin typeface="Segoe UI Semibold" panose="020B0702040204020203" pitchFamily="34" charset="0"/>
                <a:ea typeface="+mn-ea"/>
                <a:cs typeface="Segoe UI Semibold" panose="020B0702040204020203" pitchFamily="34" charset="0"/>
              </a:rPr>
              <a:t>Windows 10</a:t>
            </a:r>
          </a:p>
        </p:txBody>
      </p:sp>
      <p:sp>
        <p:nvSpPr>
          <p:cNvPr id="34" name="TextBox 33">
            <a:extLst>
              <a:ext uri="{FF2B5EF4-FFF2-40B4-BE49-F238E27FC236}">
                <a16:creationId xmlns:a16="http://schemas.microsoft.com/office/drawing/2014/main" xmlns="" id="{3562C6F8-01C0-4179-992F-A74E1632176A}"/>
              </a:ext>
            </a:extLst>
          </p:cNvPr>
          <p:cNvSpPr txBox="1"/>
          <p:nvPr/>
        </p:nvSpPr>
        <p:spPr>
          <a:xfrm>
            <a:off x="8649553" y="3771779"/>
            <a:ext cx="2662588" cy="738664"/>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737373"/>
                </a:solidFill>
                <a:effectLst/>
                <a:uLnTx/>
                <a:uFillTx/>
                <a:latin typeface="Segoe UI Semibold" panose="020B0702040204020203" pitchFamily="34" charset="0"/>
                <a:ea typeface="+mn-ea"/>
                <a:cs typeface="Segoe UI Semibold" panose="020B0702040204020203" pitchFamily="34" charset="0"/>
              </a:rPr>
              <a:t>Enterprise</a:t>
            </a:r>
            <a:br>
              <a:rPr kumimoji="0" lang="en-US" sz="2400" b="0" i="0" u="none" strike="noStrike" kern="1200" cap="none" spc="0" normalizeH="0" baseline="0" noProof="0">
                <a:ln>
                  <a:noFill/>
                </a:ln>
                <a:solidFill>
                  <a:srgbClr val="737373"/>
                </a:solidFill>
                <a:effectLst/>
                <a:uLnTx/>
                <a:uFillTx/>
                <a:latin typeface="Segoe UI Semibold" panose="020B0702040204020203" pitchFamily="34" charset="0"/>
                <a:ea typeface="+mn-ea"/>
                <a:cs typeface="Segoe UI Semibold" panose="020B0702040204020203" pitchFamily="34" charset="0"/>
              </a:rPr>
            </a:br>
            <a:r>
              <a:rPr kumimoji="0" lang="en-US" sz="2400" b="0" i="0" u="none" strike="noStrike" kern="1200" cap="none" spc="0" normalizeH="0" baseline="0" noProof="0">
                <a:ln>
                  <a:noFill/>
                </a:ln>
                <a:solidFill>
                  <a:srgbClr val="737373"/>
                </a:solidFill>
                <a:effectLst/>
                <a:uLnTx/>
                <a:uFillTx/>
                <a:latin typeface="Segoe UI Semibold" panose="020B0702040204020203" pitchFamily="34" charset="0"/>
                <a:ea typeface="+mn-ea"/>
                <a:cs typeface="Segoe UI Semibold" panose="020B0702040204020203" pitchFamily="34" charset="0"/>
              </a:rPr>
              <a:t>Mobility + Security</a:t>
            </a:r>
          </a:p>
        </p:txBody>
      </p:sp>
      <p:sp>
        <p:nvSpPr>
          <p:cNvPr id="11" name="TextBox 10">
            <a:extLst>
              <a:ext uri="{FF2B5EF4-FFF2-40B4-BE49-F238E27FC236}">
                <a16:creationId xmlns:a16="http://schemas.microsoft.com/office/drawing/2014/main" xmlns="" id="{7E92AFA4-190F-4535-9F83-5397496FA2C9}"/>
              </a:ext>
            </a:extLst>
          </p:cNvPr>
          <p:cNvSpPr txBox="1"/>
          <p:nvPr/>
        </p:nvSpPr>
        <p:spPr>
          <a:xfrm>
            <a:off x="2791954" y="802913"/>
            <a:ext cx="6608092" cy="553998"/>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1A1A1A"/>
                </a:solidFill>
                <a:effectLst/>
                <a:uLnTx/>
                <a:uFillTx/>
                <a:latin typeface="Segoe UI Semibold" panose="020B0702040204020203" pitchFamily="34" charset="0"/>
                <a:ea typeface="+mn-ea"/>
                <a:cs typeface="Segoe UI Semibold" panose="020B0702040204020203" pitchFamily="34" charset="0"/>
              </a:rPr>
              <a:t>The world’s productivity service</a:t>
            </a:r>
          </a:p>
        </p:txBody>
      </p:sp>
      <p:sp>
        <p:nvSpPr>
          <p:cNvPr id="28" name="TextBox 27">
            <a:extLst>
              <a:ext uri="{FF2B5EF4-FFF2-40B4-BE49-F238E27FC236}">
                <a16:creationId xmlns:a16="http://schemas.microsoft.com/office/drawing/2014/main" xmlns="" id="{563F9FBA-0327-4628-B75F-944741A30FB0}"/>
              </a:ext>
            </a:extLst>
          </p:cNvPr>
          <p:cNvSpPr txBox="1"/>
          <p:nvPr/>
        </p:nvSpPr>
        <p:spPr>
          <a:xfrm>
            <a:off x="747709" y="8627881"/>
            <a:ext cx="3225050" cy="369332"/>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1A1A1A"/>
                </a:solidFill>
                <a:effectLst/>
                <a:uLnTx/>
                <a:uFillTx/>
                <a:latin typeface="Segoe UI Semibold"/>
                <a:ea typeface="+mn-ea"/>
                <a:cs typeface="+mn-cs"/>
              </a:rPr>
              <a:t>Connected Experiences</a:t>
            </a:r>
          </a:p>
        </p:txBody>
      </p:sp>
      <p:sp>
        <p:nvSpPr>
          <p:cNvPr id="29" name="TextBox 28">
            <a:extLst>
              <a:ext uri="{FF2B5EF4-FFF2-40B4-BE49-F238E27FC236}">
                <a16:creationId xmlns:a16="http://schemas.microsoft.com/office/drawing/2014/main" xmlns="" id="{586A4239-D55F-4671-9A39-C834ACF35CD3}"/>
              </a:ext>
            </a:extLst>
          </p:cNvPr>
          <p:cNvSpPr txBox="1"/>
          <p:nvPr/>
        </p:nvSpPr>
        <p:spPr>
          <a:xfrm>
            <a:off x="4871774" y="8627881"/>
            <a:ext cx="2896434" cy="369332"/>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1A1A1A"/>
                </a:solidFill>
                <a:effectLst/>
                <a:uLnTx/>
                <a:uFillTx/>
                <a:latin typeface="Segoe UI Semibold"/>
                <a:ea typeface="+mn-ea"/>
                <a:cs typeface="+mn-cs"/>
              </a:rPr>
              <a:t>Integrated Workflow</a:t>
            </a:r>
          </a:p>
        </p:txBody>
      </p:sp>
      <p:sp>
        <p:nvSpPr>
          <p:cNvPr id="30" name="TextBox 29">
            <a:extLst>
              <a:ext uri="{FF2B5EF4-FFF2-40B4-BE49-F238E27FC236}">
                <a16:creationId xmlns:a16="http://schemas.microsoft.com/office/drawing/2014/main" xmlns="" id="{DD15DF68-DE2C-4A87-9EA1-2E87B7B7E8E5}"/>
              </a:ext>
            </a:extLst>
          </p:cNvPr>
          <p:cNvSpPr txBox="1"/>
          <p:nvPr/>
        </p:nvSpPr>
        <p:spPr>
          <a:xfrm>
            <a:off x="8815388" y="8627881"/>
            <a:ext cx="2623923" cy="369332"/>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1A1A1A"/>
                </a:solidFill>
                <a:effectLst/>
                <a:uLnTx/>
                <a:uFillTx/>
                <a:latin typeface="Segoe UI Semibold"/>
                <a:ea typeface="+mn-ea"/>
                <a:cs typeface="+mn-cs"/>
              </a:rPr>
              <a:t>Intelligent Security</a:t>
            </a:r>
          </a:p>
        </p:txBody>
      </p:sp>
      <p:sp>
        <p:nvSpPr>
          <p:cNvPr id="35" name="TextBox 34">
            <a:extLst>
              <a:ext uri="{FF2B5EF4-FFF2-40B4-BE49-F238E27FC236}">
                <a16:creationId xmlns:a16="http://schemas.microsoft.com/office/drawing/2014/main" xmlns="" id="{0EFCE188-724B-41A6-B4ED-8D366B94D137}"/>
              </a:ext>
            </a:extLst>
          </p:cNvPr>
          <p:cNvSpPr txBox="1"/>
          <p:nvPr/>
        </p:nvSpPr>
        <p:spPr>
          <a:xfrm>
            <a:off x="844049" y="10458197"/>
            <a:ext cx="3032370" cy="307777"/>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Segoe UI Semibold" panose="020B0702040204020203" pitchFamily="34" charset="0"/>
              </a:rPr>
              <a:t>Modern Office &amp; Windows</a:t>
            </a:r>
          </a:p>
        </p:txBody>
      </p:sp>
      <p:sp>
        <p:nvSpPr>
          <p:cNvPr id="37" name="TextBox 36">
            <a:extLst>
              <a:ext uri="{FF2B5EF4-FFF2-40B4-BE49-F238E27FC236}">
                <a16:creationId xmlns:a16="http://schemas.microsoft.com/office/drawing/2014/main" xmlns="" id="{E22ADA8B-B90F-4C34-AB35-49156349224D}"/>
              </a:ext>
            </a:extLst>
          </p:cNvPr>
          <p:cNvSpPr txBox="1"/>
          <p:nvPr/>
        </p:nvSpPr>
        <p:spPr>
          <a:xfrm>
            <a:off x="1442322" y="11363106"/>
            <a:ext cx="1835824" cy="307777"/>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Segoe UI Semibold" panose="020B0702040204020203" pitchFamily="34" charset="0"/>
              </a:rPr>
              <a:t>Teams &amp; Stream</a:t>
            </a:r>
          </a:p>
        </p:txBody>
      </p:sp>
      <p:sp>
        <p:nvSpPr>
          <p:cNvPr id="38" name="TextBox 37">
            <a:extLst>
              <a:ext uri="{FF2B5EF4-FFF2-40B4-BE49-F238E27FC236}">
                <a16:creationId xmlns:a16="http://schemas.microsoft.com/office/drawing/2014/main" xmlns="" id="{02AA4BCF-64EE-4E75-B2AB-1B043BC82B3D}"/>
              </a:ext>
            </a:extLst>
          </p:cNvPr>
          <p:cNvSpPr txBox="1"/>
          <p:nvPr/>
        </p:nvSpPr>
        <p:spPr>
          <a:xfrm>
            <a:off x="1442772" y="12268015"/>
            <a:ext cx="1834926" cy="307777"/>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Segoe UI Semibold" panose="020B0702040204020203" pitchFamily="34" charset="0"/>
              </a:rPr>
              <a:t>Modern Devices</a:t>
            </a:r>
          </a:p>
        </p:txBody>
      </p:sp>
      <p:sp>
        <p:nvSpPr>
          <p:cNvPr id="39" name="TextBox 38">
            <a:extLst>
              <a:ext uri="{FF2B5EF4-FFF2-40B4-BE49-F238E27FC236}">
                <a16:creationId xmlns:a16="http://schemas.microsoft.com/office/drawing/2014/main" xmlns="" id="{64045AA2-8BD8-4D36-AC48-C5A98598E62C}"/>
              </a:ext>
            </a:extLst>
          </p:cNvPr>
          <p:cNvSpPr txBox="1"/>
          <p:nvPr/>
        </p:nvSpPr>
        <p:spPr>
          <a:xfrm>
            <a:off x="5968518" y="10458197"/>
            <a:ext cx="702949" cy="307777"/>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Segoe UI Semibold" panose="020B0702040204020203" pitchFamily="34" charset="0"/>
              </a:rPr>
              <a:t>Teams</a:t>
            </a:r>
          </a:p>
        </p:txBody>
      </p:sp>
      <p:sp>
        <p:nvSpPr>
          <p:cNvPr id="40" name="TextBox 39">
            <a:extLst>
              <a:ext uri="{FF2B5EF4-FFF2-40B4-BE49-F238E27FC236}">
                <a16:creationId xmlns:a16="http://schemas.microsoft.com/office/drawing/2014/main" xmlns="" id="{35D16266-1BFE-46A4-A998-3632F79AF533}"/>
              </a:ext>
            </a:extLst>
          </p:cNvPr>
          <p:cNvSpPr txBox="1"/>
          <p:nvPr/>
        </p:nvSpPr>
        <p:spPr>
          <a:xfrm>
            <a:off x="5455204" y="11363106"/>
            <a:ext cx="1729577" cy="307777"/>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Segoe UI Semibold" panose="020B0702040204020203" pitchFamily="34" charset="0"/>
              </a:rPr>
              <a:t>Power Platform</a:t>
            </a:r>
          </a:p>
        </p:txBody>
      </p:sp>
      <p:sp>
        <p:nvSpPr>
          <p:cNvPr id="41" name="TextBox 40">
            <a:extLst>
              <a:ext uri="{FF2B5EF4-FFF2-40B4-BE49-F238E27FC236}">
                <a16:creationId xmlns:a16="http://schemas.microsoft.com/office/drawing/2014/main" xmlns="" id="{5FFD568C-F470-493F-814B-86E62B7F2A79}"/>
              </a:ext>
            </a:extLst>
          </p:cNvPr>
          <p:cNvSpPr txBox="1"/>
          <p:nvPr/>
        </p:nvSpPr>
        <p:spPr>
          <a:xfrm>
            <a:off x="5713287" y="12268015"/>
            <a:ext cx="1213409" cy="307777"/>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Segoe UI Semibold" panose="020B0702040204020203" pitchFamily="34" charset="0"/>
              </a:rPr>
              <a:t>SharePoint</a:t>
            </a:r>
          </a:p>
        </p:txBody>
      </p:sp>
      <p:sp>
        <p:nvSpPr>
          <p:cNvPr id="42" name="TextBox 41">
            <a:extLst>
              <a:ext uri="{FF2B5EF4-FFF2-40B4-BE49-F238E27FC236}">
                <a16:creationId xmlns:a16="http://schemas.microsoft.com/office/drawing/2014/main" xmlns="" id="{1584CCC8-12C4-43AD-8B4C-F02080A29752}"/>
              </a:ext>
            </a:extLst>
          </p:cNvPr>
          <p:cNvSpPr txBox="1"/>
          <p:nvPr/>
        </p:nvSpPr>
        <p:spPr>
          <a:xfrm>
            <a:off x="9697746" y="10458197"/>
            <a:ext cx="859211" cy="307777"/>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Segoe UI Semibold" panose="020B0702040204020203" pitchFamily="34" charset="0"/>
              </a:rPr>
              <a:t>Identity</a:t>
            </a:r>
          </a:p>
        </p:txBody>
      </p:sp>
      <p:sp>
        <p:nvSpPr>
          <p:cNvPr id="43" name="TextBox 42">
            <a:extLst>
              <a:ext uri="{FF2B5EF4-FFF2-40B4-BE49-F238E27FC236}">
                <a16:creationId xmlns:a16="http://schemas.microsoft.com/office/drawing/2014/main" xmlns="" id="{0505A951-B975-4605-9857-0D9BED9BC225}"/>
              </a:ext>
            </a:extLst>
          </p:cNvPr>
          <p:cNvSpPr txBox="1"/>
          <p:nvPr/>
        </p:nvSpPr>
        <p:spPr>
          <a:xfrm>
            <a:off x="9150705" y="11363106"/>
            <a:ext cx="1953292" cy="307777"/>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Segoe UI Semibold" panose="020B0702040204020203" pitchFamily="34" charset="0"/>
              </a:rPr>
              <a:t>Threat Protection</a:t>
            </a:r>
          </a:p>
        </p:txBody>
      </p:sp>
      <p:sp>
        <p:nvSpPr>
          <p:cNvPr id="44" name="TextBox 43">
            <a:extLst>
              <a:ext uri="{FF2B5EF4-FFF2-40B4-BE49-F238E27FC236}">
                <a16:creationId xmlns:a16="http://schemas.microsoft.com/office/drawing/2014/main" xmlns="" id="{B56EBA93-ED09-4BD2-BC18-55BE167956CD}"/>
              </a:ext>
            </a:extLst>
          </p:cNvPr>
          <p:cNvSpPr txBox="1"/>
          <p:nvPr/>
        </p:nvSpPr>
        <p:spPr>
          <a:xfrm>
            <a:off x="8843891" y="12268015"/>
            <a:ext cx="2566921" cy="307777"/>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Segoe UI Semibold" panose="020B0702040204020203" pitchFamily="34" charset="0"/>
              </a:rPr>
              <a:t>Information Protection</a:t>
            </a:r>
          </a:p>
        </p:txBody>
      </p:sp>
      <p:cxnSp>
        <p:nvCxnSpPr>
          <p:cNvPr id="46" name="Straight Connector 45">
            <a:extLst>
              <a:ext uri="{FF2B5EF4-FFF2-40B4-BE49-F238E27FC236}">
                <a16:creationId xmlns:a16="http://schemas.microsoft.com/office/drawing/2014/main" xmlns="" id="{42018A31-7F2E-4A8C-A6B4-7784071A9E5C}"/>
              </a:ext>
            </a:extLst>
          </p:cNvPr>
          <p:cNvCxnSpPr/>
          <p:nvPr/>
        </p:nvCxnSpPr>
        <p:spPr>
          <a:xfrm>
            <a:off x="1948754" y="9725526"/>
            <a:ext cx="822960" cy="0"/>
          </a:xfrm>
          <a:prstGeom prst="line">
            <a:avLst/>
          </a:prstGeom>
          <a:ln w="19050">
            <a:solidFill>
              <a:schemeClr val="bg2">
                <a:lumMod val="75000"/>
                <a:alpha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xmlns="" id="{DE222882-1B5D-4AF9-9A6F-9C28A80A7AF0}"/>
              </a:ext>
            </a:extLst>
          </p:cNvPr>
          <p:cNvCxnSpPr/>
          <p:nvPr/>
        </p:nvCxnSpPr>
        <p:spPr>
          <a:xfrm>
            <a:off x="5908512" y="9725526"/>
            <a:ext cx="822960" cy="0"/>
          </a:xfrm>
          <a:prstGeom prst="line">
            <a:avLst/>
          </a:prstGeom>
          <a:ln w="19050">
            <a:solidFill>
              <a:schemeClr val="bg2">
                <a:lumMod val="75000"/>
                <a:alpha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xmlns="" id="{0EBD495E-F407-4A03-BAA1-658821921EDE}"/>
              </a:ext>
            </a:extLst>
          </p:cNvPr>
          <p:cNvCxnSpPr/>
          <p:nvPr/>
        </p:nvCxnSpPr>
        <p:spPr>
          <a:xfrm>
            <a:off x="9715871" y="9725526"/>
            <a:ext cx="822960" cy="0"/>
          </a:xfrm>
          <a:prstGeom prst="line">
            <a:avLst/>
          </a:prstGeom>
          <a:ln w="19050">
            <a:solidFill>
              <a:schemeClr val="bg2">
                <a:lumMod val="75000"/>
                <a:alpha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9" name="arrow_16">
            <a:extLst>
              <a:ext uri="{FF2B5EF4-FFF2-40B4-BE49-F238E27FC236}">
                <a16:creationId xmlns:a16="http://schemas.microsoft.com/office/drawing/2014/main" xmlns="" id="{7DD10195-D9F2-4344-BBC7-A21F32650383}"/>
              </a:ext>
            </a:extLst>
          </p:cNvPr>
          <p:cNvSpPr>
            <a:spLocks noChangeAspect="1" noEditPoints="1"/>
          </p:cNvSpPr>
          <p:nvPr/>
        </p:nvSpPr>
        <p:spPr bwMode="auto">
          <a:xfrm>
            <a:off x="6084377" y="7560634"/>
            <a:ext cx="471228" cy="347318"/>
          </a:xfrm>
          <a:custGeom>
            <a:avLst/>
            <a:gdLst>
              <a:gd name="T0" fmla="*/ 347 w 347"/>
              <a:gd name="T1" fmla="*/ 206 h 254"/>
              <a:gd name="T2" fmla="*/ 182 w 347"/>
              <a:gd name="T3" fmla="*/ 151 h 254"/>
              <a:gd name="T4" fmla="*/ 135 w 347"/>
              <a:gd name="T5" fmla="*/ 101 h 254"/>
              <a:gd name="T6" fmla="*/ 0 w 347"/>
              <a:gd name="T7" fmla="*/ 47 h 254"/>
              <a:gd name="T8" fmla="*/ 347 w 347"/>
              <a:gd name="T9" fmla="*/ 48 h 254"/>
              <a:gd name="T10" fmla="*/ 158 w 347"/>
              <a:gd name="T11" fmla="*/ 130 h 254"/>
              <a:gd name="T12" fmla="*/ 0 w 347"/>
              <a:gd name="T13" fmla="*/ 207 h 254"/>
              <a:gd name="T14" fmla="*/ 299 w 347"/>
              <a:gd name="T15" fmla="*/ 95 h 254"/>
              <a:gd name="T16" fmla="*/ 347 w 347"/>
              <a:gd name="T17" fmla="*/ 48 h 254"/>
              <a:gd name="T18" fmla="*/ 299 w 347"/>
              <a:gd name="T19" fmla="*/ 0 h 254"/>
              <a:gd name="T20" fmla="*/ 299 w 347"/>
              <a:gd name="T21" fmla="*/ 254 h 254"/>
              <a:gd name="T22" fmla="*/ 347 w 347"/>
              <a:gd name="T23" fmla="*/ 206 h 254"/>
              <a:gd name="T24" fmla="*/ 299 w 347"/>
              <a:gd name="T25" fmla="*/ 158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7" h="254">
                <a:moveTo>
                  <a:pt x="347" y="206"/>
                </a:moveTo>
                <a:cubicBezTo>
                  <a:pt x="258" y="212"/>
                  <a:pt x="213" y="183"/>
                  <a:pt x="182" y="151"/>
                </a:cubicBezTo>
                <a:moveTo>
                  <a:pt x="135" y="101"/>
                </a:moveTo>
                <a:cubicBezTo>
                  <a:pt x="74" y="47"/>
                  <a:pt x="0" y="47"/>
                  <a:pt x="0" y="47"/>
                </a:cubicBezTo>
                <a:moveTo>
                  <a:pt x="347" y="48"/>
                </a:moveTo>
                <a:cubicBezTo>
                  <a:pt x="232" y="41"/>
                  <a:pt x="190" y="91"/>
                  <a:pt x="158" y="130"/>
                </a:cubicBezTo>
                <a:cubicBezTo>
                  <a:pt x="94" y="207"/>
                  <a:pt x="0" y="207"/>
                  <a:pt x="0" y="207"/>
                </a:cubicBezTo>
                <a:moveTo>
                  <a:pt x="299" y="95"/>
                </a:moveTo>
                <a:cubicBezTo>
                  <a:pt x="347" y="48"/>
                  <a:pt x="347" y="48"/>
                  <a:pt x="347" y="48"/>
                </a:cubicBezTo>
                <a:cubicBezTo>
                  <a:pt x="299" y="0"/>
                  <a:pt x="299" y="0"/>
                  <a:pt x="299" y="0"/>
                </a:cubicBezTo>
                <a:moveTo>
                  <a:pt x="299" y="254"/>
                </a:moveTo>
                <a:cubicBezTo>
                  <a:pt x="347" y="206"/>
                  <a:pt x="347" y="206"/>
                  <a:pt x="347" y="206"/>
                </a:cubicBezTo>
                <a:cubicBezTo>
                  <a:pt x="299" y="158"/>
                  <a:pt x="299" y="158"/>
                  <a:pt x="299" y="158"/>
                </a:cubicBezTo>
              </a:path>
            </a:pathLst>
          </a:custGeom>
          <a:noFill/>
          <a:ln w="25400" cap="flat">
            <a:solidFill>
              <a:srgbClr val="52525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51" name="chain_2">
            <a:extLst>
              <a:ext uri="{FF2B5EF4-FFF2-40B4-BE49-F238E27FC236}">
                <a16:creationId xmlns:a16="http://schemas.microsoft.com/office/drawing/2014/main" xmlns="" id="{44CCF9F9-EA22-4D9D-A091-7498AD0CB72F}"/>
              </a:ext>
            </a:extLst>
          </p:cNvPr>
          <p:cNvSpPr>
            <a:spLocks noChangeAspect="1" noEditPoints="1"/>
          </p:cNvSpPr>
          <p:nvPr/>
        </p:nvSpPr>
        <p:spPr bwMode="auto">
          <a:xfrm>
            <a:off x="2129314" y="7592550"/>
            <a:ext cx="461840" cy="283486"/>
          </a:xfrm>
          <a:custGeom>
            <a:avLst/>
            <a:gdLst>
              <a:gd name="T0" fmla="*/ 171 w 246"/>
              <a:gd name="T1" fmla="*/ 51 h 151"/>
              <a:gd name="T2" fmla="*/ 246 w 246"/>
              <a:gd name="T3" fmla="*/ 51 h 151"/>
              <a:gd name="T4" fmla="*/ 246 w 246"/>
              <a:gd name="T5" fmla="*/ 151 h 151"/>
              <a:gd name="T6" fmla="*/ 98 w 246"/>
              <a:gd name="T7" fmla="*/ 151 h 151"/>
              <a:gd name="T8" fmla="*/ 98 w 246"/>
              <a:gd name="T9" fmla="*/ 51 h 151"/>
              <a:gd name="T10" fmla="*/ 123 w 246"/>
              <a:gd name="T11" fmla="*/ 51 h 151"/>
              <a:gd name="T12" fmla="*/ 123 w 246"/>
              <a:gd name="T13" fmla="*/ 101 h 151"/>
              <a:gd name="T14" fmla="*/ 147 w 246"/>
              <a:gd name="T15" fmla="*/ 101 h 151"/>
              <a:gd name="T16" fmla="*/ 147 w 246"/>
              <a:gd name="T17" fmla="*/ 0 h 151"/>
              <a:gd name="T18" fmla="*/ 0 w 246"/>
              <a:gd name="T19" fmla="*/ 0 h 151"/>
              <a:gd name="T20" fmla="*/ 0 w 246"/>
              <a:gd name="T21" fmla="*/ 101 h 151"/>
              <a:gd name="T22" fmla="*/ 73 w 246"/>
              <a:gd name="T23" fmla="*/ 10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6" h="151">
                <a:moveTo>
                  <a:pt x="171" y="51"/>
                </a:moveTo>
                <a:lnTo>
                  <a:pt x="246" y="51"/>
                </a:lnTo>
                <a:lnTo>
                  <a:pt x="246" y="151"/>
                </a:lnTo>
                <a:lnTo>
                  <a:pt x="98" y="151"/>
                </a:lnTo>
                <a:lnTo>
                  <a:pt x="98" y="51"/>
                </a:lnTo>
                <a:lnTo>
                  <a:pt x="123" y="51"/>
                </a:lnTo>
                <a:moveTo>
                  <a:pt x="123" y="101"/>
                </a:moveTo>
                <a:lnTo>
                  <a:pt x="147" y="101"/>
                </a:lnTo>
                <a:lnTo>
                  <a:pt x="147" y="0"/>
                </a:lnTo>
                <a:lnTo>
                  <a:pt x="0" y="0"/>
                </a:lnTo>
                <a:lnTo>
                  <a:pt x="0" y="101"/>
                </a:lnTo>
                <a:lnTo>
                  <a:pt x="73" y="101"/>
                </a:lnTo>
              </a:path>
            </a:pathLst>
          </a:custGeom>
          <a:noFill/>
          <a:ln w="25400" cap="flat">
            <a:solidFill>
              <a:srgbClr val="52525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149" name="Oval 148">
            <a:extLst>
              <a:ext uri="{FF2B5EF4-FFF2-40B4-BE49-F238E27FC236}">
                <a16:creationId xmlns:a16="http://schemas.microsoft.com/office/drawing/2014/main" xmlns="" id="{638E6952-6930-4913-87CB-947F789786C9}"/>
              </a:ext>
            </a:extLst>
          </p:cNvPr>
          <p:cNvSpPr/>
          <p:nvPr/>
        </p:nvSpPr>
        <p:spPr bwMode="auto">
          <a:xfrm>
            <a:off x="5701822" y="3033486"/>
            <a:ext cx="791030" cy="791030"/>
          </a:xfrm>
          <a:prstGeom prst="ellipse">
            <a:avLst/>
          </a:prstGeom>
          <a:solidFill>
            <a:srgbClr val="E6E6E6"/>
          </a:solidFill>
          <a:ln>
            <a:noFill/>
          </a:ln>
          <a:effectLst>
            <a:innerShdw blurRad="355600" dir="5400000">
              <a:prstClr val="black">
                <a:alpha val="25000"/>
              </a:prstClr>
            </a:inn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150" name="Group 149">
            <a:extLst>
              <a:ext uri="{FF2B5EF4-FFF2-40B4-BE49-F238E27FC236}">
                <a16:creationId xmlns:a16="http://schemas.microsoft.com/office/drawing/2014/main" xmlns="" id="{CFBDE997-C7A8-496C-A87C-6DBFFE9F0989}"/>
              </a:ext>
            </a:extLst>
          </p:cNvPr>
          <p:cNvGrpSpPr/>
          <p:nvPr/>
        </p:nvGrpSpPr>
        <p:grpSpPr>
          <a:xfrm>
            <a:off x="5651634" y="2915701"/>
            <a:ext cx="728720" cy="676338"/>
            <a:chOff x="3294798" y="728277"/>
            <a:chExt cx="5442391" cy="5051185"/>
          </a:xfrm>
        </p:grpSpPr>
        <p:grpSp>
          <p:nvGrpSpPr>
            <p:cNvPr id="151" name="Group 150">
              <a:extLst>
                <a:ext uri="{FF2B5EF4-FFF2-40B4-BE49-F238E27FC236}">
                  <a16:creationId xmlns:a16="http://schemas.microsoft.com/office/drawing/2014/main" xmlns="" id="{48B04E48-4D1A-4D46-AC32-3CE7960DB961}"/>
                </a:ext>
              </a:extLst>
            </p:cNvPr>
            <p:cNvGrpSpPr/>
            <p:nvPr/>
          </p:nvGrpSpPr>
          <p:grpSpPr>
            <a:xfrm>
              <a:off x="3294798" y="3142688"/>
              <a:ext cx="498403" cy="498402"/>
              <a:chOff x="13621735" y="1943807"/>
              <a:chExt cx="563360" cy="563360"/>
            </a:xfrm>
            <a:solidFill>
              <a:srgbClr val="0078D4"/>
            </a:solidFill>
          </p:grpSpPr>
          <p:sp>
            <p:nvSpPr>
              <p:cNvPr id="191" name="Oval 190">
                <a:extLst>
                  <a:ext uri="{FF2B5EF4-FFF2-40B4-BE49-F238E27FC236}">
                    <a16:creationId xmlns:a16="http://schemas.microsoft.com/office/drawing/2014/main" xmlns="" id="{993448C0-F49A-405B-B689-C12DBC50DC0C}"/>
                  </a:ext>
                </a:extLst>
              </p:cNvPr>
              <p:cNvSpPr/>
              <p:nvPr/>
            </p:nvSpPr>
            <p:spPr bwMode="auto">
              <a:xfrm>
                <a:off x="13621735" y="1943807"/>
                <a:ext cx="563360" cy="563360"/>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192" name="Freeform 5">
                <a:extLst>
                  <a:ext uri="{FF2B5EF4-FFF2-40B4-BE49-F238E27FC236}">
                    <a16:creationId xmlns:a16="http://schemas.microsoft.com/office/drawing/2014/main" xmlns="" id="{2858A9FC-15DB-4144-93E7-9D83CFEA4E6E}"/>
                  </a:ext>
                </a:extLst>
              </p:cNvPr>
              <p:cNvSpPr>
                <a:spLocks noEditPoints="1"/>
              </p:cNvSpPr>
              <p:nvPr/>
            </p:nvSpPr>
            <p:spPr bwMode="auto">
              <a:xfrm>
                <a:off x="13832036" y="2106523"/>
                <a:ext cx="142757" cy="237928"/>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152" name="Group 151">
              <a:extLst>
                <a:ext uri="{FF2B5EF4-FFF2-40B4-BE49-F238E27FC236}">
                  <a16:creationId xmlns:a16="http://schemas.microsoft.com/office/drawing/2014/main" xmlns="" id="{522DBC2E-5625-4F31-9765-7285F19870FA}"/>
                </a:ext>
              </a:extLst>
            </p:cNvPr>
            <p:cNvGrpSpPr/>
            <p:nvPr/>
          </p:nvGrpSpPr>
          <p:grpSpPr>
            <a:xfrm>
              <a:off x="7588764" y="5147407"/>
              <a:ext cx="397084" cy="397084"/>
              <a:chOff x="13928921" y="5641579"/>
              <a:chExt cx="696017" cy="696017"/>
            </a:xfrm>
            <a:solidFill>
              <a:srgbClr val="0078D4"/>
            </a:solidFill>
          </p:grpSpPr>
          <p:sp>
            <p:nvSpPr>
              <p:cNvPr id="189" name="Oval 188">
                <a:extLst>
                  <a:ext uri="{FF2B5EF4-FFF2-40B4-BE49-F238E27FC236}">
                    <a16:creationId xmlns:a16="http://schemas.microsoft.com/office/drawing/2014/main" xmlns="" id="{49833254-1570-48CF-BC53-BFA8868D3983}"/>
                  </a:ext>
                </a:extLst>
              </p:cNvPr>
              <p:cNvSpPr/>
              <p:nvPr/>
            </p:nvSpPr>
            <p:spPr bwMode="auto">
              <a:xfrm>
                <a:off x="13928921" y="5641579"/>
                <a:ext cx="696017" cy="696017"/>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190" name="Freeform 13">
                <a:extLst>
                  <a:ext uri="{FF2B5EF4-FFF2-40B4-BE49-F238E27FC236}">
                    <a16:creationId xmlns:a16="http://schemas.microsoft.com/office/drawing/2014/main" xmlns="" id="{119FCADC-FF31-426D-9234-9CFC44AC6085}"/>
                  </a:ext>
                </a:extLst>
              </p:cNvPr>
              <p:cNvSpPr>
                <a:spLocks noEditPoints="1"/>
              </p:cNvSpPr>
              <p:nvPr/>
            </p:nvSpPr>
            <p:spPr bwMode="auto">
              <a:xfrm>
                <a:off x="14103041" y="5862043"/>
                <a:ext cx="347776" cy="255088"/>
              </a:xfrm>
              <a:custGeom>
                <a:avLst/>
                <a:gdLst>
                  <a:gd name="T0" fmla="*/ 3748 w 3748"/>
                  <a:gd name="T1" fmla="*/ 2562 h 2749"/>
                  <a:gd name="T2" fmla="*/ 3561 w 3748"/>
                  <a:gd name="T3" fmla="*/ 2749 h 2749"/>
                  <a:gd name="T4" fmla="*/ 187 w 3748"/>
                  <a:gd name="T5" fmla="*/ 2749 h 2749"/>
                  <a:gd name="T6" fmla="*/ 0 w 3748"/>
                  <a:gd name="T7" fmla="*/ 2562 h 2749"/>
                  <a:gd name="T8" fmla="*/ 0 w 3748"/>
                  <a:gd name="T9" fmla="*/ 187 h 2749"/>
                  <a:gd name="T10" fmla="*/ 187 w 3748"/>
                  <a:gd name="T11" fmla="*/ 0 h 2749"/>
                  <a:gd name="T12" fmla="*/ 3561 w 3748"/>
                  <a:gd name="T13" fmla="*/ 0 h 2749"/>
                  <a:gd name="T14" fmla="*/ 3748 w 3748"/>
                  <a:gd name="T15" fmla="*/ 187 h 2749"/>
                  <a:gd name="T16" fmla="*/ 3748 w 3748"/>
                  <a:gd name="T17" fmla="*/ 2562 h 2749"/>
                  <a:gd name="T18" fmla="*/ 2124 w 3748"/>
                  <a:gd name="T19" fmla="*/ 2249 h 2749"/>
                  <a:gd name="T20" fmla="*/ 1624 w 3748"/>
                  <a:gd name="T21" fmla="*/ 2249 h 2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48" h="2749">
                    <a:moveTo>
                      <a:pt x="3748" y="2562"/>
                    </a:moveTo>
                    <a:cubicBezTo>
                      <a:pt x="3748" y="2665"/>
                      <a:pt x="3665" y="2749"/>
                      <a:pt x="3561" y="2749"/>
                    </a:cubicBezTo>
                    <a:cubicBezTo>
                      <a:pt x="187" y="2749"/>
                      <a:pt x="187" y="2749"/>
                      <a:pt x="187" y="2749"/>
                    </a:cubicBezTo>
                    <a:cubicBezTo>
                      <a:pt x="83" y="2749"/>
                      <a:pt x="0" y="2665"/>
                      <a:pt x="0" y="2562"/>
                    </a:cubicBezTo>
                    <a:cubicBezTo>
                      <a:pt x="0" y="187"/>
                      <a:pt x="0" y="187"/>
                      <a:pt x="0" y="187"/>
                    </a:cubicBezTo>
                    <a:cubicBezTo>
                      <a:pt x="0" y="84"/>
                      <a:pt x="83" y="0"/>
                      <a:pt x="187" y="0"/>
                    </a:cubicBezTo>
                    <a:cubicBezTo>
                      <a:pt x="3561" y="0"/>
                      <a:pt x="3561" y="0"/>
                      <a:pt x="3561" y="0"/>
                    </a:cubicBezTo>
                    <a:cubicBezTo>
                      <a:pt x="3665" y="0"/>
                      <a:pt x="3748" y="84"/>
                      <a:pt x="3748" y="187"/>
                    </a:cubicBezTo>
                    <a:lnTo>
                      <a:pt x="3748" y="2562"/>
                    </a:lnTo>
                    <a:close/>
                    <a:moveTo>
                      <a:pt x="2124" y="2249"/>
                    </a:moveTo>
                    <a:cubicBezTo>
                      <a:pt x="1624" y="2249"/>
                      <a:pt x="1624" y="2249"/>
                      <a:pt x="1624" y="2249"/>
                    </a:cubicBezTo>
                  </a:path>
                </a:pathLst>
              </a:custGeom>
              <a:noFill/>
              <a:ln w="1587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153" name="Group 152">
              <a:extLst>
                <a:ext uri="{FF2B5EF4-FFF2-40B4-BE49-F238E27FC236}">
                  <a16:creationId xmlns:a16="http://schemas.microsoft.com/office/drawing/2014/main" xmlns="" id="{0793F5C5-B224-45DB-AF1E-5FB3C97A881B}"/>
                </a:ext>
              </a:extLst>
            </p:cNvPr>
            <p:cNvGrpSpPr/>
            <p:nvPr/>
          </p:nvGrpSpPr>
          <p:grpSpPr>
            <a:xfrm>
              <a:off x="7192179" y="976888"/>
              <a:ext cx="493832" cy="493832"/>
              <a:chOff x="13203360" y="3110330"/>
              <a:chExt cx="696132" cy="696132"/>
            </a:xfrm>
            <a:solidFill>
              <a:srgbClr val="0078D4"/>
            </a:solidFill>
          </p:grpSpPr>
          <p:sp>
            <p:nvSpPr>
              <p:cNvPr id="185" name="Oval 184">
                <a:extLst>
                  <a:ext uri="{FF2B5EF4-FFF2-40B4-BE49-F238E27FC236}">
                    <a16:creationId xmlns:a16="http://schemas.microsoft.com/office/drawing/2014/main" xmlns="" id="{15BB7A00-60EB-44FC-8DF4-EB189C2ADF23}"/>
                  </a:ext>
                </a:extLst>
              </p:cNvPr>
              <p:cNvSpPr/>
              <p:nvPr/>
            </p:nvSpPr>
            <p:spPr bwMode="auto">
              <a:xfrm>
                <a:off x="13203360" y="3110330"/>
                <a:ext cx="696132" cy="696132"/>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grpSp>
            <p:nvGrpSpPr>
              <p:cNvPr id="186" name="Group 326">
                <a:extLst>
                  <a:ext uri="{FF2B5EF4-FFF2-40B4-BE49-F238E27FC236}">
                    <a16:creationId xmlns:a16="http://schemas.microsoft.com/office/drawing/2014/main" xmlns="" id="{319C1438-B8AE-4513-9BFC-39256D0B94CB}"/>
                  </a:ext>
                </a:extLst>
              </p:cNvPr>
              <p:cNvGrpSpPr>
                <a:grpSpLocks noChangeAspect="1"/>
              </p:cNvGrpSpPr>
              <p:nvPr/>
            </p:nvGrpSpPr>
            <p:grpSpPr bwMode="auto">
              <a:xfrm>
                <a:off x="13342189" y="3327841"/>
                <a:ext cx="443136" cy="263812"/>
                <a:chOff x="6817" y="2557"/>
                <a:chExt cx="257" cy="153"/>
              </a:xfrm>
              <a:grpFill/>
            </p:grpSpPr>
            <p:sp>
              <p:nvSpPr>
                <p:cNvPr id="187" name="Rectangle 327">
                  <a:extLst>
                    <a:ext uri="{FF2B5EF4-FFF2-40B4-BE49-F238E27FC236}">
                      <a16:creationId xmlns:a16="http://schemas.microsoft.com/office/drawing/2014/main" xmlns="" id="{CFA1E0FA-CE40-446B-B3AE-3D6DE9E55680}"/>
                    </a:ext>
                  </a:extLst>
                </p:cNvPr>
                <p:cNvSpPr>
                  <a:spLocks noChangeArrowheads="1"/>
                </p:cNvSpPr>
                <p:nvPr/>
              </p:nvSpPr>
              <p:spPr bwMode="auto">
                <a:xfrm>
                  <a:off x="6860" y="2557"/>
                  <a:ext cx="169" cy="107"/>
                </a:xfrm>
                <a:prstGeom prst="rect">
                  <a:avLst/>
                </a:prstGeom>
                <a:noFill/>
                <a:ln w="1587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sp>
              <p:nvSpPr>
                <p:cNvPr id="188" name="Freeform 328">
                  <a:extLst>
                    <a:ext uri="{FF2B5EF4-FFF2-40B4-BE49-F238E27FC236}">
                      <a16:creationId xmlns:a16="http://schemas.microsoft.com/office/drawing/2014/main" xmlns="" id="{51151906-CAC3-4701-BE2F-C55D27BD79BB}"/>
                    </a:ext>
                  </a:extLst>
                </p:cNvPr>
                <p:cNvSpPr>
                  <a:spLocks/>
                </p:cNvSpPr>
                <p:nvPr/>
              </p:nvSpPr>
              <p:spPr bwMode="auto">
                <a:xfrm>
                  <a:off x="6817" y="2664"/>
                  <a:ext cx="257" cy="46"/>
                </a:xfrm>
                <a:custGeom>
                  <a:avLst/>
                  <a:gdLst>
                    <a:gd name="T0" fmla="*/ 212 w 257"/>
                    <a:gd name="T1" fmla="*/ 1 h 46"/>
                    <a:gd name="T2" fmla="*/ 257 w 257"/>
                    <a:gd name="T3" fmla="*/ 46 h 46"/>
                    <a:gd name="T4" fmla="*/ 0 w 257"/>
                    <a:gd name="T5" fmla="*/ 46 h 46"/>
                    <a:gd name="T6" fmla="*/ 47 w 257"/>
                    <a:gd name="T7" fmla="*/ 0 h 46"/>
                  </a:gdLst>
                  <a:ahLst/>
                  <a:cxnLst>
                    <a:cxn ang="0">
                      <a:pos x="T0" y="T1"/>
                    </a:cxn>
                    <a:cxn ang="0">
                      <a:pos x="T2" y="T3"/>
                    </a:cxn>
                    <a:cxn ang="0">
                      <a:pos x="T4" y="T5"/>
                    </a:cxn>
                    <a:cxn ang="0">
                      <a:pos x="T6" y="T7"/>
                    </a:cxn>
                  </a:cxnLst>
                  <a:rect l="0" t="0" r="r" b="b"/>
                  <a:pathLst>
                    <a:path w="257" h="46">
                      <a:moveTo>
                        <a:pt x="212" y="1"/>
                      </a:moveTo>
                      <a:lnTo>
                        <a:pt x="257" y="46"/>
                      </a:lnTo>
                      <a:lnTo>
                        <a:pt x="0" y="46"/>
                      </a:lnTo>
                      <a:lnTo>
                        <a:pt x="47" y="0"/>
                      </a:lnTo>
                    </a:path>
                  </a:pathLst>
                </a:custGeom>
                <a:noFill/>
                <a:ln w="1587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grpSp>
          <p:nvGrpSpPr>
            <p:cNvPr id="154" name="Group 153">
              <a:extLst>
                <a:ext uri="{FF2B5EF4-FFF2-40B4-BE49-F238E27FC236}">
                  <a16:creationId xmlns:a16="http://schemas.microsoft.com/office/drawing/2014/main" xmlns="" id="{036C877F-5558-4476-8746-37010ED335D7}"/>
                </a:ext>
              </a:extLst>
            </p:cNvPr>
            <p:cNvGrpSpPr/>
            <p:nvPr/>
          </p:nvGrpSpPr>
          <p:grpSpPr>
            <a:xfrm>
              <a:off x="3825501" y="4640266"/>
              <a:ext cx="498403" cy="498402"/>
              <a:chOff x="3031579" y="3111346"/>
              <a:chExt cx="498403" cy="498402"/>
            </a:xfrm>
          </p:grpSpPr>
          <p:sp>
            <p:nvSpPr>
              <p:cNvPr id="183" name="Oval 182">
                <a:extLst>
                  <a:ext uri="{FF2B5EF4-FFF2-40B4-BE49-F238E27FC236}">
                    <a16:creationId xmlns:a16="http://schemas.microsoft.com/office/drawing/2014/main" xmlns="" id="{7947D8F3-A37A-466E-BE94-93156FC4D964}"/>
                  </a:ext>
                </a:extLst>
              </p:cNvPr>
              <p:cNvSpPr/>
              <p:nvPr/>
            </p:nvSpPr>
            <p:spPr bwMode="auto">
              <a:xfrm>
                <a:off x="3031579" y="3111346"/>
                <a:ext cx="498403" cy="498402"/>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184" name="browser">
                <a:extLst>
                  <a:ext uri="{FF2B5EF4-FFF2-40B4-BE49-F238E27FC236}">
                    <a16:creationId xmlns:a16="http://schemas.microsoft.com/office/drawing/2014/main" xmlns="" id="{4F9DCB7D-7FC2-4E87-8A5C-A11AD328BC3D}"/>
                  </a:ext>
                </a:extLst>
              </p:cNvPr>
              <p:cNvSpPr>
                <a:spLocks noChangeAspect="1" noEditPoints="1"/>
              </p:cNvSpPr>
              <p:nvPr/>
            </p:nvSpPr>
            <p:spPr bwMode="auto">
              <a:xfrm>
                <a:off x="3162137" y="3258573"/>
                <a:ext cx="237286" cy="203948"/>
              </a:xfrm>
              <a:custGeom>
                <a:avLst/>
                <a:gdLst>
                  <a:gd name="T0" fmla="*/ 0 w 335"/>
                  <a:gd name="T1" fmla="*/ 0 h 285"/>
                  <a:gd name="T2" fmla="*/ 335 w 335"/>
                  <a:gd name="T3" fmla="*/ 0 h 285"/>
                  <a:gd name="T4" fmla="*/ 335 w 335"/>
                  <a:gd name="T5" fmla="*/ 285 h 285"/>
                  <a:gd name="T6" fmla="*/ 0 w 335"/>
                  <a:gd name="T7" fmla="*/ 285 h 285"/>
                  <a:gd name="T8" fmla="*/ 0 w 335"/>
                  <a:gd name="T9" fmla="*/ 0 h 285"/>
                  <a:gd name="T10" fmla="*/ 0 w 335"/>
                  <a:gd name="T11" fmla="*/ 64 h 285"/>
                  <a:gd name="T12" fmla="*/ 335 w 335"/>
                  <a:gd name="T13" fmla="*/ 64 h 285"/>
                  <a:gd name="T14" fmla="*/ 293 w 335"/>
                  <a:gd name="T15" fmla="*/ 36 h 285"/>
                  <a:gd name="T16" fmla="*/ 298 w 335"/>
                  <a:gd name="T17" fmla="*/ 31 h 285"/>
                  <a:gd name="T18" fmla="*/ 293 w 335"/>
                  <a:gd name="T19" fmla="*/ 27 h 285"/>
                  <a:gd name="T20" fmla="*/ 289 w 335"/>
                  <a:gd name="T21" fmla="*/ 31 h 285"/>
                  <a:gd name="T22" fmla="*/ 293 w 335"/>
                  <a:gd name="T23" fmla="*/ 36 h 285"/>
                  <a:gd name="T24" fmla="*/ 240 w 335"/>
                  <a:gd name="T25" fmla="*/ 36 h 285"/>
                  <a:gd name="T26" fmla="*/ 245 w 335"/>
                  <a:gd name="T27" fmla="*/ 31 h 285"/>
                  <a:gd name="T28" fmla="*/ 240 w 335"/>
                  <a:gd name="T29" fmla="*/ 27 h 285"/>
                  <a:gd name="T30" fmla="*/ 235 w 335"/>
                  <a:gd name="T31" fmla="*/ 31 h 285"/>
                  <a:gd name="T32" fmla="*/ 240 w 335"/>
                  <a:gd name="T33" fmla="*/ 36 h 285"/>
                  <a:gd name="T34" fmla="*/ 187 w 335"/>
                  <a:gd name="T35" fmla="*/ 36 h 285"/>
                  <a:gd name="T36" fmla="*/ 192 w 335"/>
                  <a:gd name="T37" fmla="*/ 31 h 285"/>
                  <a:gd name="T38" fmla="*/ 187 w 335"/>
                  <a:gd name="T39" fmla="*/ 27 h 285"/>
                  <a:gd name="T40" fmla="*/ 182 w 335"/>
                  <a:gd name="T41" fmla="*/ 31 h 285"/>
                  <a:gd name="T42" fmla="*/ 187 w 335"/>
                  <a:gd name="T43" fmla="*/ 36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5" h="285">
                    <a:moveTo>
                      <a:pt x="0" y="0"/>
                    </a:moveTo>
                    <a:cubicBezTo>
                      <a:pt x="335" y="0"/>
                      <a:pt x="335" y="0"/>
                      <a:pt x="335" y="0"/>
                    </a:cubicBezTo>
                    <a:cubicBezTo>
                      <a:pt x="335" y="285"/>
                      <a:pt x="335" y="285"/>
                      <a:pt x="335" y="285"/>
                    </a:cubicBezTo>
                    <a:cubicBezTo>
                      <a:pt x="0" y="285"/>
                      <a:pt x="0" y="285"/>
                      <a:pt x="0" y="285"/>
                    </a:cubicBezTo>
                    <a:cubicBezTo>
                      <a:pt x="0" y="0"/>
                      <a:pt x="0" y="0"/>
                      <a:pt x="0" y="0"/>
                    </a:cubicBezTo>
                    <a:close/>
                    <a:moveTo>
                      <a:pt x="0" y="64"/>
                    </a:moveTo>
                    <a:cubicBezTo>
                      <a:pt x="335" y="64"/>
                      <a:pt x="335" y="64"/>
                      <a:pt x="335" y="64"/>
                    </a:cubicBezTo>
                    <a:moveTo>
                      <a:pt x="293" y="36"/>
                    </a:moveTo>
                    <a:cubicBezTo>
                      <a:pt x="296" y="36"/>
                      <a:pt x="298" y="34"/>
                      <a:pt x="298" y="31"/>
                    </a:cubicBezTo>
                    <a:cubicBezTo>
                      <a:pt x="298" y="29"/>
                      <a:pt x="296" y="27"/>
                      <a:pt x="293" y="27"/>
                    </a:cubicBezTo>
                    <a:cubicBezTo>
                      <a:pt x="291" y="27"/>
                      <a:pt x="289" y="29"/>
                      <a:pt x="289" y="31"/>
                    </a:cubicBezTo>
                    <a:cubicBezTo>
                      <a:pt x="289" y="34"/>
                      <a:pt x="291" y="36"/>
                      <a:pt x="293" y="36"/>
                    </a:cubicBezTo>
                    <a:close/>
                    <a:moveTo>
                      <a:pt x="240" y="36"/>
                    </a:moveTo>
                    <a:cubicBezTo>
                      <a:pt x="243" y="36"/>
                      <a:pt x="245" y="34"/>
                      <a:pt x="245" y="31"/>
                    </a:cubicBezTo>
                    <a:cubicBezTo>
                      <a:pt x="245" y="29"/>
                      <a:pt x="243" y="27"/>
                      <a:pt x="240" y="27"/>
                    </a:cubicBezTo>
                    <a:cubicBezTo>
                      <a:pt x="238" y="27"/>
                      <a:pt x="235" y="29"/>
                      <a:pt x="235" y="31"/>
                    </a:cubicBezTo>
                    <a:cubicBezTo>
                      <a:pt x="235" y="34"/>
                      <a:pt x="238" y="36"/>
                      <a:pt x="240" y="36"/>
                    </a:cubicBezTo>
                    <a:close/>
                    <a:moveTo>
                      <a:pt x="187" y="36"/>
                    </a:moveTo>
                    <a:cubicBezTo>
                      <a:pt x="189" y="36"/>
                      <a:pt x="192" y="34"/>
                      <a:pt x="192" y="31"/>
                    </a:cubicBezTo>
                    <a:cubicBezTo>
                      <a:pt x="192" y="29"/>
                      <a:pt x="189" y="27"/>
                      <a:pt x="187" y="27"/>
                    </a:cubicBezTo>
                    <a:cubicBezTo>
                      <a:pt x="184" y="27"/>
                      <a:pt x="182" y="29"/>
                      <a:pt x="182" y="31"/>
                    </a:cubicBezTo>
                    <a:cubicBezTo>
                      <a:pt x="182" y="34"/>
                      <a:pt x="184" y="36"/>
                      <a:pt x="187" y="36"/>
                    </a:cubicBezTo>
                    <a:close/>
                  </a:path>
                </a:pathLst>
              </a:custGeom>
              <a:noFill/>
              <a:ln w="12700"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155" name="Group 154">
              <a:extLst>
                <a:ext uri="{FF2B5EF4-FFF2-40B4-BE49-F238E27FC236}">
                  <a16:creationId xmlns:a16="http://schemas.microsoft.com/office/drawing/2014/main" xmlns="" id="{CD1A44ED-0A11-4AD1-81FD-ACDD4BA3672E}"/>
                </a:ext>
              </a:extLst>
            </p:cNvPr>
            <p:cNvGrpSpPr/>
            <p:nvPr/>
          </p:nvGrpSpPr>
          <p:grpSpPr>
            <a:xfrm>
              <a:off x="8321799" y="3810958"/>
              <a:ext cx="415390" cy="415388"/>
              <a:chOff x="8434940" y="4202643"/>
              <a:chExt cx="498403" cy="498402"/>
            </a:xfrm>
          </p:grpSpPr>
          <p:sp>
            <p:nvSpPr>
              <p:cNvPr id="181" name="Oval 180">
                <a:extLst>
                  <a:ext uri="{FF2B5EF4-FFF2-40B4-BE49-F238E27FC236}">
                    <a16:creationId xmlns:a16="http://schemas.microsoft.com/office/drawing/2014/main" xmlns="" id="{823042AB-D266-466E-A5FE-08E616CC10B8}"/>
                  </a:ext>
                </a:extLst>
              </p:cNvPr>
              <p:cNvSpPr/>
              <p:nvPr/>
            </p:nvSpPr>
            <p:spPr bwMode="auto">
              <a:xfrm>
                <a:off x="8434940" y="4202643"/>
                <a:ext cx="498403" cy="498402"/>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182" name="browser_4">
                <a:extLst>
                  <a:ext uri="{FF2B5EF4-FFF2-40B4-BE49-F238E27FC236}">
                    <a16:creationId xmlns:a16="http://schemas.microsoft.com/office/drawing/2014/main" xmlns="" id="{70294D64-77F6-4789-85EE-00C2BC0B47ED}"/>
                  </a:ext>
                </a:extLst>
              </p:cNvPr>
              <p:cNvSpPr>
                <a:spLocks noChangeAspect="1" noEditPoints="1"/>
              </p:cNvSpPr>
              <p:nvPr/>
            </p:nvSpPr>
            <p:spPr bwMode="auto">
              <a:xfrm>
                <a:off x="8563047" y="4362127"/>
                <a:ext cx="242188" cy="179435"/>
              </a:xfrm>
              <a:custGeom>
                <a:avLst/>
                <a:gdLst>
                  <a:gd name="T0" fmla="*/ 33 w 247"/>
                  <a:gd name="T1" fmla="*/ 100 h 183"/>
                  <a:gd name="T2" fmla="*/ 131 w 247"/>
                  <a:gd name="T3" fmla="*/ 100 h 183"/>
                  <a:gd name="T4" fmla="*/ 33 w 247"/>
                  <a:gd name="T5" fmla="*/ 150 h 183"/>
                  <a:gd name="T6" fmla="*/ 131 w 247"/>
                  <a:gd name="T7" fmla="*/ 150 h 183"/>
                  <a:gd name="T8" fmla="*/ 215 w 247"/>
                  <a:gd name="T9" fmla="*/ 124 h 183"/>
                  <a:gd name="T10" fmla="*/ 215 w 247"/>
                  <a:gd name="T11" fmla="*/ 100 h 183"/>
                  <a:gd name="T12" fmla="*/ 165 w 247"/>
                  <a:gd name="T13" fmla="*/ 100 h 183"/>
                  <a:gd name="T14" fmla="*/ 165 w 247"/>
                  <a:gd name="T15" fmla="*/ 150 h 183"/>
                  <a:gd name="T16" fmla="*/ 215 w 247"/>
                  <a:gd name="T17" fmla="*/ 150 h 183"/>
                  <a:gd name="T18" fmla="*/ 215 w 247"/>
                  <a:gd name="T19" fmla="*/ 124 h 183"/>
                  <a:gd name="T20" fmla="*/ 215 w 247"/>
                  <a:gd name="T21" fmla="*/ 50 h 183"/>
                  <a:gd name="T22" fmla="*/ 215 w 247"/>
                  <a:gd name="T23" fmla="*/ 33 h 183"/>
                  <a:gd name="T24" fmla="*/ 33 w 247"/>
                  <a:gd name="T25" fmla="*/ 33 h 183"/>
                  <a:gd name="T26" fmla="*/ 33 w 247"/>
                  <a:gd name="T27" fmla="*/ 68 h 183"/>
                  <a:gd name="T28" fmla="*/ 215 w 247"/>
                  <a:gd name="T29" fmla="*/ 68 h 183"/>
                  <a:gd name="T30" fmla="*/ 215 w 247"/>
                  <a:gd name="T31" fmla="*/ 50 h 183"/>
                  <a:gd name="T32" fmla="*/ 247 w 247"/>
                  <a:gd name="T33" fmla="*/ 92 h 183"/>
                  <a:gd name="T34" fmla="*/ 247 w 247"/>
                  <a:gd name="T35" fmla="*/ 0 h 183"/>
                  <a:gd name="T36" fmla="*/ 0 w 247"/>
                  <a:gd name="T37" fmla="*/ 0 h 183"/>
                  <a:gd name="T38" fmla="*/ 0 w 247"/>
                  <a:gd name="T39" fmla="*/ 183 h 183"/>
                  <a:gd name="T40" fmla="*/ 247 w 247"/>
                  <a:gd name="T41" fmla="*/ 183 h 183"/>
                  <a:gd name="T42" fmla="*/ 247 w 247"/>
                  <a:gd name="T43" fmla="*/ 92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7" h="183">
                    <a:moveTo>
                      <a:pt x="33" y="100"/>
                    </a:moveTo>
                    <a:lnTo>
                      <a:pt x="131" y="100"/>
                    </a:lnTo>
                    <a:moveTo>
                      <a:pt x="33" y="150"/>
                    </a:moveTo>
                    <a:lnTo>
                      <a:pt x="131" y="150"/>
                    </a:lnTo>
                    <a:moveTo>
                      <a:pt x="215" y="124"/>
                    </a:moveTo>
                    <a:lnTo>
                      <a:pt x="215" y="100"/>
                    </a:lnTo>
                    <a:lnTo>
                      <a:pt x="165" y="100"/>
                    </a:lnTo>
                    <a:lnTo>
                      <a:pt x="165" y="150"/>
                    </a:lnTo>
                    <a:lnTo>
                      <a:pt x="215" y="150"/>
                    </a:lnTo>
                    <a:lnTo>
                      <a:pt x="215" y="124"/>
                    </a:lnTo>
                    <a:moveTo>
                      <a:pt x="215" y="50"/>
                    </a:moveTo>
                    <a:lnTo>
                      <a:pt x="215" y="33"/>
                    </a:lnTo>
                    <a:lnTo>
                      <a:pt x="33" y="33"/>
                    </a:lnTo>
                    <a:lnTo>
                      <a:pt x="33" y="68"/>
                    </a:lnTo>
                    <a:lnTo>
                      <a:pt x="215" y="68"/>
                    </a:lnTo>
                    <a:lnTo>
                      <a:pt x="215" y="50"/>
                    </a:lnTo>
                    <a:moveTo>
                      <a:pt x="247" y="92"/>
                    </a:moveTo>
                    <a:lnTo>
                      <a:pt x="247" y="0"/>
                    </a:lnTo>
                    <a:lnTo>
                      <a:pt x="0" y="0"/>
                    </a:lnTo>
                    <a:lnTo>
                      <a:pt x="0" y="183"/>
                    </a:lnTo>
                    <a:lnTo>
                      <a:pt x="247" y="183"/>
                    </a:lnTo>
                    <a:lnTo>
                      <a:pt x="247" y="92"/>
                    </a:lnTo>
                  </a:path>
                </a:pathLst>
              </a:custGeom>
              <a:noFill/>
              <a:ln w="12700"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156" name="Group 155">
              <a:extLst>
                <a:ext uri="{FF2B5EF4-FFF2-40B4-BE49-F238E27FC236}">
                  <a16:creationId xmlns:a16="http://schemas.microsoft.com/office/drawing/2014/main" xmlns="" id="{9C9C8A4E-DA5B-42F6-836D-7630C950C5A7}"/>
                </a:ext>
              </a:extLst>
            </p:cNvPr>
            <p:cNvGrpSpPr/>
            <p:nvPr/>
          </p:nvGrpSpPr>
          <p:grpSpPr>
            <a:xfrm>
              <a:off x="4345970" y="1093077"/>
              <a:ext cx="430322" cy="430320"/>
              <a:chOff x="8682536" y="1611842"/>
              <a:chExt cx="498403" cy="498402"/>
            </a:xfrm>
          </p:grpSpPr>
          <p:sp>
            <p:nvSpPr>
              <p:cNvPr id="179" name="Oval 178">
                <a:extLst>
                  <a:ext uri="{FF2B5EF4-FFF2-40B4-BE49-F238E27FC236}">
                    <a16:creationId xmlns:a16="http://schemas.microsoft.com/office/drawing/2014/main" xmlns="" id="{43CB4E54-0EFE-4E53-8FFF-A2B52B9D353B}"/>
                  </a:ext>
                </a:extLst>
              </p:cNvPr>
              <p:cNvSpPr/>
              <p:nvPr/>
            </p:nvSpPr>
            <p:spPr bwMode="auto">
              <a:xfrm>
                <a:off x="8682536" y="1611842"/>
                <a:ext cx="498403" cy="498402"/>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180" name="professional services">
                <a:extLst>
                  <a:ext uri="{FF2B5EF4-FFF2-40B4-BE49-F238E27FC236}">
                    <a16:creationId xmlns:a16="http://schemas.microsoft.com/office/drawing/2014/main" xmlns="" id="{BE16DAFA-0281-492B-A6C4-AC5E5AD2F728}"/>
                  </a:ext>
                </a:extLst>
              </p:cNvPr>
              <p:cNvSpPr>
                <a:spLocks noChangeAspect="1" noEditPoints="1"/>
              </p:cNvSpPr>
              <p:nvPr/>
            </p:nvSpPr>
            <p:spPr bwMode="auto">
              <a:xfrm>
                <a:off x="8817513" y="1760401"/>
                <a:ext cx="228461" cy="201284"/>
              </a:xfrm>
              <a:custGeom>
                <a:avLst/>
                <a:gdLst>
                  <a:gd name="T0" fmla="*/ 0 w 269"/>
                  <a:gd name="T1" fmla="*/ 192 h 237"/>
                  <a:gd name="T2" fmla="*/ 269 w 269"/>
                  <a:gd name="T3" fmla="*/ 192 h 237"/>
                  <a:gd name="T4" fmla="*/ 65 w 269"/>
                  <a:gd name="T5" fmla="*/ 109 h 237"/>
                  <a:gd name="T6" fmla="*/ 65 w 269"/>
                  <a:gd name="T7" fmla="*/ 154 h 237"/>
                  <a:gd name="T8" fmla="*/ 225 w 269"/>
                  <a:gd name="T9" fmla="*/ 154 h 237"/>
                  <a:gd name="T10" fmla="*/ 225 w 269"/>
                  <a:gd name="T11" fmla="*/ 70 h 237"/>
                  <a:gd name="T12" fmla="*/ 141 w 269"/>
                  <a:gd name="T13" fmla="*/ 70 h 237"/>
                  <a:gd name="T14" fmla="*/ 141 w 269"/>
                  <a:gd name="T15" fmla="*/ 109 h 237"/>
                  <a:gd name="T16" fmla="*/ 141 w 269"/>
                  <a:gd name="T17" fmla="*/ 109 h 237"/>
                  <a:gd name="T18" fmla="*/ 141 w 269"/>
                  <a:gd name="T19" fmla="*/ 39 h 237"/>
                  <a:gd name="T20" fmla="*/ 38 w 269"/>
                  <a:gd name="T21" fmla="*/ 39 h 237"/>
                  <a:gd name="T22" fmla="*/ 38 w 269"/>
                  <a:gd name="T23" fmla="*/ 109 h 237"/>
                  <a:gd name="T24" fmla="*/ 60 w 269"/>
                  <a:gd name="T25" fmla="*/ 109 h 237"/>
                  <a:gd name="T26" fmla="*/ 141 w 269"/>
                  <a:gd name="T27" fmla="*/ 109 h 237"/>
                  <a:gd name="T28" fmla="*/ 141 w 269"/>
                  <a:gd name="T29" fmla="*/ 109 h 237"/>
                  <a:gd name="T30" fmla="*/ 0 w 269"/>
                  <a:gd name="T31" fmla="*/ 0 h 237"/>
                  <a:gd name="T32" fmla="*/ 0 w 269"/>
                  <a:gd name="T33" fmla="*/ 237 h 237"/>
                  <a:gd name="T34" fmla="*/ 269 w 269"/>
                  <a:gd name="T35" fmla="*/ 237 h 237"/>
                  <a:gd name="T36" fmla="*/ 269 w 269"/>
                  <a:gd name="T37" fmla="*/ 0 h 237"/>
                  <a:gd name="T38" fmla="*/ 0 w 269"/>
                  <a:gd name="T39" fmla="*/ 0 h 237"/>
                  <a:gd name="T40" fmla="*/ 0 w 269"/>
                  <a:gd name="T41" fmla="*/ 0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9" h="237">
                    <a:moveTo>
                      <a:pt x="0" y="192"/>
                    </a:moveTo>
                    <a:lnTo>
                      <a:pt x="269" y="192"/>
                    </a:lnTo>
                    <a:moveTo>
                      <a:pt x="65" y="109"/>
                    </a:moveTo>
                    <a:lnTo>
                      <a:pt x="65" y="154"/>
                    </a:lnTo>
                    <a:lnTo>
                      <a:pt x="225" y="154"/>
                    </a:lnTo>
                    <a:lnTo>
                      <a:pt x="225" y="70"/>
                    </a:lnTo>
                    <a:lnTo>
                      <a:pt x="141" y="70"/>
                    </a:lnTo>
                    <a:moveTo>
                      <a:pt x="141" y="109"/>
                    </a:moveTo>
                    <a:lnTo>
                      <a:pt x="141" y="109"/>
                    </a:lnTo>
                    <a:lnTo>
                      <a:pt x="141" y="39"/>
                    </a:lnTo>
                    <a:lnTo>
                      <a:pt x="38" y="39"/>
                    </a:lnTo>
                    <a:lnTo>
                      <a:pt x="38" y="109"/>
                    </a:lnTo>
                    <a:lnTo>
                      <a:pt x="60" y="109"/>
                    </a:lnTo>
                    <a:lnTo>
                      <a:pt x="141" y="109"/>
                    </a:lnTo>
                    <a:lnTo>
                      <a:pt x="141" y="109"/>
                    </a:lnTo>
                    <a:moveTo>
                      <a:pt x="0" y="0"/>
                    </a:moveTo>
                    <a:lnTo>
                      <a:pt x="0" y="237"/>
                    </a:lnTo>
                    <a:lnTo>
                      <a:pt x="269" y="237"/>
                    </a:lnTo>
                    <a:lnTo>
                      <a:pt x="269" y="0"/>
                    </a:lnTo>
                    <a:lnTo>
                      <a:pt x="0" y="0"/>
                    </a:lnTo>
                    <a:lnTo>
                      <a:pt x="0" y="0"/>
                    </a:lnTo>
                  </a:path>
                </a:pathLst>
              </a:custGeom>
              <a:noFill/>
              <a:ln w="12700"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sp>
          <p:nvSpPr>
            <p:cNvPr id="157" name="Oval 156">
              <a:extLst>
                <a:ext uri="{FF2B5EF4-FFF2-40B4-BE49-F238E27FC236}">
                  <a16:creationId xmlns:a16="http://schemas.microsoft.com/office/drawing/2014/main" xmlns="" id="{3CA164AC-4778-4C8A-8562-0D36E165BBD6}"/>
                </a:ext>
              </a:extLst>
            </p:cNvPr>
            <p:cNvSpPr/>
            <p:nvPr/>
          </p:nvSpPr>
          <p:spPr bwMode="auto">
            <a:xfrm>
              <a:off x="5528241" y="728277"/>
              <a:ext cx="128028" cy="128028"/>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158" name="Oval 157">
              <a:extLst>
                <a:ext uri="{FF2B5EF4-FFF2-40B4-BE49-F238E27FC236}">
                  <a16:creationId xmlns:a16="http://schemas.microsoft.com/office/drawing/2014/main" xmlns="" id="{0B1EF442-71E2-4AED-897C-1D670AE65B06}"/>
                </a:ext>
              </a:extLst>
            </p:cNvPr>
            <p:cNvSpPr/>
            <p:nvPr/>
          </p:nvSpPr>
          <p:spPr bwMode="auto">
            <a:xfrm>
              <a:off x="4894115" y="5651434"/>
              <a:ext cx="128028" cy="128028"/>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159" name="Oval 158">
              <a:extLst>
                <a:ext uri="{FF2B5EF4-FFF2-40B4-BE49-F238E27FC236}">
                  <a16:creationId xmlns:a16="http://schemas.microsoft.com/office/drawing/2014/main" xmlns="" id="{88A38043-0B69-474E-B83B-84E3E2EF9F8A}"/>
                </a:ext>
              </a:extLst>
            </p:cNvPr>
            <p:cNvSpPr/>
            <p:nvPr/>
          </p:nvSpPr>
          <p:spPr bwMode="auto">
            <a:xfrm>
              <a:off x="8500083" y="2591837"/>
              <a:ext cx="128028" cy="128028"/>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cxnSp>
          <p:nvCxnSpPr>
            <p:cNvPr id="160" name="Straight Connector 159">
              <a:extLst>
                <a:ext uri="{FF2B5EF4-FFF2-40B4-BE49-F238E27FC236}">
                  <a16:creationId xmlns:a16="http://schemas.microsoft.com/office/drawing/2014/main" xmlns="" id="{06177838-2F6C-4EB7-AC51-5FB6F56B07AF}"/>
                </a:ext>
              </a:extLst>
            </p:cNvPr>
            <p:cNvCxnSpPr>
              <a:cxnSpLocks/>
              <a:stCxn id="179" idx="3"/>
              <a:endCxn id="191" idx="0"/>
            </p:cNvCxnSpPr>
            <p:nvPr/>
          </p:nvCxnSpPr>
          <p:spPr>
            <a:xfrm flipH="1">
              <a:off x="3543999" y="1460379"/>
              <a:ext cx="864987" cy="1682309"/>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161" name="Straight Connector 160">
              <a:extLst>
                <a:ext uri="{FF2B5EF4-FFF2-40B4-BE49-F238E27FC236}">
                  <a16:creationId xmlns:a16="http://schemas.microsoft.com/office/drawing/2014/main" xmlns="" id="{59ABF8CC-1FFA-4BC9-B2B7-C98641A51BA7}"/>
                </a:ext>
              </a:extLst>
            </p:cNvPr>
            <p:cNvCxnSpPr>
              <a:stCxn id="191" idx="4"/>
              <a:endCxn id="183" idx="1"/>
            </p:cNvCxnSpPr>
            <p:nvPr/>
          </p:nvCxnSpPr>
          <p:spPr>
            <a:xfrm>
              <a:off x="3544000" y="3641090"/>
              <a:ext cx="354490" cy="1072165"/>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162" name="Straight Connector 161">
              <a:extLst>
                <a:ext uri="{FF2B5EF4-FFF2-40B4-BE49-F238E27FC236}">
                  <a16:creationId xmlns:a16="http://schemas.microsoft.com/office/drawing/2014/main" xmlns="" id="{A5102458-EA24-4B55-BCD5-0FAF9D192F69}"/>
                </a:ext>
              </a:extLst>
            </p:cNvPr>
            <p:cNvCxnSpPr>
              <a:stCxn id="179" idx="7"/>
              <a:endCxn id="157" idx="3"/>
            </p:cNvCxnSpPr>
            <p:nvPr/>
          </p:nvCxnSpPr>
          <p:spPr>
            <a:xfrm flipV="1">
              <a:off x="4713269" y="837555"/>
              <a:ext cx="833722" cy="318541"/>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163" name="Straight Connector 162">
              <a:extLst>
                <a:ext uri="{FF2B5EF4-FFF2-40B4-BE49-F238E27FC236}">
                  <a16:creationId xmlns:a16="http://schemas.microsoft.com/office/drawing/2014/main" xmlns="" id="{126B4E81-96B7-4E9E-B922-FA83D42BE6F6}"/>
                </a:ext>
              </a:extLst>
            </p:cNvPr>
            <p:cNvCxnSpPr>
              <a:cxnSpLocks/>
              <a:stCxn id="179" idx="7"/>
              <a:endCxn id="185" idx="2"/>
            </p:cNvCxnSpPr>
            <p:nvPr/>
          </p:nvCxnSpPr>
          <p:spPr>
            <a:xfrm>
              <a:off x="4713269" y="1156096"/>
              <a:ext cx="2478910" cy="67709"/>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164" name="Straight Connector 163">
              <a:extLst>
                <a:ext uri="{FF2B5EF4-FFF2-40B4-BE49-F238E27FC236}">
                  <a16:creationId xmlns:a16="http://schemas.microsoft.com/office/drawing/2014/main" xmlns="" id="{7CA59A0D-621F-4CF4-AAED-42099DBABC2D}"/>
                </a:ext>
              </a:extLst>
            </p:cNvPr>
            <p:cNvCxnSpPr>
              <a:stCxn id="185" idx="5"/>
              <a:endCxn id="159" idx="1"/>
            </p:cNvCxnSpPr>
            <p:nvPr/>
          </p:nvCxnSpPr>
          <p:spPr>
            <a:xfrm>
              <a:off x="7613691" y="1398400"/>
              <a:ext cx="905141" cy="1212186"/>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165" name="Straight Connector 164">
              <a:extLst>
                <a:ext uri="{FF2B5EF4-FFF2-40B4-BE49-F238E27FC236}">
                  <a16:creationId xmlns:a16="http://schemas.microsoft.com/office/drawing/2014/main" xmlns="" id="{9A8010D1-B152-4AC0-817E-BCD542D1B302}"/>
                </a:ext>
              </a:extLst>
            </p:cNvPr>
            <p:cNvCxnSpPr>
              <a:stCxn id="181" idx="0"/>
              <a:endCxn id="159" idx="4"/>
            </p:cNvCxnSpPr>
            <p:nvPr/>
          </p:nvCxnSpPr>
          <p:spPr>
            <a:xfrm flipV="1">
              <a:off x="8529494" y="2719865"/>
              <a:ext cx="34603" cy="1091093"/>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166" name="Straight Connector 165">
              <a:extLst>
                <a:ext uri="{FF2B5EF4-FFF2-40B4-BE49-F238E27FC236}">
                  <a16:creationId xmlns:a16="http://schemas.microsoft.com/office/drawing/2014/main" xmlns="" id="{76DE2C3D-2761-45BC-9E5F-D12448B7D9CA}"/>
                </a:ext>
              </a:extLst>
            </p:cNvPr>
            <p:cNvCxnSpPr>
              <a:cxnSpLocks/>
              <a:stCxn id="181" idx="4"/>
              <a:endCxn id="189" idx="7"/>
            </p:cNvCxnSpPr>
            <p:nvPr/>
          </p:nvCxnSpPr>
          <p:spPr>
            <a:xfrm flipH="1">
              <a:off x="7927696" y="4226346"/>
              <a:ext cx="601798" cy="979213"/>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167" name="Straight Connector 166">
              <a:extLst>
                <a:ext uri="{FF2B5EF4-FFF2-40B4-BE49-F238E27FC236}">
                  <a16:creationId xmlns:a16="http://schemas.microsoft.com/office/drawing/2014/main" xmlns="" id="{EDE4C5F7-220E-4DEA-858F-EAB50C8CCEC7}"/>
                </a:ext>
              </a:extLst>
            </p:cNvPr>
            <p:cNvCxnSpPr>
              <a:stCxn id="189" idx="3"/>
              <a:endCxn id="158" idx="6"/>
            </p:cNvCxnSpPr>
            <p:nvPr/>
          </p:nvCxnSpPr>
          <p:spPr>
            <a:xfrm flipH="1">
              <a:off x="5022143" y="5486339"/>
              <a:ext cx="2624773" cy="229109"/>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168" name="Straight Connector 167">
              <a:extLst>
                <a:ext uri="{FF2B5EF4-FFF2-40B4-BE49-F238E27FC236}">
                  <a16:creationId xmlns:a16="http://schemas.microsoft.com/office/drawing/2014/main" xmlns="" id="{DA8FD782-0B6E-4AE5-A7F7-58B6D85CC04E}"/>
                </a:ext>
              </a:extLst>
            </p:cNvPr>
            <p:cNvCxnSpPr>
              <a:stCxn id="183" idx="4"/>
              <a:endCxn id="158" idx="2"/>
            </p:cNvCxnSpPr>
            <p:nvPr/>
          </p:nvCxnSpPr>
          <p:spPr>
            <a:xfrm>
              <a:off x="4074703" y="5138668"/>
              <a:ext cx="819412" cy="57678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169" name="Straight Connector 168">
              <a:extLst>
                <a:ext uri="{FF2B5EF4-FFF2-40B4-BE49-F238E27FC236}">
                  <a16:creationId xmlns:a16="http://schemas.microsoft.com/office/drawing/2014/main" xmlns="" id="{239D4C44-1451-4FD8-BF1A-56828C949EF7}"/>
                </a:ext>
              </a:extLst>
            </p:cNvPr>
            <p:cNvCxnSpPr>
              <a:cxnSpLocks/>
              <a:stCxn id="179" idx="4"/>
              <a:endCxn id="183" idx="0"/>
            </p:cNvCxnSpPr>
            <p:nvPr/>
          </p:nvCxnSpPr>
          <p:spPr>
            <a:xfrm flipH="1">
              <a:off x="4074702" y="1523397"/>
              <a:ext cx="486425" cy="3116868"/>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170" name="Straight Connector 169">
              <a:extLst>
                <a:ext uri="{FF2B5EF4-FFF2-40B4-BE49-F238E27FC236}">
                  <a16:creationId xmlns:a16="http://schemas.microsoft.com/office/drawing/2014/main" xmlns="" id="{B52BE5FB-219E-4F5E-AF5B-9B0F53DC5DB3}"/>
                </a:ext>
              </a:extLst>
            </p:cNvPr>
            <p:cNvCxnSpPr>
              <a:cxnSpLocks/>
              <a:stCxn id="179" idx="5"/>
              <a:endCxn id="158" idx="1"/>
            </p:cNvCxnSpPr>
            <p:nvPr/>
          </p:nvCxnSpPr>
          <p:spPr>
            <a:xfrm>
              <a:off x="4713269" y="1460379"/>
              <a:ext cx="199596" cy="4209805"/>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171" name="Straight Connector 170">
              <a:extLst>
                <a:ext uri="{FF2B5EF4-FFF2-40B4-BE49-F238E27FC236}">
                  <a16:creationId xmlns:a16="http://schemas.microsoft.com/office/drawing/2014/main" xmlns="" id="{B021386D-C718-4425-A14B-CCFF216A81AC}"/>
                </a:ext>
              </a:extLst>
            </p:cNvPr>
            <p:cNvCxnSpPr>
              <a:cxnSpLocks/>
              <a:endCxn id="191" idx="5"/>
            </p:cNvCxnSpPr>
            <p:nvPr/>
          </p:nvCxnSpPr>
          <p:spPr>
            <a:xfrm flipH="1" flipV="1">
              <a:off x="3720212" y="3568100"/>
              <a:ext cx="1157619" cy="2098228"/>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172" name="Straight Connector 171">
              <a:extLst>
                <a:ext uri="{FF2B5EF4-FFF2-40B4-BE49-F238E27FC236}">
                  <a16:creationId xmlns:a16="http://schemas.microsoft.com/office/drawing/2014/main" xmlns="" id="{4FF3B77E-14CA-49F4-9D35-03D7C2437969}"/>
                </a:ext>
              </a:extLst>
            </p:cNvPr>
            <p:cNvCxnSpPr>
              <a:cxnSpLocks/>
              <a:stCxn id="189" idx="2"/>
              <a:endCxn id="191" idx="6"/>
            </p:cNvCxnSpPr>
            <p:nvPr/>
          </p:nvCxnSpPr>
          <p:spPr>
            <a:xfrm flipH="1" flipV="1">
              <a:off x="3793201" y="3391889"/>
              <a:ext cx="3795563" cy="195406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173" name="Straight Connector 172">
              <a:extLst>
                <a:ext uri="{FF2B5EF4-FFF2-40B4-BE49-F238E27FC236}">
                  <a16:creationId xmlns:a16="http://schemas.microsoft.com/office/drawing/2014/main" xmlns="" id="{11D72A96-2634-42D5-8665-9DE1ED0F9573}"/>
                </a:ext>
              </a:extLst>
            </p:cNvPr>
            <p:cNvCxnSpPr>
              <a:cxnSpLocks/>
              <a:stCxn id="181" idx="2"/>
              <a:endCxn id="191" idx="7"/>
            </p:cNvCxnSpPr>
            <p:nvPr/>
          </p:nvCxnSpPr>
          <p:spPr>
            <a:xfrm flipH="1" flipV="1">
              <a:off x="3720212" y="3215677"/>
              <a:ext cx="4601588" cy="802975"/>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174" name="Straight Connector 173">
              <a:extLst>
                <a:ext uri="{FF2B5EF4-FFF2-40B4-BE49-F238E27FC236}">
                  <a16:creationId xmlns:a16="http://schemas.microsoft.com/office/drawing/2014/main" xmlns="" id="{21BA2062-44D8-4BF3-AF51-D01EEA49D69B}"/>
                </a:ext>
              </a:extLst>
            </p:cNvPr>
            <p:cNvCxnSpPr>
              <a:cxnSpLocks/>
              <a:stCxn id="185" idx="3"/>
              <a:endCxn id="191" idx="7"/>
            </p:cNvCxnSpPr>
            <p:nvPr/>
          </p:nvCxnSpPr>
          <p:spPr>
            <a:xfrm flipH="1">
              <a:off x="3720212" y="1398401"/>
              <a:ext cx="3544287" cy="1817276"/>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175" name="Straight Connector 174">
              <a:extLst>
                <a:ext uri="{FF2B5EF4-FFF2-40B4-BE49-F238E27FC236}">
                  <a16:creationId xmlns:a16="http://schemas.microsoft.com/office/drawing/2014/main" xmlns="" id="{2DDD7D1E-DD2E-47DE-96E7-FFDC9D8F12C3}"/>
                </a:ext>
              </a:extLst>
            </p:cNvPr>
            <p:cNvCxnSpPr>
              <a:cxnSpLocks/>
              <a:stCxn id="185" idx="4"/>
              <a:endCxn id="181" idx="1"/>
            </p:cNvCxnSpPr>
            <p:nvPr/>
          </p:nvCxnSpPr>
          <p:spPr>
            <a:xfrm>
              <a:off x="7439095" y="1470720"/>
              <a:ext cx="943537" cy="240107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176" name="Straight Connector 175">
              <a:extLst>
                <a:ext uri="{FF2B5EF4-FFF2-40B4-BE49-F238E27FC236}">
                  <a16:creationId xmlns:a16="http://schemas.microsoft.com/office/drawing/2014/main" xmlns="" id="{D5F6613A-7BC7-4991-89F5-F7ED1F61D2E3}"/>
                </a:ext>
              </a:extLst>
            </p:cNvPr>
            <p:cNvCxnSpPr>
              <a:cxnSpLocks/>
              <a:stCxn id="159" idx="1"/>
              <a:endCxn id="179" idx="6"/>
            </p:cNvCxnSpPr>
            <p:nvPr/>
          </p:nvCxnSpPr>
          <p:spPr>
            <a:xfrm flipH="1" flipV="1">
              <a:off x="4776288" y="1308238"/>
              <a:ext cx="3742545" cy="1302349"/>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177" name="Straight Connector 176">
              <a:extLst>
                <a:ext uri="{FF2B5EF4-FFF2-40B4-BE49-F238E27FC236}">
                  <a16:creationId xmlns:a16="http://schemas.microsoft.com/office/drawing/2014/main" xmlns="" id="{17BA67B6-99CD-4537-9869-B75A293C256C}"/>
                </a:ext>
              </a:extLst>
            </p:cNvPr>
            <p:cNvCxnSpPr>
              <a:cxnSpLocks/>
              <a:stCxn id="189" idx="0"/>
              <a:endCxn id="185" idx="4"/>
            </p:cNvCxnSpPr>
            <p:nvPr/>
          </p:nvCxnSpPr>
          <p:spPr>
            <a:xfrm flipH="1" flipV="1">
              <a:off x="7439095" y="1470720"/>
              <a:ext cx="348212" cy="3676687"/>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178" name="Straight Connector 177">
              <a:extLst>
                <a:ext uri="{FF2B5EF4-FFF2-40B4-BE49-F238E27FC236}">
                  <a16:creationId xmlns:a16="http://schemas.microsoft.com/office/drawing/2014/main" xmlns="" id="{B8EB3FF4-47DA-4759-BAF6-692B07E10AE1}"/>
                </a:ext>
              </a:extLst>
            </p:cNvPr>
            <p:cNvCxnSpPr>
              <a:cxnSpLocks/>
              <a:stCxn id="189" idx="1"/>
              <a:endCxn id="179" idx="5"/>
            </p:cNvCxnSpPr>
            <p:nvPr/>
          </p:nvCxnSpPr>
          <p:spPr>
            <a:xfrm flipH="1" flipV="1">
              <a:off x="4713269" y="1460379"/>
              <a:ext cx="2933647" cy="374518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grpSp>
      <p:sp>
        <p:nvSpPr>
          <p:cNvPr id="193" name="Oval 192">
            <a:extLst>
              <a:ext uri="{FF2B5EF4-FFF2-40B4-BE49-F238E27FC236}">
                <a16:creationId xmlns:a16="http://schemas.microsoft.com/office/drawing/2014/main" xmlns="" id="{04B85E7C-2D7E-479B-BB1E-28238C5017AE}"/>
              </a:ext>
            </a:extLst>
          </p:cNvPr>
          <p:cNvSpPr/>
          <p:nvPr/>
        </p:nvSpPr>
        <p:spPr bwMode="auto">
          <a:xfrm>
            <a:off x="5813467" y="3145800"/>
            <a:ext cx="566402" cy="566402"/>
          </a:xfrm>
          <a:prstGeom prst="ellipse">
            <a:avLst/>
          </a:prstGeom>
          <a:solidFill>
            <a:srgbClr val="E6E6E6"/>
          </a:solidFill>
          <a:ln>
            <a:noFill/>
          </a:ln>
          <a:effectLst>
            <a:innerShdw blurRad="355600" dir="5400000">
              <a:prstClr val="black">
                <a:alpha val="25000"/>
              </a:prstClr>
            </a:inn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194" name="Group 193">
            <a:extLst>
              <a:ext uri="{FF2B5EF4-FFF2-40B4-BE49-F238E27FC236}">
                <a16:creationId xmlns:a16="http://schemas.microsoft.com/office/drawing/2014/main" xmlns="" id="{CFD1915A-625E-432F-A349-504E5C6AD997}"/>
              </a:ext>
            </a:extLst>
          </p:cNvPr>
          <p:cNvGrpSpPr/>
          <p:nvPr/>
        </p:nvGrpSpPr>
        <p:grpSpPr>
          <a:xfrm>
            <a:off x="5763445" y="3161192"/>
            <a:ext cx="480460" cy="521650"/>
            <a:chOff x="4186365" y="1448904"/>
            <a:chExt cx="3634620" cy="3946225"/>
          </a:xfrm>
        </p:grpSpPr>
        <p:grpSp>
          <p:nvGrpSpPr>
            <p:cNvPr id="195" name="Group 194">
              <a:extLst>
                <a:ext uri="{FF2B5EF4-FFF2-40B4-BE49-F238E27FC236}">
                  <a16:creationId xmlns:a16="http://schemas.microsoft.com/office/drawing/2014/main" xmlns="" id="{4B60885D-950B-4FEA-8453-A0C369C83B60}"/>
                </a:ext>
              </a:extLst>
            </p:cNvPr>
            <p:cNvGrpSpPr/>
            <p:nvPr/>
          </p:nvGrpSpPr>
          <p:grpSpPr>
            <a:xfrm>
              <a:off x="5490775" y="4405535"/>
              <a:ext cx="363171" cy="363169"/>
              <a:chOff x="12338847" y="3736105"/>
              <a:chExt cx="410503" cy="410501"/>
            </a:xfrm>
            <a:solidFill>
              <a:srgbClr val="0078D4"/>
            </a:solidFill>
          </p:grpSpPr>
          <p:sp>
            <p:nvSpPr>
              <p:cNvPr id="239" name="Oval 238">
                <a:extLst>
                  <a:ext uri="{FF2B5EF4-FFF2-40B4-BE49-F238E27FC236}">
                    <a16:creationId xmlns:a16="http://schemas.microsoft.com/office/drawing/2014/main" xmlns="" id="{A5DD5696-1C0B-4411-AB98-037651C4DCD7}"/>
                  </a:ext>
                </a:extLst>
              </p:cNvPr>
              <p:cNvSpPr/>
              <p:nvPr/>
            </p:nvSpPr>
            <p:spPr bwMode="auto">
              <a:xfrm>
                <a:off x="12338847" y="3736105"/>
                <a:ext cx="410503" cy="410501"/>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240" name="directory_2">
                <a:extLst>
                  <a:ext uri="{FF2B5EF4-FFF2-40B4-BE49-F238E27FC236}">
                    <a16:creationId xmlns:a16="http://schemas.microsoft.com/office/drawing/2014/main" xmlns="" id="{13660524-BAE8-4364-8C77-08D4AF994F6D}"/>
                  </a:ext>
                </a:extLst>
              </p:cNvPr>
              <p:cNvSpPr>
                <a:spLocks noChangeAspect="1" noEditPoints="1"/>
              </p:cNvSpPr>
              <p:nvPr/>
            </p:nvSpPr>
            <p:spPr bwMode="auto">
              <a:xfrm>
                <a:off x="12457549" y="3854431"/>
                <a:ext cx="173099" cy="173851"/>
              </a:xfrm>
              <a:custGeom>
                <a:avLst/>
                <a:gdLst>
                  <a:gd name="T0" fmla="*/ 91 w 317"/>
                  <a:gd name="T1" fmla="*/ 135 h 318"/>
                  <a:gd name="T2" fmla="*/ 126 w 317"/>
                  <a:gd name="T3" fmla="*/ 100 h 318"/>
                  <a:gd name="T4" fmla="*/ 162 w 317"/>
                  <a:gd name="T5" fmla="*/ 135 h 318"/>
                  <a:gd name="T6" fmla="*/ 126 w 317"/>
                  <a:gd name="T7" fmla="*/ 170 h 318"/>
                  <a:gd name="T8" fmla="*/ 91 w 317"/>
                  <a:gd name="T9" fmla="*/ 135 h 318"/>
                  <a:gd name="T10" fmla="*/ 190 w 317"/>
                  <a:gd name="T11" fmla="*/ 234 h 318"/>
                  <a:gd name="T12" fmla="*/ 126 w 317"/>
                  <a:gd name="T13" fmla="*/ 170 h 318"/>
                  <a:gd name="T14" fmla="*/ 63 w 317"/>
                  <a:gd name="T15" fmla="*/ 234 h 318"/>
                  <a:gd name="T16" fmla="*/ 0 w 317"/>
                  <a:gd name="T17" fmla="*/ 284 h 318"/>
                  <a:gd name="T18" fmla="*/ 34 w 317"/>
                  <a:gd name="T19" fmla="*/ 318 h 318"/>
                  <a:gd name="T20" fmla="*/ 283 w 317"/>
                  <a:gd name="T21" fmla="*/ 318 h 318"/>
                  <a:gd name="T22" fmla="*/ 317 w 317"/>
                  <a:gd name="T23" fmla="*/ 284 h 318"/>
                  <a:gd name="T24" fmla="*/ 317 w 317"/>
                  <a:gd name="T25" fmla="*/ 35 h 318"/>
                  <a:gd name="T26" fmla="*/ 283 w 317"/>
                  <a:gd name="T27" fmla="*/ 1 h 318"/>
                  <a:gd name="T28" fmla="*/ 34 w 317"/>
                  <a:gd name="T29" fmla="*/ 1 h 318"/>
                  <a:gd name="T30" fmla="*/ 0 w 317"/>
                  <a:gd name="T31" fmla="*/ 35 h 318"/>
                  <a:gd name="T32" fmla="*/ 0 w 317"/>
                  <a:gd name="T33" fmla="*/ 284 h 318"/>
                  <a:gd name="T34" fmla="*/ 239 w 317"/>
                  <a:gd name="T35" fmla="*/ 318 h 318"/>
                  <a:gd name="T36" fmla="*/ 239 w 317"/>
                  <a:gd name="T37" fmla="*/ 0 h 318"/>
                  <a:gd name="T38" fmla="*/ 239 w 317"/>
                  <a:gd name="T39" fmla="*/ 107 h 318"/>
                  <a:gd name="T40" fmla="*/ 317 w 317"/>
                  <a:gd name="T41" fmla="*/ 107 h 318"/>
                  <a:gd name="T42" fmla="*/ 239 w 317"/>
                  <a:gd name="T43" fmla="*/ 212 h 318"/>
                  <a:gd name="T44" fmla="*/ 317 w 317"/>
                  <a:gd name="T45" fmla="*/ 212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7" h="318">
                    <a:moveTo>
                      <a:pt x="91" y="135"/>
                    </a:moveTo>
                    <a:cubicBezTo>
                      <a:pt x="91" y="115"/>
                      <a:pt x="107" y="100"/>
                      <a:pt x="126" y="100"/>
                    </a:cubicBezTo>
                    <a:cubicBezTo>
                      <a:pt x="146" y="100"/>
                      <a:pt x="162" y="115"/>
                      <a:pt x="162" y="135"/>
                    </a:cubicBezTo>
                    <a:cubicBezTo>
                      <a:pt x="162" y="154"/>
                      <a:pt x="146" y="170"/>
                      <a:pt x="126" y="170"/>
                    </a:cubicBezTo>
                    <a:cubicBezTo>
                      <a:pt x="107" y="170"/>
                      <a:pt x="91" y="154"/>
                      <a:pt x="91" y="135"/>
                    </a:cubicBezTo>
                    <a:close/>
                    <a:moveTo>
                      <a:pt x="190" y="234"/>
                    </a:moveTo>
                    <a:cubicBezTo>
                      <a:pt x="190" y="198"/>
                      <a:pt x="161" y="170"/>
                      <a:pt x="126" y="170"/>
                    </a:cubicBezTo>
                    <a:cubicBezTo>
                      <a:pt x="92" y="170"/>
                      <a:pt x="63" y="198"/>
                      <a:pt x="63" y="234"/>
                    </a:cubicBezTo>
                    <a:moveTo>
                      <a:pt x="0" y="284"/>
                    </a:moveTo>
                    <a:cubicBezTo>
                      <a:pt x="0" y="303"/>
                      <a:pt x="15" y="318"/>
                      <a:pt x="34" y="318"/>
                    </a:cubicBezTo>
                    <a:cubicBezTo>
                      <a:pt x="283" y="318"/>
                      <a:pt x="283" y="318"/>
                      <a:pt x="283" y="318"/>
                    </a:cubicBezTo>
                    <a:cubicBezTo>
                      <a:pt x="301" y="318"/>
                      <a:pt x="317" y="303"/>
                      <a:pt x="317" y="284"/>
                    </a:cubicBezTo>
                    <a:cubicBezTo>
                      <a:pt x="317" y="35"/>
                      <a:pt x="317" y="35"/>
                      <a:pt x="317" y="35"/>
                    </a:cubicBezTo>
                    <a:cubicBezTo>
                      <a:pt x="317" y="16"/>
                      <a:pt x="301" y="1"/>
                      <a:pt x="283" y="1"/>
                    </a:cubicBezTo>
                    <a:cubicBezTo>
                      <a:pt x="34" y="1"/>
                      <a:pt x="34" y="1"/>
                      <a:pt x="34" y="1"/>
                    </a:cubicBezTo>
                    <a:cubicBezTo>
                      <a:pt x="15" y="1"/>
                      <a:pt x="0" y="16"/>
                      <a:pt x="0" y="35"/>
                    </a:cubicBezTo>
                    <a:lnTo>
                      <a:pt x="0" y="284"/>
                    </a:lnTo>
                    <a:close/>
                    <a:moveTo>
                      <a:pt x="239" y="318"/>
                    </a:moveTo>
                    <a:cubicBezTo>
                      <a:pt x="239" y="0"/>
                      <a:pt x="239" y="0"/>
                      <a:pt x="239" y="0"/>
                    </a:cubicBezTo>
                    <a:moveTo>
                      <a:pt x="239" y="107"/>
                    </a:moveTo>
                    <a:cubicBezTo>
                      <a:pt x="317" y="107"/>
                      <a:pt x="317" y="107"/>
                      <a:pt x="317" y="107"/>
                    </a:cubicBezTo>
                    <a:moveTo>
                      <a:pt x="239" y="212"/>
                    </a:moveTo>
                    <a:cubicBezTo>
                      <a:pt x="317" y="212"/>
                      <a:pt x="317" y="212"/>
                      <a:pt x="317" y="212"/>
                    </a:cubicBezTo>
                  </a:path>
                </a:pathLst>
              </a:custGeom>
              <a:noFill/>
              <a:ln w="952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196" name="Group 195">
              <a:extLst>
                <a:ext uri="{FF2B5EF4-FFF2-40B4-BE49-F238E27FC236}">
                  <a16:creationId xmlns:a16="http://schemas.microsoft.com/office/drawing/2014/main" xmlns="" id="{5C8C42F8-AC1E-4AA7-A3B3-64BD5D9DBFC5}"/>
                </a:ext>
              </a:extLst>
            </p:cNvPr>
            <p:cNvGrpSpPr/>
            <p:nvPr/>
          </p:nvGrpSpPr>
          <p:grpSpPr>
            <a:xfrm>
              <a:off x="4909378" y="2039662"/>
              <a:ext cx="363171" cy="363169"/>
              <a:chOff x="4952196" y="1976770"/>
              <a:chExt cx="363171" cy="363169"/>
            </a:xfrm>
          </p:grpSpPr>
          <p:sp>
            <p:nvSpPr>
              <p:cNvPr id="237" name="Oval 236">
                <a:extLst>
                  <a:ext uri="{FF2B5EF4-FFF2-40B4-BE49-F238E27FC236}">
                    <a16:creationId xmlns:a16="http://schemas.microsoft.com/office/drawing/2014/main" xmlns="" id="{03398660-8787-431C-B13A-877439294256}"/>
                  </a:ext>
                </a:extLst>
              </p:cNvPr>
              <p:cNvSpPr/>
              <p:nvPr/>
            </p:nvSpPr>
            <p:spPr bwMode="auto">
              <a:xfrm>
                <a:off x="4952196" y="1976770"/>
                <a:ext cx="363171" cy="363169"/>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238" name="mail">
                <a:extLst>
                  <a:ext uri="{FF2B5EF4-FFF2-40B4-BE49-F238E27FC236}">
                    <a16:creationId xmlns:a16="http://schemas.microsoft.com/office/drawing/2014/main" xmlns="" id="{32594E7B-2B5E-4442-A946-B9C3AA0278F0}"/>
                  </a:ext>
                </a:extLst>
              </p:cNvPr>
              <p:cNvSpPr>
                <a:spLocks noChangeAspect="1" noEditPoints="1"/>
              </p:cNvSpPr>
              <p:nvPr/>
            </p:nvSpPr>
            <p:spPr bwMode="auto">
              <a:xfrm>
                <a:off x="5046560" y="2106023"/>
                <a:ext cx="174439" cy="104665"/>
              </a:xfrm>
              <a:custGeom>
                <a:avLst/>
                <a:gdLst>
                  <a:gd name="T0" fmla="*/ 245 w 245"/>
                  <a:gd name="T1" fmla="*/ 75 h 147"/>
                  <a:gd name="T2" fmla="*/ 245 w 245"/>
                  <a:gd name="T3" fmla="*/ 147 h 147"/>
                  <a:gd name="T4" fmla="*/ 0 w 245"/>
                  <a:gd name="T5" fmla="*/ 147 h 147"/>
                  <a:gd name="T6" fmla="*/ 0 w 245"/>
                  <a:gd name="T7" fmla="*/ 0 h 147"/>
                  <a:gd name="T8" fmla="*/ 245 w 245"/>
                  <a:gd name="T9" fmla="*/ 0 h 147"/>
                  <a:gd name="T10" fmla="*/ 245 w 245"/>
                  <a:gd name="T11" fmla="*/ 75 h 147"/>
                  <a:gd name="T12" fmla="*/ 0 w 245"/>
                  <a:gd name="T13" fmla="*/ 0 h 147"/>
                  <a:gd name="T14" fmla="*/ 123 w 245"/>
                  <a:gd name="T15" fmla="*/ 73 h 147"/>
                  <a:gd name="T16" fmla="*/ 245 w 245"/>
                  <a:gd name="T17" fmla="*/ 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5" h="147">
                    <a:moveTo>
                      <a:pt x="245" y="75"/>
                    </a:moveTo>
                    <a:lnTo>
                      <a:pt x="245" y="147"/>
                    </a:lnTo>
                    <a:lnTo>
                      <a:pt x="0" y="147"/>
                    </a:lnTo>
                    <a:lnTo>
                      <a:pt x="0" y="0"/>
                    </a:lnTo>
                    <a:lnTo>
                      <a:pt x="245" y="0"/>
                    </a:lnTo>
                    <a:lnTo>
                      <a:pt x="245" y="75"/>
                    </a:lnTo>
                    <a:moveTo>
                      <a:pt x="0" y="0"/>
                    </a:moveTo>
                    <a:lnTo>
                      <a:pt x="123" y="73"/>
                    </a:lnTo>
                    <a:lnTo>
                      <a:pt x="245" y="0"/>
                    </a:lnTo>
                  </a:path>
                </a:pathLst>
              </a:custGeom>
              <a:noFill/>
              <a:ln w="952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197" name="Group 196">
              <a:extLst>
                <a:ext uri="{FF2B5EF4-FFF2-40B4-BE49-F238E27FC236}">
                  <a16:creationId xmlns:a16="http://schemas.microsoft.com/office/drawing/2014/main" xmlns="" id="{37F6799D-50AA-4EDA-BA69-90B6CE8F3CD7}"/>
                </a:ext>
              </a:extLst>
            </p:cNvPr>
            <p:cNvGrpSpPr/>
            <p:nvPr/>
          </p:nvGrpSpPr>
          <p:grpSpPr>
            <a:xfrm>
              <a:off x="4382259" y="3691181"/>
              <a:ext cx="559320" cy="559317"/>
              <a:chOff x="13761047" y="3611693"/>
              <a:chExt cx="632216" cy="632213"/>
            </a:xfrm>
            <a:solidFill>
              <a:srgbClr val="0078D4"/>
            </a:solidFill>
          </p:grpSpPr>
          <p:sp>
            <p:nvSpPr>
              <p:cNvPr id="235" name="Oval 234">
                <a:extLst>
                  <a:ext uri="{FF2B5EF4-FFF2-40B4-BE49-F238E27FC236}">
                    <a16:creationId xmlns:a16="http://schemas.microsoft.com/office/drawing/2014/main" xmlns="" id="{58941D00-CC31-47D6-8692-07ABBA5A94E6}"/>
                  </a:ext>
                </a:extLst>
              </p:cNvPr>
              <p:cNvSpPr/>
              <p:nvPr/>
            </p:nvSpPr>
            <p:spPr bwMode="auto">
              <a:xfrm>
                <a:off x="13761047" y="3611693"/>
                <a:ext cx="632216" cy="632213"/>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236" name="calendar_4">
                <a:extLst>
                  <a:ext uri="{FF2B5EF4-FFF2-40B4-BE49-F238E27FC236}">
                    <a16:creationId xmlns:a16="http://schemas.microsoft.com/office/drawing/2014/main" xmlns="" id="{0B65C9F9-C894-4088-A943-76C8940498A4}"/>
                  </a:ext>
                </a:extLst>
              </p:cNvPr>
              <p:cNvSpPr>
                <a:spLocks noChangeAspect="1" noEditPoints="1"/>
              </p:cNvSpPr>
              <p:nvPr/>
            </p:nvSpPr>
            <p:spPr bwMode="auto">
              <a:xfrm>
                <a:off x="13937413" y="3793787"/>
                <a:ext cx="279483" cy="268026"/>
              </a:xfrm>
              <a:custGeom>
                <a:avLst/>
                <a:gdLst>
                  <a:gd name="T0" fmla="*/ 244 w 244"/>
                  <a:gd name="T1" fmla="*/ 135 h 234"/>
                  <a:gd name="T2" fmla="*/ 244 w 244"/>
                  <a:gd name="T3" fmla="*/ 234 h 234"/>
                  <a:gd name="T4" fmla="*/ 0 w 244"/>
                  <a:gd name="T5" fmla="*/ 234 h 234"/>
                  <a:gd name="T6" fmla="*/ 0 w 244"/>
                  <a:gd name="T7" fmla="*/ 24 h 234"/>
                  <a:gd name="T8" fmla="*/ 244 w 244"/>
                  <a:gd name="T9" fmla="*/ 24 h 234"/>
                  <a:gd name="T10" fmla="*/ 244 w 244"/>
                  <a:gd name="T11" fmla="*/ 135 h 234"/>
                  <a:gd name="T12" fmla="*/ 0 w 244"/>
                  <a:gd name="T13" fmla="*/ 72 h 234"/>
                  <a:gd name="T14" fmla="*/ 244 w 244"/>
                  <a:gd name="T15" fmla="*/ 72 h 234"/>
                  <a:gd name="T16" fmla="*/ 50 w 244"/>
                  <a:gd name="T17" fmla="*/ 0 h 234"/>
                  <a:gd name="T18" fmla="*/ 50 w 244"/>
                  <a:gd name="T19" fmla="*/ 50 h 234"/>
                  <a:gd name="T20" fmla="*/ 195 w 244"/>
                  <a:gd name="T21" fmla="*/ 0 h 234"/>
                  <a:gd name="T22" fmla="*/ 195 w 244"/>
                  <a:gd name="T23" fmla="*/ 50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4" h="234">
                    <a:moveTo>
                      <a:pt x="244" y="135"/>
                    </a:moveTo>
                    <a:lnTo>
                      <a:pt x="244" y="234"/>
                    </a:lnTo>
                    <a:lnTo>
                      <a:pt x="0" y="234"/>
                    </a:lnTo>
                    <a:lnTo>
                      <a:pt x="0" y="24"/>
                    </a:lnTo>
                    <a:lnTo>
                      <a:pt x="244" y="24"/>
                    </a:lnTo>
                    <a:lnTo>
                      <a:pt x="244" y="135"/>
                    </a:lnTo>
                    <a:moveTo>
                      <a:pt x="0" y="72"/>
                    </a:moveTo>
                    <a:lnTo>
                      <a:pt x="244" y="72"/>
                    </a:lnTo>
                    <a:moveTo>
                      <a:pt x="50" y="0"/>
                    </a:moveTo>
                    <a:lnTo>
                      <a:pt x="50" y="50"/>
                    </a:lnTo>
                    <a:moveTo>
                      <a:pt x="195" y="0"/>
                    </a:moveTo>
                    <a:lnTo>
                      <a:pt x="195" y="50"/>
                    </a:lnTo>
                  </a:path>
                </a:pathLst>
              </a:custGeom>
              <a:noFill/>
              <a:ln w="1587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198" name="Group 197">
              <a:extLst>
                <a:ext uri="{FF2B5EF4-FFF2-40B4-BE49-F238E27FC236}">
                  <a16:creationId xmlns:a16="http://schemas.microsoft.com/office/drawing/2014/main" xmlns="" id="{F73D810C-2D7A-4DCB-88E1-3B661D4E77A5}"/>
                </a:ext>
              </a:extLst>
            </p:cNvPr>
            <p:cNvGrpSpPr>
              <a:grpSpLocks/>
            </p:cNvGrpSpPr>
            <p:nvPr/>
          </p:nvGrpSpPr>
          <p:grpSpPr>
            <a:xfrm>
              <a:off x="7110271" y="4023388"/>
              <a:ext cx="563733" cy="563732"/>
              <a:chOff x="13803529" y="3916500"/>
              <a:chExt cx="745835" cy="745835"/>
            </a:xfrm>
            <a:solidFill>
              <a:srgbClr val="0078D4"/>
            </a:solidFill>
          </p:grpSpPr>
          <p:sp>
            <p:nvSpPr>
              <p:cNvPr id="233" name="Oval 232">
                <a:extLst>
                  <a:ext uri="{FF2B5EF4-FFF2-40B4-BE49-F238E27FC236}">
                    <a16:creationId xmlns:a16="http://schemas.microsoft.com/office/drawing/2014/main" xmlns="" id="{44100D47-FD4A-4A2C-8824-593F5CF7DFA6}"/>
                  </a:ext>
                </a:extLst>
              </p:cNvPr>
              <p:cNvSpPr/>
              <p:nvPr/>
            </p:nvSpPr>
            <p:spPr bwMode="auto">
              <a:xfrm>
                <a:off x="13803529" y="3916500"/>
                <a:ext cx="745835" cy="745835"/>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234" name="Freeform 5">
                <a:extLst>
                  <a:ext uri="{FF2B5EF4-FFF2-40B4-BE49-F238E27FC236}">
                    <a16:creationId xmlns:a16="http://schemas.microsoft.com/office/drawing/2014/main" xmlns="" id="{861F619E-D78E-4302-843E-CF5A60C12B0B}"/>
                  </a:ext>
                </a:extLst>
              </p:cNvPr>
              <p:cNvSpPr>
                <a:spLocks noEditPoints="1"/>
              </p:cNvSpPr>
              <p:nvPr/>
            </p:nvSpPr>
            <p:spPr bwMode="auto">
              <a:xfrm>
                <a:off x="13998036" y="4138595"/>
                <a:ext cx="356822" cy="301644"/>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1587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199" name="Group 198">
              <a:extLst>
                <a:ext uri="{FF2B5EF4-FFF2-40B4-BE49-F238E27FC236}">
                  <a16:creationId xmlns:a16="http://schemas.microsoft.com/office/drawing/2014/main" xmlns="" id="{CBAC43C6-3397-4122-8E90-F7724715690B}"/>
                </a:ext>
              </a:extLst>
            </p:cNvPr>
            <p:cNvGrpSpPr/>
            <p:nvPr/>
          </p:nvGrpSpPr>
          <p:grpSpPr>
            <a:xfrm>
              <a:off x="4186365" y="2753125"/>
              <a:ext cx="468106" cy="468106"/>
              <a:chOff x="3968201" y="2753125"/>
              <a:chExt cx="468106" cy="468106"/>
            </a:xfrm>
          </p:grpSpPr>
          <p:sp>
            <p:nvSpPr>
              <p:cNvPr id="231" name="Oval 230">
                <a:extLst>
                  <a:ext uri="{FF2B5EF4-FFF2-40B4-BE49-F238E27FC236}">
                    <a16:creationId xmlns:a16="http://schemas.microsoft.com/office/drawing/2014/main" xmlns="" id="{8B1FA662-0B49-4807-B086-4F6D172DF6C5}"/>
                  </a:ext>
                </a:extLst>
              </p:cNvPr>
              <p:cNvSpPr/>
              <p:nvPr/>
            </p:nvSpPr>
            <p:spPr bwMode="auto">
              <a:xfrm>
                <a:off x="3968201" y="2753125"/>
                <a:ext cx="468106" cy="468106"/>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232" name="Freeform 5">
                <a:extLst>
                  <a:ext uri="{FF2B5EF4-FFF2-40B4-BE49-F238E27FC236}">
                    <a16:creationId xmlns:a16="http://schemas.microsoft.com/office/drawing/2014/main" xmlns="" id="{7C81EB53-01F3-4A23-BE41-F4EC7F4BEA1E}"/>
                  </a:ext>
                </a:extLst>
              </p:cNvPr>
              <p:cNvSpPr>
                <a:spLocks noEditPoints="1"/>
              </p:cNvSpPr>
              <p:nvPr/>
            </p:nvSpPr>
            <p:spPr bwMode="auto">
              <a:xfrm>
                <a:off x="4131735" y="2908395"/>
                <a:ext cx="141025" cy="15757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200" name="Group 199">
              <a:extLst>
                <a:ext uri="{FF2B5EF4-FFF2-40B4-BE49-F238E27FC236}">
                  <a16:creationId xmlns:a16="http://schemas.microsoft.com/office/drawing/2014/main" xmlns="" id="{B93EEDC1-CE46-4A0B-ABF7-CABB0213236B}"/>
                </a:ext>
              </a:extLst>
            </p:cNvPr>
            <p:cNvGrpSpPr/>
            <p:nvPr/>
          </p:nvGrpSpPr>
          <p:grpSpPr>
            <a:xfrm>
              <a:off x="7508941" y="3291702"/>
              <a:ext cx="312044" cy="312044"/>
              <a:chOff x="13200683" y="3102397"/>
              <a:chExt cx="283224" cy="283224"/>
            </a:xfrm>
            <a:solidFill>
              <a:srgbClr val="0078D4"/>
            </a:solidFill>
          </p:grpSpPr>
          <p:sp>
            <p:nvSpPr>
              <p:cNvPr id="229" name="Oval 228">
                <a:extLst>
                  <a:ext uri="{FF2B5EF4-FFF2-40B4-BE49-F238E27FC236}">
                    <a16:creationId xmlns:a16="http://schemas.microsoft.com/office/drawing/2014/main" xmlns="" id="{7714251A-9868-4BAC-993F-C3F7CAF43926}"/>
                  </a:ext>
                </a:extLst>
              </p:cNvPr>
              <p:cNvSpPr/>
              <p:nvPr/>
            </p:nvSpPr>
            <p:spPr bwMode="auto">
              <a:xfrm>
                <a:off x="13200683" y="3102397"/>
                <a:ext cx="283224" cy="283224"/>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230" name="bag">
                <a:extLst>
                  <a:ext uri="{FF2B5EF4-FFF2-40B4-BE49-F238E27FC236}">
                    <a16:creationId xmlns:a16="http://schemas.microsoft.com/office/drawing/2014/main" xmlns="" id="{F82F81B0-24DE-45B9-AFF7-EBEA045D56A9}"/>
                  </a:ext>
                </a:extLst>
              </p:cNvPr>
              <p:cNvSpPr>
                <a:spLocks noChangeAspect="1" noEditPoints="1"/>
              </p:cNvSpPr>
              <p:nvPr/>
            </p:nvSpPr>
            <p:spPr bwMode="auto">
              <a:xfrm>
                <a:off x="13292075" y="3181615"/>
                <a:ext cx="100441" cy="124789"/>
              </a:xfrm>
              <a:custGeom>
                <a:avLst/>
                <a:gdLst>
                  <a:gd name="T0" fmla="*/ 47 w 275"/>
                  <a:gd name="T1" fmla="*/ 91 h 340"/>
                  <a:gd name="T2" fmla="*/ 47 w 275"/>
                  <a:gd name="T3" fmla="*/ 57 h 340"/>
                  <a:gd name="T4" fmla="*/ 104 w 275"/>
                  <a:gd name="T5" fmla="*/ 0 h 340"/>
                  <a:gd name="T6" fmla="*/ 161 w 275"/>
                  <a:gd name="T7" fmla="*/ 57 h 340"/>
                  <a:gd name="T8" fmla="*/ 161 w 275"/>
                  <a:gd name="T9" fmla="*/ 91 h 340"/>
                  <a:gd name="T10" fmla="*/ 227 w 275"/>
                  <a:gd name="T11" fmla="*/ 91 h 340"/>
                  <a:gd name="T12" fmla="*/ 227 w 275"/>
                  <a:gd name="T13" fmla="*/ 57 h 340"/>
                  <a:gd name="T14" fmla="*/ 170 w 275"/>
                  <a:gd name="T15" fmla="*/ 0 h 340"/>
                  <a:gd name="T16" fmla="*/ 137 w 275"/>
                  <a:gd name="T17" fmla="*/ 11 h 340"/>
                  <a:gd name="T18" fmla="*/ 203 w 275"/>
                  <a:gd name="T19" fmla="*/ 91 h 340"/>
                  <a:gd name="T20" fmla="*/ 202 w 275"/>
                  <a:gd name="T21" fmla="*/ 303 h 340"/>
                  <a:gd name="T22" fmla="*/ 239 w 275"/>
                  <a:gd name="T23" fmla="*/ 340 h 340"/>
                  <a:gd name="T24" fmla="*/ 275 w 275"/>
                  <a:gd name="T25" fmla="*/ 303 h 340"/>
                  <a:gd name="T26" fmla="*/ 275 w 275"/>
                  <a:gd name="T27" fmla="*/ 91 h 340"/>
                  <a:gd name="T28" fmla="*/ 0 w 275"/>
                  <a:gd name="T29" fmla="*/ 91 h 340"/>
                  <a:gd name="T30" fmla="*/ 0 w 275"/>
                  <a:gd name="T31" fmla="*/ 303 h 340"/>
                  <a:gd name="T32" fmla="*/ 37 w 275"/>
                  <a:gd name="T33" fmla="*/ 340 h 340"/>
                  <a:gd name="T34" fmla="*/ 239 w 275"/>
                  <a:gd name="T35" fmla="*/ 34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 h="340">
                    <a:moveTo>
                      <a:pt x="47" y="91"/>
                    </a:moveTo>
                    <a:cubicBezTo>
                      <a:pt x="47" y="57"/>
                      <a:pt x="47" y="57"/>
                      <a:pt x="47" y="57"/>
                    </a:cubicBezTo>
                    <a:cubicBezTo>
                      <a:pt x="47" y="26"/>
                      <a:pt x="72" y="0"/>
                      <a:pt x="104" y="0"/>
                    </a:cubicBezTo>
                    <a:cubicBezTo>
                      <a:pt x="135" y="0"/>
                      <a:pt x="161" y="26"/>
                      <a:pt x="161" y="57"/>
                    </a:cubicBezTo>
                    <a:cubicBezTo>
                      <a:pt x="161" y="91"/>
                      <a:pt x="161" y="91"/>
                      <a:pt x="161" y="91"/>
                    </a:cubicBezTo>
                    <a:moveTo>
                      <a:pt x="227" y="91"/>
                    </a:moveTo>
                    <a:cubicBezTo>
                      <a:pt x="227" y="57"/>
                      <a:pt x="227" y="57"/>
                      <a:pt x="227" y="57"/>
                    </a:cubicBezTo>
                    <a:cubicBezTo>
                      <a:pt x="227" y="26"/>
                      <a:pt x="202" y="0"/>
                      <a:pt x="170" y="0"/>
                    </a:cubicBezTo>
                    <a:cubicBezTo>
                      <a:pt x="159" y="0"/>
                      <a:pt x="146" y="6"/>
                      <a:pt x="137" y="11"/>
                    </a:cubicBezTo>
                    <a:moveTo>
                      <a:pt x="203" y="91"/>
                    </a:moveTo>
                    <a:cubicBezTo>
                      <a:pt x="202" y="303"/>
                      <a:pt x="202" y="303"/>
                      <a:pt x="202" y="303"/>
                    </a:cubicBezTo>
                    <a:cubicBezTo>
                      <a:pt x="202" y="323"/>
                      <a:pt x="219" y="340"/>
                      <a:pt x="239" y="340"/>
                    </a:cubicBezTo>
                    <a:cubicBezTo>
                      <a:pt x="259" y="340"/>
                      <a:pt x="275" y="323"/>
                      <a:pt x="275" y="303"/>
                    </a:cubicBezTo>
                    <a:cubicBezTo>
                      <a:pt x="275" y="91"/>
                      <a:pt x="275" y="91"/>
                      <a:pt x="275" y="91"/>
                    </a:cubicBezTo>
                    <a:cubicBezTo>
                      <a:pt x="0" y="91"/>
                      <a:pt x="0" y="91"/>
                      <a:pt x="0" y="91"/>
                    </a:cubicBezTo>
                    <a:cubicBezTo>
                      <a:pt x="0" y="303"/>
                      <a:pt x="0" y="303"/>
                      <a:pt x="0" y="303"/>
                    </a:cubicBezTo>
                    <a:cubicBezTo>
                      <a:pt x="0" y="323"/>
                      <a:pt x="17" y="340"/>
                      <a:pt x="37" y="340"/>
                    </a:cubicBezTo>
                    <a:cubicBezTo>
                      <a:pt x="239" y="340"/>
                      <a:pt x="239" y="340"/>
                      <a:pt x="239" y="340"/>
                    </a:cubicBezTo>
                  </a:path>
                </a:pathLst>
              </a:custGeom>
              <a:noFill/>
              <a:ln w="952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201" name="Group 200">
              <a:extLst>
                <a:ext uri="{FF2B5EF4-FFF2-40B4-BE49-F238E27FC236}">
                  <a16:creationId xmlns:a16="http://schemas.microsoft.com/office/drawing/2014/main" xmlns="" id="{2B3ADA76-389B-4A2D-A165-93FB6C6D7F3C}"/>
                </a:ext>
              </a:extLst>
            </p:cNvPr>
            <p:cNvGrpSpPr/>
            <p:nvPr/>
          </p:nvGrpSpPr>
          <p:grpSpPr>
            <a:xfrm>
              <a:off x="5990336" y="1448904"/>
              <a:ext cx="562085" cy="562085"/>
              <a:chOff x="11261807" y="3805936"/>
              <a:chExt cx="510172" cy="510172"/>
            </a:xfrm>
            <a:solidFill>
              <a:srgbClr val="0078D4"/>
            </a:solidFill>
          </p:grpSpPr>
          <p:sp>
            <p:nvSpPr>
              <p:cNvPr id="227" name="Oval 226">
                <a:extLst>
                  <a:ext uri="{FF2B5EF4-FFF2-40B4-BE49-F238E27FC236}">
                    <a16:creationId xmlns:a16="http://schemas.microsoft.com/office/drawing/2014/main" xmlns="" id="{5205CB64-9F93-47D2-8B81-89C5EC6466C8}"/>
                  </a:ext>
                </a:extLst>
              </p:cNvPr>
              <p:cNvSpPr/>
              <p:nvPr/>
            </p:nvSpPr>
            <p:spPr bwMode="auto">
              <a:xfrm>
                <a:off x="11261807" y="3805936"/>
                <a:ext cx="510172" cy="510172"/>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228" name="speech_5" title="Icon of two overlapping chat bubbles">
                <a:extLst>
                  <a:ext uri="{FF2B5EF4-FFF2-40B4-BE49-F238E27FC236}">
                    <a16:creationId xmlns:a16="http://schemas.microsoft.com/office/drawing/2014/main" xmlns="" id="{CF6FC2D6-74CD-4FFE-B357-EABFF77281AF}"/>
                  </a:ext>
                </a:extLst>
              </p:cNvPr>
              <p:cNvSpPr>
                <a:spLocks noChangeAspect="1" noEditPoints="1"/>
              </p:cNvSpPr>
              <p:nvPr/>
            </p:nvSpPr>
            <p:spPr bwMode="auto">
              <a:xfrm>
                <a:off x="11396869" y="3973526"/>
                <a:ext cx="240049" cy="187693"/>
              </a:xfrm>
              <a:custGeom>
                <a:avLst/>
                <a:gdLst>
                  <a:gd name="T0" fmla="*/ 167 w 243"/>
                  <a:gd name="T1" fmla="*/ 56 h 190"/>
                  <a:gd name="T2" fmla="*/ 167 w 243"/>
                  <a:gd name="T3" fmla="*/ 114 h 190"/>
                  <a:gd name="T4" fmla="*/ 60 w 243"/>
                  <a:gd name="T5" fmla="*/ 114 h 190"/>
                  <a:gd name="T6" fmla="*/ 21 w 243"/>
                  <a:gd name="T7" fmla="*/ 155 h 190"/>
                  <a:gd name="T8" fmla="*/ 21 w 243"/>
                  <a:gd name="T9" fmla="*/ 114 h 190"/>
                  <a:gd name="T10" fmla="*/ 0 w 243"/>
                  <a:gd name="T11" fmla="*/ 114 h 190"/>
                  <a:gd name="T12" fmla="*/ 0 w 243"/>
                  <a:gd name="T13" fmla="*/ 0 h 190"/>
                  <a:gd name="T14" fmla="*/ 167 w 243"/>
                  <a:gd name="T15" fmla="*/ 0 h 190"/>
                  <a:gd name="T16" fmla="*/ 167 w 243"/>
                  <a:gd name="T17" fmla="*/ 56 h 190"/>
                  <a:gd name="T18" fmla="*/ 77 w 243"/>
                  <a:gd name="T19" fmla="*/ 114 h 190"/>
                  <a:gd name="T20" fmla="*/ 77 w 243"/>
                  <a:gd name="T21" fmla="*/ 150 h 190"/>
                  <a:gd name="T22" fmla="*/ 183 w 243"/>
                  <a:gd name="T23" fmla="*/ 150 h 190"/>
                  <a:gd name="T24" fmla="*/ 222 w 243"/>
                  <a:gd name="T25" fmla="*/ 190 h 190"/>
                  <a:gd name="T26" fmla="*/ 222 w 243"/>
                  <a:gd name="T27" fmla="*/ 150 h 190"/>
                  <a:gd name="T28" fmla="*/ 243 w 243"/>
                  <a:gd name="T29" fmla="*/ 150 h 190"/>
                  <a:gd name="T30" fmla="*/ 243 w 243"/>
                  <a:gd name="T31" fmla="*/ 36 h 190"/>
                  <a:gd name="T32" fmla="*/ 167 w 243"/>
                  <a:gd name="T33" fmla="*/ 3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3" h="190">
                    <a:moveTo>
                      <a:pt x="167" y="56"/>
                    </a:moveTo>
                    <a:lnTo>
                      <a:pt x="167" y="114"/>
                    </a:lnTo>
                    <a:lnTo>
                      <a:pt x="60" y="114"/>
                    </a:lnTo>
                    <a:lnTo>
                      <a:pt x="21" y="155"/>
                    </a:lnTo>
                    <a:lnTo>
                      <a:pt x="21" y="114"/>
                    </a:lnTo>
                    <a:lnTo>
                      <a:pt x="0" y="114"/>
                    </a:lnTo>
                    <a:lnTo>
                      <a:pt x="0" y="0"/>
                    </a:lnTo>
                    <a:lnTo>
                      <a:pt x="167" y="0"/>
                    </a:lnTo>
                    <a:lnTo>
                      <a:pt x="167" y="56"/>
                    </a:lnTo>
                    <a:moveTo>
                      <a:pt x="77" y="114"/>
                    </a:moveTo>
                    <a:lnTo>
                      <a:pt x="77" y="150"/>
                    </a:lnTo>
                    <a:lnTo>
                      <a:pt x="183" y="150"/>
                    </a:lnTo>
                    <a:lnTo>
                      <a:pt x="222" y="190"/>
                    </a:lnTo>
                    <a:lnTo>
                      <a:pt x="222" y="150"/>
                    </a:lnTo>
                    <a:lnTo>
                      <a:pt x="243" y="150"/>
                    </a:lnTo>
                    <a:lnTo>
                      <a:pt x="243" y="36"/>
                    </a:lnTo>
                    <a:lnTo>
                      <a:pt x="167" y="36"/>
                    </a:lnTo>
                  </a:path>
                </a:pathLst>
              </a:custGeom>
              <a:noFill/>
              <a:ln w="12700"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202" name="Group 201">
              <a:extLst>
                <a:ext uri="{FF2B5EF4-FFF2-40B4-BE49-F238E27FC236}">
                  <a16:creationId xmlns:a16="http://schemas.microsoft.com/office/drawing/2014/main" xmlns="" id="{EF5FE220-410B-42F5-ACCA-9B036D93A92C}"/>
                </a:ext>
              </a:extLst>
            </p:cNvPr>
            <p:cNvGrpSpPr/>
            <p:nvPr/>
          </p:nvGrpSpPr>
          <p:grpSpPr>
            <a:xfrm>
              <a:off x="7109285" y="2127539"/>
              <a:ext cx="625586" cy="625586"/>
              <a:chOff x="10942964" y="2551492"/>
              <a:chExt cx="567807" cy="567807"/>
            </a:xfrm>
            <a:solidFill>
              <a:srgbClr val="0078D4"/>
            </a:solidFill>
          </p:grpSpPr>
          <p:sp>
            <p:nvSpPr>
              <p:cNvPr id="225" name="Oval 224">
                <a:extLst>
                  <a:ext uri="{FF2B5EF4-FFF2-40B4-BE49-F238E27FC236}">
                    <a16:creationId xmlns:a16="http://schemas.microsoft.com/office/drawing/2014/main" xmlns="" id="{0E482210-C357-48AA-921C-F421E4EE83D5}"/>
                  </a:ext>
                </a:extLst>
              </p:cNvPr>
              <p:cNvSpPr/>
              <p:nvPr/>
            </p:nvSpPr>
            <p:spPr bwMode="auto">
              <a:xfrm>
                <a:off x="10942964" y="2551492"/>
                <a:ext cx="567807" cy="567807"/>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226" name="graph_9" title="Icon of a line chart with connected circles at varying points">
                <a:extLst>
                  <a:ext uri="{FF2B5EF4-FFF2-40B4-BE49-F238E27FC236}">
                    <a16:creationId xmlns:a16="http://schemas.microsoft.com/office/drawing/2014/main" xmlns="" id="{37419692-D26A-47E4-8501-9032D13D387B}"/>
                  </a:ext>
                </a:extLst>
              </p:cNvPr>
              <p:cNvSpPr>
                <a:spLocks noChangeAspect="1" noEditPoints="1"/>
              </p:cNvSpPr>
              <p:nvPr/>
            </p:nvSpPr>
            <p:spPr bwMode="auto">
              <a:xfrm>
                <a:off x="11120074" y="2709141"/>
                <a:ext cx="251687" cy="227108"/>
              </a:xfrm>
              <a:custGeom>
                <a:avLst/>
                <a:gdLst>
                  <a:gd name="T0" fmla="*/ 352 w 352"/>
                  <a:gd name="T1" fmla="*/ 318 h 318"/>
                  <a:gd name="T2" fmla="*/ 0 w 352"/>
                  <a:gd name="T3" fmla="*/ 318 h 318"/>
                  <a:gd name="T4" fmla="*/ 0 w 352"/>
                  <a:gd name="T5" fmla="*/ 0 h 318"/>
                  <a:gd name="T6" fmla="*/ 266 w 352"/>
                  <a:gd name="T7" fmla="*/ 105 h 318"/>
                  <a:gd name="T8" fmla="*/ 286 w 352"/>
                  <a:gd name="T9" fmla="*/ 126 h 318"/>
                  <a:gd name="T10" fmla="*/ 307 w 352"/>
                  <a:gd name="T11" fmla="*/ 105 h 318"/>
                  <a:gd name="T12" fmla="*/ 286 w 352"/>
                  <a:gd name="T13" fmla="*/ 84 h 318"/>
                  <a:gd name="T14" fmla="*/ 266 w 352"/>
                  <a:gd name="T15" fmla="*/ 105 h 318"/>
                  <a:gd name="T16" fmla="*/ 57 w 352"/>
                  <a:gd name="T17" fmla="*/ 252 h 318"/>
                  <a:gd name="T18" fmla="*/ 100 w 352"/>
                  <a:gd name="T19" fmla="*/ 188 h 318"/>
                  <a:gd name="T20" fmla="*/ 200 w 352"/>
                  <a:gd name="T21" fmla="*/ 205 h 318"/>
                  <a:gd name="T22" fmla="*/ 134 w 352"/>
                  <a:gd name="T23" fmla="*/ 181 h 318"/>
                  <a:gd name="T24" fmla="*/ 236 w 352"/>
                  <a:gd name="T25" fmla="*/ 187 h 318"/>
                  <a:gd name="T26" fmla="*/ 276 w 352"/>
                  <a:gd name="T27" fmla="*/ 123 h 318"/>
                  <a:gd name="T28" fmla="*/ 200 w 352"/>
                  <a:gd name="T29" fmla="*/ 201 h 318"/>
                  <a:gd name="T30" fmla="*/ 221 w 352"/>
                  <a:gd name="T31" fmla="*/ 222 h 318"/>
                  <a:gd name="T32" fmla="*/ 241 w 352"/>
                  <a:gd name="T33" fmla="*/ 201 h 318"/>
                  <a:gd name="T34" fmla="*/ 221 w 352"/>
                  <a:gd name="T35" fmla="*/ 180 h 318"/>
                  <a:gd name="T36" fmla="*/ 200 w 352"/>
                  <a:gd name="T37" fmla="*/ 201 h 318"/>
                  <a:gd name="T38" fmla="*/ 200 w 352"/>
                  <a:gd name="T39" fmla="*/ 201 h 318"/>
                  <a:gd name="T40" fmla="*/ 94 w 352"/>
                  <a:gd name="T41" fmla="*/ 174 h 318"/>
                  <a:gd name="T42" fmla="*/ 115 w 352"/>
                  <a:gd name="T43" fmla="*/ 194 h 318"/>
                  <a:gd name="T44" fmla="*/ 136 w 352"/>
                  <a:gd name="T45" fmla="*/ 174 h 318"/>
                  <a:gd name="T46" fmla="*/ 115 w 352"/>
                  <a:gd name="T47" fmla="*/ 153 h 318"/>
                  <a:gd name="T48" fmla="*/ 94 w 352"/>
                  <a:gd name="T49" fmla="*/ 174 h 318"/>
                  <a:gd name="T50" fmla="*/ 94 w 352"/>
                  <a:gd name="T51" fmla="*/ 174 h 318"/>
                  <a:gd name="T52" fmla="*/ 25 w 352"/>
                  <a:gd name="T53" fmla="*/ 269 h 318"/>
                  <a:gd name="T54" fmla="*/ 46 w 352"/>
                  <a:gd name="T55" fmla="*/ 289 h 318"/>
                  <a:gd name="T56" fmla="*/ 66 w 352"/>
                  <a:gd name="T57" fmla="*/ 269 h 318"/>
                  <a:gd name="T58" fmla="*/ 46 w 352"/>
                  <a:gd name="T59" fmla="*/ 248 h 318"/>
                  <a:gd name="T60" fmla="*/ 25 w 352"/>
                  <a:gd name="T61" fmla="*/ 269 h 318"/>
                  <a:gd name="T62" fmla="*/ 25 w 352"/>
                  <a:gd name="T63" fmla="*/ 269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52" h="318">
                    <a:moveTo>
                      <a:pt x="352" y="318"/>
                    </a:moveTo>
                    <a:cubicBezTo>
                      <a:pt x="0" y="318"/>
                      <a:pt x="0" y="318"/>
                      <a:pt x="0" y="318"/>
                    </a:cubicBezTo>
                    <a:cubicBezTo>
                      <a:pt x="0" y="0"/>
                      <a:pt x="0" y="0"/>
                      <a:pt x="0" y="0"/>
                    </a:cubicBezTo>
                    <a:moveTo>
                      <a:pt x="266" y="105"/>
                    </a:moveTo>
                    <a:cubicBezTo>
                      <a:pt x="266" y="116"/>
                      <a:pt x="275" y="126"/>
                      <a:pt x="286" y="126"/>
                    </a:cubicBezTo>
                    <a:cubicBezTo>
                      <a:pt x="298" y="126"/>
                      <a:pt x="307" y="116"/>
                      <a:pt x="307" y="105"/>
                    </a:cubicBezTo>
                    <a:cubicBezTo>
                      <a:pt x="307" y="93"/>
                      <a:pt x="298" y="84"/>
                      <a:pt x="286" y="84"/>
                    </a:cubicBezTo>
                    <a:cubicBezTo>
                      <a:pt x="275" y="84"/>
                      <a:pt x="266" y="93"/>
                      <a:pt x="266" y="105"/>
                    </a:cubicBezTo>
                    <a:close/>
                    <a:moveTo>
                      <a:pt x="57" y="252"/>
                    </a:moveTo>
                    <a:cubicBezTo>
                      <a:pt x="100" y="188"/>
                      <a:pt x="100" y="188"/>
                      <a:pt x="100" y="188"/>
                    </a:cubicBezTo>
                    <a:moveTo>
                      <a:pt x="200" y="205"/>
                    </a:moveTo>
                    <a:cubicBezTo>
                      <a:pt x="134" y="181"/>
                      <a:pt x="134" y="181"/>
                      <a:pt x="134" y="181"/>
                    </a:cubicBezTo>
                    <a:moveTo>
                      <a:pt x="236" y="187"/>
                    </a:moveTo>
                    <a:cubicBezTo>
                      <a:pt x="276" y="123"/>
                      <a:pt x="276" y="123"/>
                      <a:pt x="276" y="123"/>
                    </a:cubicBezTo>
                    <a:moveTo>
                      <a:pt x="200" y="201"/>
                    </a:moveTo>
                    <a:cubicBezTo>
                      <a:pt x="200" y="213"/>
                      <a:pt x="209" y="222"/>
                      <a:pt x="221" y="222"/>
                    </a:cubicBezTo>
                    <a:cubicBezTo>
                      <a:pt x="232" y="222"/>
                      <a:pt x="241" y="213"/>
                      <a:pt x="241" y="201"/>
                    </a:cubicBezTo>
                    <a:cubicBezTo>
                      <a:pt x="241" y="190"/>
                      <a:pt x="232" y="180"/>
                      <a:pt x="221" y="180"/>
                    </a:cubicBezTo>
                    <a:cubicBezTo>
                      <a:pt x="209" y="180"/>
                      <a:pt x="200" y="190"/>
                      <a:pt x="200" y="201"/>
                    </a:cubicBezTo>
                    <a:cubicBezTo>
                      <a:pt x="200" y="201"/>
                      <a:pt x="200" y="201"/>
                      <a:pt x="200" y="201"/>
                    </a:cubicBezTo>
                    <a:moveTo>
                      <a:pt x="94" y="174"/>
                    </a:moveTo>
                    <a:cubicBezTo>
                      <a:pt x="94" y="185"/>
                      <a:pt x="104" y="194"/>
                      <a:pt x="115" y="194"/>
                    </a:cubicBezTo>
                    <a:cubicBezTo>
                      <a:pt x="127" y="194"/>
                      <a:pt x="136" y="185"/>
                      <a:pt x="136" y="174"/>
                    </a:cubicBezTo>
                    <a:cubicBezTo>
                      <a:pt x="136" y="162"/>
                      <a:pt x="127" y="153"/>
                      <a:pt x="115" y="153"/>
                    </a:cubicBezTo>
                    <a:cubicBezTo>
                      <a:pt x="104" y="153"/>
                      <a:pt x="94" y="162"/>
                      <a:pt x="94" y="174"/>
                    </a:cubicBezTo>
                    <a:cubicBezTo>
                      <a:pt x="94" y="174"/>
                      <a:pt x="94" y="174"/>
                      <a:pt x="94" y="174"/>
                    </a:cubicBezTo>
                    <a:moveTo>
                      <a:pt x="25" y="269"/>
                    </a:moveTo>
                    <a:cubicBezTo>
                      <a:pt x="25" y="280"/>
                      <a:pt x="34" y="289"/>
                      <a:pt x="46" y="289"/>
                    </a:cubicBezTo>
                    <a:cubicBezTo>
                      <a:pt x="57" y="289"/>
                      <a:pt x="66" y="280"/>
                      <a:pt x="66" y="269"/>
                    </a:cubicBezTo>
                    <a:cubicBezTo>
                      <a:pt x="66" y="257"/>
                      <a:pt x="57" y="248"/>
                      <a:pt x="46" y="248"/>
                    </a:cubicBezTo>
                    <a:cubicBezTo>
                      <a:pt x="34" y="248"/>
                      <a:pt x="25" y="257"/>
                      <a:pt x="25" y="269"/>
                    </a:cubicBezTo>
                    <a:cubicBezTo>
                      <a:pt x="25" y="269"/>
                      <a:pt x="25" y="269"/>
                      <a:pt x="25" y="269"/>
                    </a:cubicBezTo>
                  </a:path>
                </a:pathLst>
              </a:custGeom>
              <a:noFill/>
              <a:ln w="1587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sp>
          <p:nvSpPr>
            <p:cNvPr id="203" name="Oval 202">
              <a:extLst>
                <a:ext uri="{FF2B5EF4-FFF2-40B4-BE49-F238E27FC236}">
                  <a16:creationId xmlns:a16="http://schemas.microsoft.com/office/drawing/2014/main" xmlns="" id="{F2B85C82-C5FF-4BB8-9CA2-AEA05D675443}"/>
                </a:ext>
              </a:extLst>
            </p:cNvPr>
            <p:cNvSpPr/>
            <p:nvPr/>
          </p:nvSpPr>
          <p:spPr bwMode="auto">
            <a:xfrm>
              <a:off x="6465434" y="5221155"/>
              <a:ext cx="173974" cy="173974"/>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204" name="Oval 203">
              <a:extLst>
                <a:ext uri="{FF2B5EF4-FFF2-40B4-BE49-F238E27FC236}">
                  <a16:creationId xmlns:a16="http://schemas.microsoft.com/office/drawing/2014/main" xmlns="" id="{1A500C87-B547-44F1-A560-F0A8887AA312}"/>
                </a:ext>
              </a:extLst>
            </p:cNvPr>
            <p:cNvSpPr/>
            <p:nvPr/>
          </p:nvSpPr>
          <p:spPr bwMode="auto">
            <a:xfrm>
              <a:off x="7048063" y="1723835"/>
              <a:ext cx="122443" cy="122443"/>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205" name="Oval 204">
              <a:extLst>
                <a:ext uri="{FF2B5EF4-FFF2-40B4-BE49-F238E27FC236}">
                  <a16:creationId xmlns:a16="http://schemas.microsoft.com/office/drawing/2014/main" xmlns="" id="{9A2666FE-C646-4FCB-9131-F931174F0831}"/>
                </a:ext>
              </a:extLst>
            </p:cNvPr>
            <p:cNvSpPr/>
            <p:nvPr/>
          </p:nvSpPr>
          <p:spPr bwMode="auto">
            <a:xfrm>
              <a:off x="4655490" y="4598005"/>
              <a:ext cx="122443" cy="122443"/>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cxnSp>
          <p:nvCxnSpPr>
            <p:cNvPr id="206" name="Straight Connector 205">
              <a:extLst>
                <a:ext uri="{FF2B5EF4-FFF2-40B4-BE49-F238E27FC236}">
                  <a16:creationId xmlns:a16="http://schemas.microsoft.com/office/drawing/2014/main" xmlns="" id="{4DFBB22C-BDCE-4F9E-8142-C16C631A5D55}"/>
                </a:ext>
              </a:extLst>
            </p:cNvPr>
            <p:cNvCxnSpPr>
              <a:cxnSpLocks/>
              <a:stCxn id="229" idx="2"/>
              <a:endCxn id="231" idx="6"/>
            </p:cNvCxnSpPr>
            <p:nvPr/>
          </p:nvCxnSpPr>
          <p:spPr>
            <a:xfrm flipH="1" flipV="1">
              <a:off x="4654471" y="2987179"/>
              <a:ext cx="2854470" cy="460545"/>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207" name="Straight Connector 206">
              <a:extLst>
                <a:ext uri="{FF2B5EF4-FFF2-40B4-BE49-F238E27FC236}">
                  <a16:creationId xmlns:a16="http://schemas.microsoft.com/office/drawing/2014/main" xmlns="" id="{7A14C841-674B-41BD-A814-D82645A69B93}"/>
                </a:ext>
              </a:extLst>
            </p:cNvPr>
            <p:cNvCxnSpPr>
              <a:cxnSpLocks/>
              <a:stCxn id="231" idx="4"/>
              <a:endCxn id="235" idx="0"/>
            </p:cNvCxnSpPr>
            <p:nvPr/>
          </p:nvCxnSpPr>
          <p:spPr>
            <a:xfrm>
              <a:off x="4420418" y="3221231"/>
              <a:ext cx="241501" cy="46995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208" name="Straight Connector 207">
              <a:extLst>
                <a:ext uri="{FF2B5EF4-FFF2-40B4-BE49-F238E27FC236}">
                  <a16:creationId xmlns:a16="http://schemas.microsoft.com/office/drawing/2014/main" xmlns="" id="{52E7A4B0-0CBE-43D5-B2D0-D535EFF282AE}"/>
                </a:ext>
              </a:extLst>
            </p:cNvPr>
            <p:cNvCxnSpPr>
              <a:stCxn id="231" idx="7"/>
              <a:endCxn id="237" idx="3"/>
            </p:cNvCxnSpPr>
            <p:nvPr/>
          </p:nvCxnSpPr>
          <p:spPr>
            <a:xfrm flipV="1">
              <a:off x="4585918" y="2349646"/>
              <a:ext cx="376645" cy="472032"/>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209" name="Straight Connector 208">
              <a:extLst>
                <a:ext uri="{FF2B5EF4-FFF2-40B4-BE49-F238E27FC236}">
                  <a16:creationId xmlns:a16="http://schemas.microsoft.com/office/drawing/2014/main" xmlns="" id="{87F1FD5A-3BFB-4E16-B491-4EB2756FF8AC}"/>
                </a:ext>
              </a:extLst>
            </p:cNvPr>
            <p:cNvCxnSpPr>
              <a:stCxn id="235" idx="4"/>
              <a:endCxn id="205" idx="0"/>
            </p:cNvCxnSpPr>
            <p:nvPr/>
          </p:nvCxnSpPr>
          <p:spPr>
            <a:xfrm>
              <a:off x="4661919" y="4250498"/>
              <a:ext cx="54793" cy="347507"/>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210" name="Straight Connector 209">
              <a:extLst>
                <a:ext uri="{FF2B5EF4-FFF2-40B4-BE49-F238E27FC236}">
                  <a16:creationId xmlns:a16="http://schemas.microsoft.com/office/drawing/2014/main" xmlns="" id="{320A6DAC-D491-48D8-B88A-2625115378FD}"/>
                </a:ext>
              </a:extLst>
            </p:cNvPr>
            <p:cNvCxnSpPr>
              <a:stCxn id="235" idx="6"/>
              <a:endCxn id="233" idx="2"/>
            </p:cNvCxnSpPr>
            <p:nvPr/>
          </p:nvCxnSpPr>
          <p:spPr>
            <a:xfrm>
              <a:off x="4941579" y="3970840"/>
              <a:ext cx="2168692" cy="334414"/>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211" name="Straight Connector 210">
              <a:extLst>
                <a:ext uri="{FF2B5EF4-FFF2-40B4-BE49-F238E27FC236}">
                  <a16:creationId xmlns:a16="http://schemas.microsoft.com/office/drawing/2014/main" xmlns="" id="{31DD9AFB-2B7A-446B-9A02-964B8B99638A}"/>
                </a:ext>
              </a:extLst>
            </p:cNvPr>
            <p:cNvCxnSpPr>
              <a:stCxn id="235" idx="7"/>
            </p:cNvCxnSpPr>
            <p:nvPr/>
          </p:nvCxnSpPr>
          <p:spPr>
            <a:xfrm flipV="1">
              <a:off x="4859668" y="2015142"/>
              <a:ext cx="1411710" cy="1757949"/>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212" name="Straight Connector 211">
              <a:extLst>
                <a:ext uri="{FF2B5EF4-FFF2-40B4-BE49-F238E27FC236}">
                  <a16:creationId xmlns:a16="http://schemas.microsoft.com/office/drawing/2014/main" xmlns="" id="{A2E10706-875E-4300-864A-88462B13D7FA}"/>
                </a:ext>
              </a:extLst>
            </p:cNvPr>
            <p:cNvCxnSpPr>
              <a:stCxn id="237" idx="5"/>
              <a:endCxn id="225" idx="2"/>
            </p:cNvCxnSpPr>
            <p:nvPr/>
          </p:nvCxnSpPr>
          <p:spPr>
            <a:xfrm>
              <a:off x="5219364" y="2349646"/>
              <a:ext cx="1889921" cy="90686"/>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213" name="Straight Connector 212">
              <a:extLst>
                <a:ext uri="{FF2B5EF4-FFF2-40B4-BE49-F238E27FC236}">
                  <a16:creationId xmlns:a16="http://schemas.microsoft.com/office/drawing/2014/main" xmlns="" id="{EDDECF12-C405-4CBD-8A56-0193C00D05E2}"/>
                </a:ext>
              </a:extLst>
            </p:cNvPr>
            <p:cNvCxnSpPr>
              <a:stCxn id="227" idx="6"/>
              <a:endCxn id="204" idx="2"/>
            </p:cNvCxnSpPr>
            <p:nvPr/>
          </p:nvCxnSpPr>
          <p:spPr>
            <a:xfrm>
              <a:off x="6552421" y="1729947"/>
              <a:ext cx="495642" cy="5511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214" name="Straight Connector 213">
              <a:extLst>
                <a:ext uri="{FF2B5EF4-FFF2-40B4-BE49-F238E27FC236}">
                  <a16:creationId xmlns:a16="http://schemas.microsoft.com/office/drawing/2014/main" xmlns="" id="{60484330-5084-4C94-9F79-1E2BEF82C93E}"/>
                </a:ext>
              </a:extLst>
            </p:cNvPr>
            <p:cNvCxnSpPr>
              <a:cxnSpLocks/>
              <a:stCxn id="227" idx="2"/>
              <a:endCxn id="231" idx="6"/>
            </p:cNvCxnSpPr>
            <p:nvPr/>
          </p:nvCxnSpPr>
          <p:spPr>
            <a:xfrm flipH="1">
              <a:off x="4654471" y="1729946"/>
              <a:ext cx="1335865" cy="1257232"/>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215" name="Straight Connector 214">
              <a:extLst>
                <a:ext uri="{FF2B5EF4-FFF2-40B4-BE49-F238E27FC236}">
                  <a16:creationId xmlns:a16="http://schemas.microsoft.com/office/drawing/2014/main" xmlns="" id="{CF60993C-1627-4D0E-B15F-E2744FB70325}"/>
                </a:ext>
              </a:extLst>
            </p:cNvPr>
            <p:cNvCxnSpPr>
              <a:stCxn id="237" idx="4"/>
              <a:endCxn id="233" idx="1"/>
            </p:cNvCxnSpPr>
            <p:nvPr/>
          </p:nvCxnSpPr>
          <p:spPr>
            <a:xfrm>
              <a:off x="5090964" y="2402831"/>
              <a:ext cx="2101864" cy="1703114"/>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216" name="Straight Connector 215">
              <a:extLst>
                <a:ext uri="{FF2B5EF4-FFF2-40B4-BE49-F238E27FC236}">
                  <a16:creationId xmlns:a16="http://schemas.microsoft.com/office/drawing/2014/main" xmlns="" id="{689D3512-983F-4CD3-966D-138FF37A0187}"/>
                </a:ext>
              </a:extLst>
            </p:cNvPr>
            <p:cNvCxnSpPr>
              <a:stCxn id="225" idx="4"/>
              <a:endCxn id="229" idx="0"/>
            </p:cNvCxnSpPr>
            <p:nvPr/>
          </p:nvCxnSpPr>
          <p:spPr>
            <a:xfrm>
              <a:off x="7422078" y="2753125"/>
              <a:ext cx="242885" cy="538577"/>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217" name="Straight Connector 216">
              <a:extLst>
                <a:ext uri="{FF2B5EF4-FFF2-40B4-BE49-F238E27FC236}">
                  <a16:creationId xmlns:a16="http://schemas.microsoft.com/office/drawing/2014/main" xmlns="" id="{6D7D8F88-27A3-46BF-B774-0328647250AC}"/>
                </a:ext>
              </a:extLst>
            </p:cNvPr>
            <p:cNvCxnSpPr>
              <a:stCxn id="225" idx="3"/>
              <a:endCxn id="203" idx="0"/>
            </p:cNvCxnSpPr>
            <p:nvPr/>
          </p:nvCxnSpPr>
          <p:spPr>
            <a:xfrm flipH="1">
              <a:off x="6552421" y="2661510"/>
              <a:ext cx="648479" cy="2559645"/>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218" name="Straight Connector 217">
              <a:extLst>
                <a:ext uri="{FF2B5EF4-FFF2-40B4-BE49-F238E27FC236}">
                  <a16:creationId xmlns:a16="http://schemas.microsoft.com/office/drawing/2014/main" xmlns="" id="{79BA1F95-8F3C-4351-B308-E9EA8C37A5A8}"/>
                </a:ext>
              </a:extLst>
            </p:cNvPr>
            <p:cNvCxnSpPr>
              <a:stCxn id="227" idx="5"/>
              <a:endCxn id="225" idx="1"/>
            </p:cNvCxnSpPr>
            <p:nvPr/>
          </p:nvCxnSpPr>
          <p:spPr>
            <a:xfrm>
              <a:off x="6470106" y="1928674"/>
              <a:ext cx="730794" cy="29048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219" name="Straight Connector 218">
              <a:extLst>
                <a:ext uri="{FF2B5EF4-FFF2-40B4-BE49-F238E27FC236}">
                  <a16:creationId xmlns:a16="http://schemas.microsoft.com/office/drawing/2014/main" xmlns="" id="{1310BABE-B97E-4929-8484-8F833456331E}"/>
                </a:ext>
              </a:extLst>
            </p:cNvPr>
            <p:cNvCxnSpPr>
              <a:stCxn id="227" idx="3"/>
              <a:endCxn id="239" idx="0"/>
            </p:cNvCxnSpPr>
            <p:nvPr/>
          </p:nvCxnSpPr>
          <p:spPr>
            <a:xfrm flipH="1">
              <a:off x="5672361" y="1928674"/>
              <a:ext cx="400290" cy="2476861"/>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220" name="Straight Connector 219">
              <a:extLst>
                <a:ext uri="{FF2B5EF4-FFF2-40B4-BE49-F238E27FC236}">
                  <a16:creationId xmlns:a16="http://schemas.microsoft.com/office/drawing/2014/main" xmlns="" id="{14553946-AE99-46A9-8287-DA2D9943DDBC}"/>
                </a:ext>
              </a:extLst>
            </p:cNvPr>
            <p:cNvCxnSpPr>
              <a:stCxn id="235" idx="5"/>
              <a:endCxn id="239" idx="2"/>
            </p:cNvCxnSpPr>
            <p:nvPr/>
          </p:nvCxnSpPr>
          <p:spPr>
            <a:xfrm>
              <a:off x="4859668" y="4168588"/>
              <a:ext cx="631107" cy="418532"/>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221" name="Straight Connector 220">
              <a:extLst>
                <a:ext uri="{FF2B5EF4-FFF2-40B4-BE49-F238E27FC236}">
                  <a16:creationId xmlns:a16="http://schemas.microsoft.com/office/drawing/2014/main" xmlns="" id="{CAC17D44-5D91-4156-87C6-F2E36EEE1928}"/>
                </a:ext>
              </a:extLst>
            </p:cNvPr>
            <p:cNvCxnSpPr>
              <a:stCxn id="233" idx="3"/>
              <a:endCxn id="203" idx="7"/>
            </p:cNvCxnSpPr>
            <p:nvPr/>
          </p:nvCxnSpPr>
          <p:spPr>
            <a:xfrm flipH="1">
              <a:off x="6613930" y="4504563"/>
              <a:ext cx="578898" cy="74207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222" name="Straight Connector 221">
              <a:extLst>
                <a:ext uri="{FF2B5EF4-FFF2-40B4-BE49-F238E27FC236}">
                  <a16:creationId xmlns:a16="http://schemas.microsoft.com/office/drawing/2014/main" xmlns="" id="{4D30474F-8001-4DB9-B3B6-F698CA56D565}"/>
                </a:ext>
              </a:extLst>
            </p:cNvPr>
            <p:cNvCxnSpPr>
              <a:stCxn id="233" idx="0"/>
              <a:endCxn id="229" idx="3"/>
            </p:cNvCxnSpPr>
            <p:nvPr/>
          </p:nvCxnSpPr>
          <p:spPr>
            <a:xfrm flipV="1">
              <a:off x="7392138" y="3558048"/>
              <a:ext cx="162501" cy="46534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223" name="Straight Connector 222">
              <a:extLst>
                <a:ext uri="{FF2B5EF4-FFF2-40B4-BE49-F238E27FC236}">
                  <a16:creationId xmlns:a16="http://schemas.microsoft.com/office/drawing/2014/main" xmlns="" id="{5F013A8F-BB76-42F4-8BD2-BB49DB1FE4AD}"/>
                </a:ext>
              </a:extLst>
            </p:cNvPr>
            <p:cNvCxnSpPr>
              <a:cxnSpLocks/>
              <a:stCxn id="227" idx="5"/>
              <a:endCxn id="233" idx="0"/>
            </p:cNvCxnSpPr>
            <p:nvPr/>
          </p:nvCxnSpPr>
          <p:spPr>
            <a:xfrm>
              <a:off x="6470107" y="1928673"/>
              <a:ext cx="922031" cy="2094715"/>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224" name="Straight Connector 223">
              <a:extLst>
                <a:ext uri="{FF2B5EF4-FFF2-40B4-BE49-F238E27FC236}">
                  <a16:creationId xmlns:a16="http://schemas.microsoft.com/office/drawing/2014/main" xmlns="" id="{E60BB25F-6A64-4A07-A057-4289F784D782}"/>
                </a:ext>
              </a:extLst>
            </p:cNvPr>
            <p:cNvCxnSpPr>
              <a:cxnSpLocks/>
              <a:stCxn id="237" idx="4"/>
              <a:endCxn id="235" idx="0"/>
            </p:cNvCxnSpPr>
            <p:nvPr/>
          </p:nvCxnSpPr>
          <p:spPr>
            <a:xfrm flipH="1">
              <a:off x="4661919" y="2402831"/>
              <a:ext cx="429044" cy="128835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grpSp>
      <p:sp>
        <p:nvSpPr>
          <p:cNvPr id="241" name="TextBox 240">
            <a:extLst>
              <a:ext uri="{FF2B5EF4-FFF2-40B4-BE49-F238E27FC236}">
                <a16:creationId xmlns:a16="http://schemas.microsoft.com/office/drawing/2014/main" xmlns="" id="{47389014-F028-47AF-8DCB-72BAF4D32D51}"/>
              </a:ext>
            </a:extLst>
          </p:cNvPr>
          <p:cNvSpPr txBox="1"/>
          <p:nvPr/>
        </p:nvSpPr>
        <p:spPr>
          <a:xfrm>
            <a:off x="5549214" y="3336667"/>
            <a:ext cx="1093569" cy="184666"/>
          </a:xfrm>
          <a:prstGeom prst="rect">
            <a:avLst/>
          </a:prstGeom>
          <a:noFill/>
        </p:spPr>
        <p:txBody>
          <a:bodyPr wrap="none" lIns="0" tIns="0" rIns="0" bIns="0" rtlCol="0">
            <a:spAutoFit/>
          </a:bodyPr>
          <a:lstStyle/>
          <a:p>
            <a:pPr marL="0" marR="0" lvl="0" indent="0" algn="ctr" defTabSz="430252" rtl="0" eaLnBrk="1" fontAlgn="auto" latinLnBrk="0" hangingPunct="1">
              <a:lnSpc>
                <a:spcPct val="100000"/>
              </a:lnSpc>
              <a:spcBef>
                <a:spcPts val="0"/>
              </a:spcBef>
              <a:spcAft>
                <a:spcPts val="0"/>
              </a:spcAft>
              <a:buClrTx/>
              <a:buSzTx/>
              <a:buFontTx/>
              <a:buNone/>
              <a:tabLst/>
              <a:defRPr/>
            </a:pPr>
            <a:r>
              <a:rPr kumimoji="0" lang="en-US" sz="1200" b="0" i="0" u="none" strike="noStrike" kern="0" cap="none" spc="-24" normalizeH="0" baseline="0" noProof="0">
                <a:ln>
                  <a:noFill/>
                </a:ln>
                <a:noFill/>
                <a:effectLst/>
                <a:uLnTx/>
                <a:uFillTx/>
                <a:latin typeface="Segoe UI Semibold"/>
                <a:ea typeface="+mn-ea"/>
                <a:cs typeface="Segoe UI Semilight" panose="020B0402040204020203" pitchFamily="34" charset="0"/>
              </a:rPr>
              <a:t>Microsoft Graph</a:t>
            </a:r>
          </a:p>
        </p:txBody>
      </p:sp>
      <p:sp>
        <p:nvSpPr>
          <p:cNvPr id="242" name="TextBox 241">
            <a:extLst>
              <a:ext uri="{FF2B5EF4-FFF2-40B4-BE49-F238E27FC236}">
                <a16:creationId xmlns:a16="http://schemas.microsoft.com/office/drawing/2014/main" xmlns="" id="{9BD716CA-4AD2-4ED8-8FA2-11557177AB66}"/>
              </a:ext>
            </a:extLst>
          </p:cNvPr>
          <p:cNvSpPr txBox="1"/>
          <p:nvPr/>
        </p:nvSpPr>
        <p:spPr>
          <a:xfrm>
            <a:off x="5578138" y="3431944"/>
            <a:ext cx="1035733" cy="184666"/>
          </a:xfrm>
          <a:prstGeom prst="rect">
            <a:avLst/>
          </a:prstGeom>
          <a:noFill/>
        </p:spPr>
        <p:txBody>
          <a:bodyPr wrap="none" lIns="0" tIns="0" rIns="0" bIns="0" rtlCol="0">
            <a:spAutoFit/>
          </a:bodyPr>
          <a:lstStyle/>
          <a:p>
            <a:pPr marL="0" marR="0" lvl="0" indent="0" algn="ctr" defTabSz="430252" rtl="0" eaLnBrk="1" fontAlgn="auto" latinLnBrk="0" hangingPunct="1">
              <a:lnSpc>
                <a:spcPct val="100000"/>
              </a:lnSpc>
              <a:spcBef>
                <a:spcPts val="0"/>
              </a:spcBef>
              <a:spcAft>
                <a:spcPts val="0"/>
              </a:spcAft>
              <a:buClrTx/>
              <a:buSzTx/>
              <a:buFontTx/>
              <a:buNone/>
              <a:tabLst/>
              <a:defRPr/>
            </a:pPr>
            <a:r>
              <a:rPr kumimoji="0" lang="en-US" sz="1200" b="0" i="0" u="none" strike="noStrike" kern="0" cap="none" spc="-24" normalizeH="0" baseline="0" noProof="0">
                <a:ln>
                  <a:noFill/>
                </a:ln>
                <a:noFill/>
                <a:effectLst/>
                <a:uLnTx/>
                <a:uFillTx/>
                <a:latin typeface="Segoe UI Semibold"/>
                <a:ea typeface="+mn-ea"/>
                <a:cs typeface="Segoe UI Semilight" panose="020B0402040204020203" pitchFamily="34" charset="0"/>
              </a:rPr>
              <a:t>Apps &amp; Devices</a:t>
            </a:r>
          </a:p>
        </p:txBody>
      </p:sp>
      <p:pic>
        <p:nvPicPr>
          <p:cNvPr id="52" name="Picture 51">
            <a:extLst>
              <a:ext uri="{FF2B5EF4-FFF2-40B4-BE49-F238E27FC236}">
                <a16:creationId xmlns:a16="http://schemas.microsoft.com/office/drawing/2014/main" xmlns="" id="{F47815F1-EAEB-4479-A349-4AA8C6B47AC4}"/>
              </a:ext>
            </a:extLst>
          </p:cNvPr>
          <p:cNvPicPr>
            <a:picLocks noChangeAspect="1"/>
          </p:cNvPicPr>
          <p:nvPr/>
        </p:nvPicPr>
        <p:blipFill rotWithShape="1">
          <a:blip r:embed="rId4"/>
          <a:srcRect l="14542" t="4922" r="38123" b="24070"/>
          <a:stretch/>
        </p:blipFill>
        <p:spPr>
          <a:xfrm>
            <a:off x="5006975" y="2339939"/>
            <a:ext cx="2178050" cy="2178122"/>
          </a:xfrm>
          <a:prstGeom prst="ellipse">
            <a:avLst/>
          </a:prstGeom>
          <a:solidFill>
            <a:schemeClr val="bg1"/>
          </a:solidFill>
          <a:ln>
            <a:noFill/>
            <a:headEnd type="none" w="med" len="med"/>
            <a:tailEnd type="none" w="med" len="med"/>
          </a:ln>
          <a:effectLst>
            <a:outerShdw blurRad="190500" dist="50800" dir="2700000" sx="101000" sy="101000" algn="ctr" rotWithShape="0">
              <a:srgbClr val="000000">
                <a:alpha val="30000"/>
              </a:srgbClr>
            </a:outerShdw>
          </a:effectLst>
        </p:spPr>
      </p:pic>
      <p:grpSp>
        <p:nvGrpSpPr>
          <p:cNvPr id="5" name="Group 4">
            <a:extLst>
              <a:ext uri="{FF2B5EF4-FFF2-40B4-BE49-F238E27FC236}">
                <a16:creationId xmlns:a16="http://schemas.microsoft.com/office/drawing/2014/main" xmlns="" id="{A00F899F-40B1-45F0-91B8-5E3E99135803}"/>
              </a:ext>
            </a:extLst>
          </p:cNvPr>
          <p:cNvGrpSpPr/>
          <p:nvPr/>
        </p:nvGrpSpPr>
        <p:grpSpPr>
          <a:xfrm>
            <a:off x="-1982481" y="1894404"/>
            <a:ext cx="6818446" cy="3069193"/>
            <a:chOff x="-2325842" y="1894404"/>
            <a:chExt cx="6818446" cy="3069193"/>
          </a:xfrm>
        </p:grpSpPr>
        <p:cxnSp>
          <p:nvCxnSpPr>
            <p:cNvPr id="54" name="Straight Connector 53">
              <a:extLst>
                <a:ext uri="{FF2B5EF4-FFF2-40B4-BE49-F238E27FC236}">
                  <a16:creationId xmlns:a16="http://schemas.microsoft.com/office/drawing/2014/main" xmlns="" id="{103BBBAA-0484-4E41-9220-EE66F05E9DEC}"/>
                </a:ext>
              </a:extLst>
            </p:cNvPr>
            <p:cNvCxnSpPr>
              <a:cxnSpLocks noChangeAspect="1"/>
            </p:cNvCxnSpPr>
            <p:nvPr/>
          </p:nvCxnSpPr>
          <p:spPr>
            <a:xfrm flipH="1">
              <a:off x="3221989" y="1894404"/>
              <a:ext cx="1270615" cy="3069193"/>
            </a:xfrm>
            <a:prstGeom prst="line">
              <a:avLst/>
            </a:prstGeom>
            <a:ln w="19050">
              <a:solidFill>
                <a:schemeClr val="bg2">
                  <a:lumMod val="75000"/>
                  <a:alpha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xmlns="" id="{BD86961D-AA1B-4E3E-BD63-66EDEC34EA8B}"/>
                </a:ext>
              </a:extLst>
            </p:cNvPr>
            <p:cNvCxnSpPr>
              <a:cxnSpLocks noChangeAspect="1"/>
            </p:cNvCxnSpPr>
            <p:nvPr/>
          </p:nvCxnSpPr>
          <p:spPr>
            <a:xfrm flipH="1">
              <a:off x="-2325842" y="1894404"/>
              <a:ext cx="1270615" cy="3069193"/>
            </a:xfrm>
            <a:prstGeom prst="line">
              <a:avLst/>
            </a:prstGeom>
            <a:ln w="19050">
              <a:solidFill>
                <a:schemeClr val="bg2">
                  <a:lumMod val="75000"/>
                  <a:alpha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6" name="Group 5">
            <a:extLst>
              <a:ext uri="{FF2B5EF4-FFF2-40B4-BE49-F238E27FC236}">
                <a16:creationId xmlns:a16="http://schemas.microsoft.com/office/drawing/2014/main" xmlns="" id="{D9B9C1A6-5670-4251-9D98-1F7D34A3C258}"/>
              </a:ext>
            </a:extLst>
          </p:cNvPr>
          <p:cNvGrpSpPr/>
          <p:nvPr/>
        </p:nvGrpSpPr>
        <p:grpSpPr>
          <a:xfrm>
            <a:off x="7530439" y="1894404"/>
            <a:ext cx="6813521" cy="3069193"/>
            <a:chOff x="7530439" y="1894404"/>
            <a:chExt cx="6813521" cy="3069193"/>
          </a:xfrm>
        </p:grpSpPr>
        <p:cxnSp>
          <p:nvCxnSpPr>
            <p:cNvPr id="10" name="Straight Connector 9">
              <a:extLst>
                <a:ext uri="{FF2B5EF4-FFF2-40B4-BE49-F238E27FC236}">
                  <a16:creationId xmlns:a16="http://schemas.microsoft.com/office/drawing/2014/main" xmlns="" id="{0D7F775D-2F5E-4A44-8B8D-0EFA48E9F60C}"/>
                </a:ext>
              </a:extLst>
            </p:cNvPr>
            <p:cNvCxnSpPr>
              <a:cxnSpLocks noChangeAspect="1"/>
            </p:cNvCxnSpPr>
            <p:nvPr/>
          </p:nvCxnSpPr>
          <p:spPr>
            <a:xfrm flipH="1">
              <a:off x="7530439" y="1894404"/>
              <a:ext cx="1270615" cy="3069193"/>
            </a:xfrm>
            <a:prstGeom prst="line">
              <a:avLst/>
            </a:prstGeom>
            <a:ln w="19050">
              <a:solidFill>
                <a:schemeClr val="bg2">
                  <a:lumMod val="75000"/>
                  <a:alpha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xmlns="" id="{0ACD2779-F565-41EA-8F17-4CC911601536}"/>
                </a:ext>
              </a:extLst>
            </p:cNvPr>
            <p:cNvCxnSpPr>
              <a:cxnSpLocks noChangeAspect="1"/>
            </p:cNvCxnSpPr>
            <p:nvPr/>
          </p:nvCxnSpPr>
          <p:spPr>
            <a:xfrm flipH="1">
              <a:off x="13073345" y="1894404"/>
              <a:ext cx="1270615" cy="3069193"/>
            </a:xfrm>
            <a:prstGeom prst="line">
              <a:avLst/>
            </a:prstGeom>
            <a:ln w="19050">
              <a:solidFill>
                <a:schemeClr val="bg2">
                  <a:lumMod val="75000"/>
                  <a:alpha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797272989"/>
      </p:ext>
    </p:extLst>
  </p:cSld>
  <p:clrMapOvr>
    <a:masterClrMapping/>
  </p:clrMapOvr>
  <mc:AlternateContent xmlns:mc="http://schemas.openxmlformats.org/markup-compatibility/2006">
    <mc:Choice xmlns:p159="http://schemas.microsoft.com/office/powerpoint/2015/09/main" xmlns="" Requires="p159">
      <p:transitio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100000" fill="hold" nodeType="withEffect">
                                  <p:stCondLst>
                                    <p:cond delay="0"/>
                                  </p:stCondLst>
                                  <p:childTnLst>
                                    <p:animMotion origin="layout" path="M 1.66667E-6 0 L 0.01719 -0.07338 " pathEditMode="relative" rAng="0" ptsTypes="AA">
                                      <p:cBhvr>
                                        <p:cTn id="9" dur="750" spd="-100000" fill="hold"/>
                                        <p:tgtEl>
                                          <p:spTgt spid="5"/>
                                        </p:tgtEl>
                                        <p:attrNameLst>
                                          <p:attrName>ppt_x</p:attrName>
                                          <p:attrName>ppt_y</p:attrName>
                                        </p:attrNameLst>
                                      </p:cBhvr>
                                      <p:rCtr x="859" y="-3681"/>
                                    </p:animMotion>
                                  </p:childTnLst>
                                </p:cTn>
                              </p:par>
                              <p:par>
                                <p:cTn id="10" presetID="10" presetClass="entr" presetSubtype="0" fill="hold" nodeType="with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fade">
                                      <p:cBhvr>
                                        <p:cTn id="12" dur="500"/>
                                        <p:tgtEl>
                                          <p:spTgt spid="31"/>
                                        </p:tgtEl>
                                      </p:cBhvr>
                                    </p:animEffect>
                                  </p:childTnLst>
                                </p:cTn>
                              </p:par>
                              <p:par>
                                <p:cTn id="13" presetID="42" presetClass="path" presetSubtype="0" decel="100000" fill="hold" nodeType="withEffect">
                                  <p:stCondLst>
                                    <p:cond delay="0"/>
                                  </p:stCondLst>
                                  <p:childTnLst>
                                    <p:animMotion origin="layout" path="M 0 0 L -0.01328 0 " pathEditMode="relative" rAng="0" ptsTypes="AA">
                                      <p:cBhvr>
                                        <p:cTn id="14" dur="500" spd="-100000" fill="hold"/>
                                        <p:tgtEl>
                                          <p:spTgt spid="31"/>
                                        </p:tgtEl>
                                        <p:attrNameLst>
                                          <p:attrName>ppt_x</p:attrName>
                                          <p:attrName>ppt_y</p:attrName>
                                        </p:attrNameLst>
                                      </p:cBhvr>
                                      <p:rCtr x="-664" y="0"/>
                                    </p:animMotion>
                                  </p:childTnLst>
                                </p:cTn>
                              </p:par>
                              <p:par>
                                <p:cTn id="15" presetID="10"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par>
                                <p:cTn id="18" presetID="42" presetClass="path" presetSubtype="0" decel="100000" fill="hold" nodeType="withEffect">
                                  <p:stCondLst>
                                    <p:cond delay="0"/>
                                  </p:stCondLst>
                                  <p:childTnLst>
                                    <p:animMotion origin="layout" path="M 1.66667E-6 0 L 0.01719 -0.07338 " pathEditMode="relative" rAng="0" ptsTypes="AA">
                                      <p:cBhvr>
                                        <p:cTn id="19" dur="750" spd="-100000" fill="hold"/>
                                        <p:tgtEl>
                                          <p:spTgt spid="6"/>
                                        </p:tgtEl>
                                        <p:attrNameLst>
                                          <p:attrName>ppt_x</p:attrName>
                                          <p:attrName>ppt_y</p:attrName>
                                        </p:attrNameLst>
                                      </p:cBhvr>
                                      <p:rCtr x="859" y="-3681"/>
                                    </p:animMotion>
                                  </p:childTnLst>
                                </p:cTn>
                              </p:par>
                              <p:par>
                                <p:cTn id="20" presetID="10" presetClass="entr" presetSubtype="0" fill="hold" grpId="0" nodeType="withEffect">
                                  <p:stCondLst>
                                    <p:cond delay="0"/>
                                  </p:stCondLst>
                                  <p:childTnLst>
                                    <p:set>
                                      <p:cBhvr>
                                        <p:cTn id="21" dur="1" fill="hold">
                                          <p:stCondLst>
                                            <p:cond delay="0"/>
                                          </p:stCondLst>
                                        </p:cTn>
                                        <p:tgtEl>
                                          <p:spTgt spid="32"/>
                                        </p:tgtEl>
                                        <p:attrNameLst>
                                          <p:attrName>style.visibility</p:attrName>
                                        </p:attrNameLst>
                                      </p:cBhvr>
                                      <p:to>
                                        <p:strVal val="visible"/>
                                      </p:to>
                                    </p:set>
                                    <p:animEffect transition="in" filter="fade">
                                      <p:cBhvr>
                                        <p:cTn id="22" dur="500"/>
                                        <p:tgtEl>
                                          <p:spTgt spid="32"/>
                                        </p:tgtEl>
                                      </p:cBhvr>
                                    </p:animEffect>
                                  </p:childTnLst>
                                </p:cTn>
                              </p:par>
                              <p:par>
                                <p:cTn id="23" presetID="42" presetClass="path" presetSubtype="0" decel="100000" fill="hold" grpId="1" nodeType="withEffect">
                                  <p:stCondLst>
                                    <p:cond delay="0"/>
                                  </p:stCondLst>
                                  <p:childTnLst>
                                    <p:animMotion origin="layout" path="M 0 0 L -0.01328 0 " pathEditMode="relative" rAng="0" ptsTypes="AA">
                                      <p:cBhvr>
                                        <p:cTn id="24" dur="500" spd="-100000" fill="hold"/>
                                        <p:tgtEl>
                                          <p:spTgt spid="32"/>
                                        </p:tgtEl>
                                        <p:attrNameLst>
                                          <p:attrName>ppt_x</p:attrName>
                                          <p:attrName>ppt_y</p:attrName>
                                        </p:attrNameLst>
                                      </p:cBhvr>
                                      <p:rCtr x="-664" y="0"/>
                                    </p:animMotion>
                                  </p:childTnLst>
                                </p:cTn>
                              </p:par>
                              <p:par>
                                <p:cTn id="25" presetID="10" presetClass="entr" presetSubtype="0" fill="hold" grpId="0" nodeType="withEffect">
                                  <p:stCondLst>
                                    <p:cond delay="0"/>
                                  </p:stCondLst>
                                  <p:childTnLst>
                                    <p:set>
                                      <p:cBhvr>
                                        <p:cTn id="26" dur="1" fill="hold">
                                          <p:stCondLst>
                                            <p:cond delay="0"/>
                                          </p:stCondLst>
                                        </p:cTn>
                                        <p:tgtEl>
                                          <p:spTgt spid="33"/>
                                        </p:tgtEl>
                                        <p:attrNameLst>
                                          <p:attrName>style.visibility</p:attrName>
                                        </p:attrNameLst>
                                      </p:cBhvr>
                                      <p:to>
                                        <p:strVal val="visible"/>
                                      </p:to>
                                    </p:set>
                                    <p:animEffect transition="in" filter="fade">
                                      <p:cBhvr>
                                        <p:cTn id="27" dur="500"/>
                                        <p:tgtEl>
                                          <p:spTgt spid="33"/>
                                        </p:tgtEl>
                                      </p:cBhvr>
                                    </p:animEffect>
                                  </p:childTnLst>
                                </p:cTn>
                              </p:par>
                              <p:par>
                                <p:cTn id="28" presetID="42" presetClass="path" presetSubtype="0" decel="100000" fill="hold" grpId="1" nodeType="withEffect">
                                  <p:stCondLst>
                                    <p:cond delay="0"/>
                                  </p:stCondLst>
                                  <p:childTnLst>
                                    <p:animMotion origin="layout" path="M 0 0 L -0.01328 0 " pathEditMode="relative" rAng="0" ptsTypes="AA">
                                      <p:cBhvr>
                                        <p:cTn id="29" dur="500" spd="-100000" fill="hold"/>
                                        <p:tgtEl>
                                          <p:spTgt spid="33"/>
                                        </p:tgtEl>
                                        <p:attrNameLst>
                                          <p:attrName>ppt_x</p:attrName>
                                          <p:attrName>ppt_y</p:attrName>
                                        </p:attrNameLst>
                                      </p:cBhvr>
                                      <p:rCtr x="-664" y="0"/>
                                    </p:animMotion>
                                  </p:childTnLst>
                                </p:cTn>
                              </p:par>
                              <p:par>
                                <p:cTn id="30" presetID="10" presetClass="entr" presetSubtype="0" fill="hold" grpId="0" nodeType="withEffect">
                                  <p:stCondLst>
                                    <p:cond delay="0"/>
                                  </p:stCondLst>
                                  <p:childTnLst>
                                    <p:set>
                                      <p:cBhvr>
                                        <p:cTn id="31" dur="1" fill="hold">
                                          <p:stCondLst>
                                            <p:cond delay="0"/>
                                          </p:stCondLst>
                                        </p:cTn>
                                        <p:tgtEl>
                                          <p:spTgt spid="34"/>
                                        </p:tgtEl>
                                        <p:attrNameLst>
                                          <p:attrName>style.visibility</p:attrName>
                                        </p:attrNameLst>
                                      </p:cBhvr>
                                      <p:to>
                                        <p:strVal val="visible"/>
                                      </p:to>
                                    </p:set>
                                    <p:animEffect transition="in" filter="fade">
                                      <p:cBhvr>
                                        <p:cTn id="32" dur="500"/>
                                        <p:tgtEl>
                                          <p:spTgt spid="34"/>
                                        </p:tgtEl>
                                      </p:cBhvr>
                                    </p:animEffect>
                                  </p:childTnLst>
                                </p:cTn>
                              </p:par>
                              <p:par>
                                <p:cTn id="33" presetID="42" presetClass="path" presetSubtype="0" decel="100000" fill="hold" grpId="1" nodeType="withEffect">
                                  <p:stCondLst>
                                    <p:cond delay="0"/>
                                  </p:stCondLst>
                                  <p:childTnLst>
                                    <p:animMotion origin="layout" path="M 0 0 L -0.01328 0 " pathEditMode="relative" rAng="0" ptsTypes="AA">
                                      <p:cBhvr>
                                        <p:cTn id="34" dur="500" spd="-100000" fill="hold"/>
                                        <p:tgtEl>
                                          <p:spTgt spid="34"/>
                                        </p:tgtEl>
                                        <p:attrNameLst>
                                          <p:attrName>ppt_x</p:attrName>
                                          <p:attrName>ppt_y</p:attrName>
                                        </p:attrNameLst>
                                      </p:cBhvr>
                                      <p:rCtr x="-664" y="0"/>
                                    </p:animMotion>
                                  </p:childTnLst>
                                </p:cTn>
                              </p:par>
                              <p:par>
                                <p:cTn id="35" presetID="1" presetClass="exit" presetSubtype="0" fill="hold" grpId="0" nodeType="withEffect">
                                  <p:stCondLst>
                                    <p:cond delay="500"/>
                                  </p:stCondLst>
                                  <p:childTnLst>
                                    <p:set>
                                      <p:cBhvr>
                                        <p:cTn id="36" dur="1" fill="hold">
                                          <p:stCondLst>
                                            <p:cond delay="0"/>
                                          </p:stCondLst>
                                        </p:cTn>
                                        <p:tgtEl>
                                          <p:spTgt spid="149"/>
                                        </p:tgtEl>
                                        <p:attrNameLst>
                                          <p:attrName>style.visibility</p:attrName>
                                        </p:attrNameLst>
                                      </p:cBhvr>
                                      <p:to>
                                        <p:strVal val="hidden"/>
                                      </p:to>
                                    </p:set>
                                  </p:childTnLst>
                                </p:cTn>
                              </p:par>
                              <p:par>
                                <p:cTn id="37" presetID="1" presetClass="exit" presetSubtype="0" fill="hold" nodeType="withEffect">
                                  <p:stCondLst>
                                    <p:cond delay="500"/>
                                  </p:stCondLst>
                                  <p:childTnLst>
                                    <p:set>
                                      <p:cBhvr>
                                        <p:cTn id="38" dur="1" fill="hold">
                                          <p:stCondLst>
                                            <p:cond delay="0"/>
                                          </p:stCondLst>
                                        </p:cTn>
                                        <p:tgtEl>
                                          <p:spTgt spid="150"/>
                                        </p:tgtEl>
                                        <p:attrNameLst>
                                          <p:attrName>style.visibility</p:attrName>
                                        </p:attrNameLst>
                                      </p:cBhvr>
                                      <p:to>
                                        <p:strVal val="hidden"/>
                                      </p:to>
                                    </p:set>
                                  </p:childTnLst>
                                </p:cTn>
                              </p:par>
                              <p:par>
                                <p:cTn id="39" presetID="1" presetClass="exit" presetSubtype="0" fill="hold" grpId="0" nodeType="withEffect">
                                  <p:stCondLst>
                                    <p:cond delay="500"/>
                                  </p:stCondLst>
                                  <p:childTnLst>
                                    <p:set>
                                      <p:cBhvr>
                                        <p:cTn id="40" dur="1" fill="hold">
                                          <p:stCondLst>
                                            <p:cond delay="0"/>
                                          </p:stCondLst>
                                        </p:cTn>
                                        <p:tgtEl>
                                          <p:spTgt spid="193"/>
                                        </p:tgtEl>
                                        <p:attrNameLst>
                                          <p:attrName>style.visibility</p:attrName>
                                        </p:attrNameLst>
                                      </p:cBhvr>
                                      <p:to>
                                        <p:strVal val="hidden"/>
                                      </p:to>
                                    </p:set>
                                  </p:childTnLst>
                                </p:cTn>
                              </p:par>
                              <p:par>
                                <p:cTn id="41" presetID="1" presetClass="exit" presetSubtype="0" fill="hold" nodeType="withEffect">
                                  <p:stCondLst>
                                    <p:cond delay="500"/>
                                  </p:stCondLst>
                                  <p:childTnLst>
                                    <p:set>
                                      <p:cBhvr>
                                        <p:cTn id="42" dur="1" fill="hold">
                                          <p:stCondLst>
                                            <p:cond delay="0"/>
                                          </p:stCondLst>
                                        </p:cTn>
                                        <p:tgtEl>
                                          <p:spTgt spid="194"/>
                                        </p:tgtEl>
                                        <p:attrNameLst>
                                          <p:attrName>style.visibility</p:attrName>
                                        </p:attrNameLst>
                                      </p:cBhvr>
                                      <p:to>
                                        <p:strVal val="hidden"/>
                                      </p:to>
                                    </p:set>
                                  </p:childTnLst>
                                </p:cTn>
                              </p:par>
                              <p:par>
                                <p:cTn id="43" presetID="1" presetClass="exit" presetSubtype="0" fill="hold" grpId="0" nodeType="withEffect">
                                  <p:stCondLst>
                                    <p:cond delay="500"/>
                                  </p:stCondLst>
                                  <p:childTnLst>
                                    <p:set>
                                      <p:cBhvr>
                                        <p:cTn id="44" dur="1" fill="hold">
                                          <p:stCondLst>
                                            <p:cond delay="0"/>
                                          </p:stCondLst>
                                        </p:cTn>
                                        <p:tgtEl>
                                          <p:spTgt spid="241"/>
                                        </p:tgtEl>
                                        <p:attrNameLst>
                                          <p:attrName>style.visibility</p:attrName>
                                        </p:attrNameLst>
                                      </p:cBhvr>
                                      <p:to>
                                        <p:strVal val="hidden"/>
                                      </p:to>
                                    </p:set>
                                  </p:childTnLst>
                                </p:cTn>
                              </p:par>
                              <p:par>
                                <p:cTn id="45" presetID="1" presetClass="exit" presetSubtype="0" fill="hold" grpId="0" nodeType="withEffect">
                                  <p:stCondLst>
                                    <p:cond delay="500"/>
                                  </p:stCondLst>
                                  <p:childTnLst>
                                    <p:set>
                                      <p:cBhvr>
                                        <p:cTn id="46" dur="1" fill="hold">
                                          <p:stCondLst>
                                            <p:cond delay="0"/>
                                          </p:stCondLst>
                                        </p:cTn>
                                        <p:tgtEl>
                                          <p:spTgt spid="24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2" grpId="1"/>
      <p:bldP spid="33" grpId="0"/>
      <p:bldP spid="33" grpId="1"/>
      <p:bldP spid="34" grpId="0"/>
      <p:bldP spid="34" grpId="1"/>
      <p:bldP spid="149" grpId="0" animBg="1"/>
      <p:bldP spid="193" grpId="0" animBg="1"/>
      <p:bldP spid="241" grpId="0"/>
      <p:bldP spid="24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4F0BFB71-02CB-486D-A5BE-6D6A1B66E8E8}"/>
              </a:ext>
            </a:extLst>
          </p:cNvPr>
          <p:cNvPicPr>
            <a:picLocks noChangeAspect="1"/>
          </p:cNvPicPr>
          <p:nvPr/>
        </p:nvPicPr>
        <p:blipFill rotWithShape="1">
          <a:blip r:embed="rId3"/>
          <a:srcRect l="3975" t="8848" r="38386" b="-62"/>
          <a:stretch/>
        </p:blipFill>
        <p:spPr>
          <a:xfrm>
            <a:off x="5954352" y="292100"/>
            <a:ext cx="5943960" cy="6272214"/>
          </a:xfrm>
          <a:prstGeom prst="rect">
            <a:avLst/>
          </a:prstGeom>
          <a:blipFill>
            <a:blip r:embed="rId4"/>
            <a:stretch>
              <a:fillRect/>
            </a:stretch>
          </a:blipFill>
          <a:effectLst>
            <a:outerShdw blurRad="254000" dist="50800" dir="2700000" algn="tl" rotWithShape="0">
              <a:prstClr val="black">
                <a:alpha val="35000"/>
              </a:prstClr>
            </a:outerShdw>
          </a:effectLst>
        </p:spPr>
      </p:pic>
      <p:sp>
        <p:nvSpPr>
          <p:cNvPr id="62" name="TextBox 61">
            <a:extLst>
              <a:ext uri="{FF2B5EF4-FFF2-40B4-BE49-F238E27FC236}">
                <a16:creationId xmlns:a16="http://schemas.microsoft.com/office/drawing/2014/main" xmlns="" id="{B898A772-BBC3-4113-A5E5-762DCA3DE58B}"/>
              </a:ext>
            </a:extLst>
          </p:cNvPr>
          <p:cNvSpPr txBox="1"/>
          <p:nvPr/>
        </p:nvSpPr>
        <p:spPr>
          <a:xfrm>
            <a:off x="584200" y="1770171"/>
            <a:ext cx="4297901" cy="523220"/>
          </a:xfrm>
          <a:prstGeom prst="rect">
            <a:avLst/>
          </a:prstGeom>
          <a:noFill/>
        </p:spPr>
        <p:txBody>
          <a:bodyPr wrap="square" lIns="0" tIns="0" rIns="0" bIns="0" rtlCol="0">
            <a:spAutoFit/>
          </a:bodyPr>
          <a:lstStyle/>
          <a:p>
            <a:r>
              <a:rPr lang="en-US" sz="3400" b="1" dirty="0"/>
              <a:t>Building on Teams</a:t>
            </a:r>
          </a:p>
        </p:txBody>
      </p:sp>
      <p:sp>
        <p:nvSpPr>
          <p:cNvPr id="63" name="TextBox 62">
            <a:extLst>
              <a:ext uri="{FF2B5EF4-FFF2-40B4-BE49-F238E27FC236}">
                <a16:creationId xmlns:a16="http://schemas.microsoft.com/office/drawing/2014/main" xmlns="" id="{6C23A558-646D-4242-991A-EFA3883517C5}"/>
              </a:ext>
            </a:extLst>
          </p:cNvPr>
          <p:cNvSpPr txBox="1"/>
          <p:nvPr/>
        </p:nvSpPr>
        <p:spPr>
          <a:xfrm>
            <a:off x="595713" y="4664770"/>
            <a:ext cx="4065858" cy="615553"/>
          </a:xfrm>
          <a:prstGeom prst="rect">
            <a:avLst/>
          </a:prstGeom>
          <a:noFill/>
        </p:spPr>
        <p:txBody>
          <a:bodyPr wrap="square" lIns="0" tIns="0" rIns="0" bIns="0" rtlCol="0">
            <a:spAutoFit/>
          </a:bodyPr>
          <a:lstStyle/>
          <a:p>
            <a:r>
              <a:rPr lang="en-US" sz="2000" dirty="0"/>
              <a:t>Connect teams and business processes</a:t>
            </a:r>
            <a:endParaRPr lang="en-US" sz="2000" spc="-30" dirty="0">
              <a:gradFill>
                <a:gsLst>
                  <a:gs pos="2917">
                    <a:schemeClr val="tx1"/>
                  </a:gs>
                  <a:gs pos="30000">
                    <a:schemeClr val="tx1"/>
                  </a:gs>
                </a:gsLst>
                <a:lin ang="5400000" scaled="0"/>
              </a:gradFill>
              <a:cs typeface="Segoe UI Semibold" panose="020B0702040204020203" pitchFamily="34" charset="0"/>
            </a:endParaRPr>
          </a:p>
        </p:txBody>
      </p:sp>
      <p:sp>
        <p:nvSpPr>
          <p:cNvPr id="64" name="TextBox 63">
            <a:extLst>
              <a:ext uri="{FF2B5EF4-FFF2-40B4-BE49-F238E27FC236}">
                <a16:creationId xmlns:a16="http://schemas.microsoft.com/office/drawing/2014/main" xmlns="" id="{3C602A90-9C53-432F-850C-209389608A27}"/>
              </a:ext>
            </a:extLst>
          </p:cNvPr>
          <p:cNvSpPr txBox="1"/>
          <p:nvPr/>
        </p:nvSpPr>
        <p:spPr>
          <a:xfrm>
            <a:off x="584200" y="2973014"/>
            <a:ext cx="3481388" cy="615553"/>
          </a:xfrm>
          <a:prstGeom prst="rect">
            <a:avLst/>
          </a:prstGeom>
          <a:noFill/>
        </p:spPr>
        <p:txBody>
          <a:bodyPr wrap="square" lIns="0" tIns="0" rIns="0" bIns="0" rtlCol="0">
            <a:spAutoFit/>
          </a:bodyPr>
          <a:lstStyle>
            <a:defPPr>
              <a:defRPr lang="en-US"/>
            </a:defPPr>
            <a:lvl1pPr>
              <a:defRPr sz="2000"/>
            </a:lvl1pPr>
          </a:lstStyle>
          <a:p>
            <a:r>
              <a:rPr lang="en-US" dirty="0"/>
              <a:t>Powering a new way to work</a:t>
            </a:r>
            <a:br>
              <a:rPr lang="en-US" dirty="0"/>
            </a:br>
            <a:r>
              <a:rPr lang="en-US" dirty="0"/>
              <a:t>in a wide variety of companies </a:t>
            </a:r>
          </a:p>
        </p:txBody>
      </p:sp>
      <p:sp>
        <p:nvSpPr>
          <p:cNvPr id="65" name="TextBox 64">
            <a:extLst>
              <a:ext uri="{FF2B5EF4-FFF2-40B4-BE49-F238E27FC236}">
                <a16:creationId xmlns:a16="http://schemas.microsoft.com/office/drawing/2014/main" xmlns="" id="{E519D274-EF11-40FC-93AD-F5D9793D477A}"/>
              </a:ext>
            </a:extLst>
          </p:cNvPr>
          <p:cNvSpPr txBox="1"/>
          <p:nvPr/>
        </p:nvSpPr>
        <p:spPr>
          <a:xfrm>
            <a:off x="584200" y="3825095"/>
            <a:ext cx="4188869" cy="615553"/>
          </a:xfrm>
          <a:prstGeom prst="rect">
            <a:avLst/>
          </a:prstGeom>
          <a:noFill/>
        </p:spPr>
        <p:txBody>
          <a:bodyPr wrap="square" lIns="0" tIns="0" rIns="0" bIns="0" rtlCol="0">
            <a:spAutoFit/>
          </a:bodyPr>
          <a:lstStyle/>
          <a:p>
            <a:r>
              <a:rPr lang="en-US" sz="2000" dirty="0"/>
              <a:t>More than just chat</a:t>
            </a:r>
            <a:br>
              <a:rPr lang="en-US" sz="2000" dirty="0"/>
            </a:br>
            <a:r>
              <a:rPr lang="en-US" sz="2000" dirty="0"/>
              <a:t>– a hub for all of a team’s apps </a:t>
            </a:r>
            <a:endParaRPr lang="en-US" sz="2000" spc="-30" dirty="0">
              <a:gradFill>
                <a:gsLst>
                  <a:gs pos="2917">
                    <a:schemeClr val="tx1"/>
                  </a:gs>
                  <a:gs pos="30000">
                    <a:schemeClr val="tx1"/>
                  </a:gs>
                </a:gsLst>
                <a:lin ang="5400000" scaled="0"/>
              </a:gradFill>
              <a:cs typeface="Segoe UI Semibold" panose="020B0702040204020203" pitchFamily="34" charset="0"/>
            </a:endParaRPr>
          </a:p>
        </p:txBody>
      </p:sp>
      <p:cxnSp>
        <p:nvCxnSpPr>
          <p:cNvPr id="66" name="Straight Connector 65">
            <a:extLst>
              <a:ext uri="{FF2B5EF4-FFF2-40B4-BE49-F238E27FC236}">
                <a16:creationId xmlns:a16="http://schemas.microsoft.com/office/drawing/2014/main" xmlns="" id="{CBBF99AF-11B7-4800-A072-6F3F2033221E}"/>
              </a:ext>
            </a:extLst>
          </p:cNvPr>
          <p:cNvCxnSpPr/>
          <p:nvPr/>
        </p:nvCxnSpPr>
        <p:spPr>
          <a:xfrm>
            <a:off x="584200" y="2646810"/>
            <a:ext cx="822960" cy="0"/>
          </a:xfrm>
          <a:prstGeom prst="line">
            <a:avLst/>
          </a:prstGeom>
          <a:ln w="19050">
            <a:solidFill>
              <a:schemeClr val="bg2">
                <a:lumMod val="75000"/>
                <a:alpha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xmlns="" id="{AC7AF3CD-5DEF-4E39-9C42-E416F01FAD83}"/>
              </a:ext>
            </a:extLst>
          </p:cNvPr>
          <p:cNvGrpSpPr/>
          <p:nvPr/>
        </p:nvGrpSpPr>
        <p:grpSpPr>
          <a:xfrm>
            <a:off x="1410153" y="585788"/>
            <a:ext cx="630127" cy="82296"/>
            <a:chOff x="1787641" y="-189373"/>
            <a:chExt cx="4555893" cy="582175"/>
          </a:xfrm>
          <a:effectLst>
            <a:outerShdw blurRad="76200" dir="18900000" sy="23000" kx="-1200000" algn="bl" rotWithShape="0">
              <a:prstClr val="black">
                <a:alpha val="75000"/>
              </a:prstClr>
            </a:outerShdw>
          </a:effectLst>
        </p:grpSpPr>
        <p:sp>
          <p:nvSpPr>
            <p:cNvPr id="38" name="Rectangle 37">
              <a:extLst>
                <a:ext uri="{FF2B5EF4-FFF2-40B4-BE49-F238E27FC236}">
                  <a16:creationId xmlns:a16="http://schemas.microsoft.com/office/drawing/2014/main" xmlns="" id="{E916B662-6468-4BC2-8328-A4D7ED40B5AB}"/>
                </a:ext>
              </a:extLst>
            </p:cNvPr>
            <p:cNvSpPr/>
            <p:nvPr/>
          </p:nvSpPr>
          <p:spPr bwMode="auto">
            <a:xfrm>
              <a:off x="1787641" y="-189373"/>
              <a:ext cx="4555893" cy="582175"/>
            </a:xfrm>
            <a:prstGeom prst="rect">
              <a:avLst/>
            </a:prstGeom>
            <a:solidFill>
              <a:schemeClr val="bg1">
                <a:alpha val="25000"/>
              </a:schemeClr>
            </a:solidFill>
            <a:ln>
              <a:noFill/>
              <a:headEnd type="none" w="med" len="med"/>
              <a:tailEnd type="none" w="med" len="med"/>
            </a:ln>
            <a:effectLst>
              <a:outerShdw blurRad="1143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gradFill>
                  <a:gsLst>
                    <a:gs pos="0">
                      <a:srgbClr val="FFFFFF"/>
                    </a:gs>
                    <a:gs pos="100000">
                      <a:srgbClr val="FFFFFF"/>
                    </a:gs>
                  </a:gsLst>
                  <a:lin ang="5400000" scaled="0"/>
                </a:gradFill>
                <a:cs typeface="Segoe UI" pitchFamily="34" charset="0"/>
              </a:endParaRPr>
            </a:p>
          </p:txBody>
        </p:sp>
        <p:sp>
          <p:nvSpPr>
            <p:cNvPr id="39" name="Rectangle 38">
              <a:extLst>
                <a:ext uri="{FF2B5EF4-FFF2-40B4-BE49-F238E27FC236}">
                  <a16:creationId xmlns:a16="http://schemas.microsoft.com/office/drawing/2014/main" xmlns="" id="{6400C34A-4435-460B-BF5E-469664C00113}"/>
                </a:ext>
              </a:extLst>
            </p:cNvPr>
            <p:cNvSpPr/>
            <p:nvPr/>
          </p:nvSpPr>
          <p:spPr bwMode="auto">
            <a:xfrm>
              <a:off x="1793490" y="-189373"/>
              <a:ext cx="4550044" cy="582175"/>
            </a:xfrm>
            <a:prstGeom prst="rect">
              <a:avLst/>
            </a:prstGeom>
            <a:solidFill>
              <a:schemeClr val="accent3">
                <a:alpha val="25000"/>
              </a:schemeClr>
            </a:solidFill>
            <a:ln>
              <a:noFill/>
              <a:headEnd type="none" w="med" len="med"/>
              <a:tailEnd type="none" w="med" len="med"/>
            </a:ln>
            <a:effectLst>
              <a:outerShdw blurRad="1143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2000">
                  <a:noFill/>
                  <a:cs typeface="Segoe UI" pitchFamily="34" charset="0"/>
                </a:rPr>
                <a:t>2</a:t>
              </a:r>
            </a:p>
          </p:txBody>
        </p:sp>
      </p:grpSp>
      <p:grpSp>
        <p:nvGrpSpPr>
          <p:cNvPr id="40" name="MS Identity">
            <a:extLst>
              <a:ext uri="{FF2B5EF4-FFF2-40B4-BE49-F238E27FC236}">
                <a16:creationId xmlns:a16="http://schemas.microsoft.com/office/drawing/2014/main" xmlns="" id="{48956F37-2660-4456-95B5-99411A0AC208}"/>
              </a:ext>
            </a:extLst>
          </p:cNvPr>
          <p:cNvGrpSpPr/>
          <p:nvPr/>
        </p:nvGrpSpPr>
        <p:grpSpPr>
          <a:xfrm>
            <a:off x="593332" y="585788"/>
            <a:ext cx="633012" cy="82296"/>
            <a:chOff x="6735847" y="5386727"/>
            <a:chExt cx="4555893" cy="585216"/>
          </a:xfrm>
          <a:effectLst>
            <a:outerShdw blurRad="76200" dir="18900000" sy="23000" kx="-1200000" algn="bl" rotWithShape="0">
              <a:prstClr val="black">
                <a:alpha val="75000"/>
              </a:prstClr>
            </a:outerShdw>
          </a:effectLst>
        </p:grpSpPr>
        <p:sp>
          <p:nvSpPr>
            <p:cNvPr id="41" name="Rectangle 40">
              <a:extLst>
                <a:ext uri="{FF2B5EF4-FFF2-40B4-BE49-F238E27FC236}">
                  <a16:creationId xmlns:a16="http://schemas.microsoft.com/office/drawing/2014/main" xmlns="" id="{1A693437-6EE4-4BD6-835C-157C640F70EA}"/>
                </a:ext>
              </a:extLst>
            </p:cNvPr>
            <p:cNvSpPr/>
            <p:nvPr/>
          </p:nvSpPr>
          <p:spPr bwMode="auto">
            <a:xfrm>
              <a:off x="6735847" y="5386727"/>
              <a:ext cx="4555893" cy="582175"/>
            </a:xfrm>
            <a:prstGeom prst="rect">
              <a:avLst/>
            </a:prstGeom>
            <a:solidFill>
              <a:schemeClr val="bg1">
                <a:alpha val="25000"/>
              </a:schemeClr>
            </a:solidFill>
            <a:ln>
              <a:noFill/>
              <a:headEnd type="none" w="med" len="med"/>
              <a:tailEnd type="none" w="med" len="med"/>
            </a:ln>
            <a:effectLst>
              <a:outerShdw blurRad="1143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gradFill>
                  <a:gsLst>
                    <a:gs pos="0">
                      <a:srgbClr val="FFFFFF"/>
                    </a:gs>
                    <a:gs pos="100000">
                      <a:srgbClr val="FFFFFF"/>
                    </a:gs>
                  </a:gsLst>
                  <a:lin ang="5400000" scaled="0"/>
                </a:gradFill>
                <a:cs typeface="Segoe UI" pitchFamily="34" charset="0"/>
              </a:endParaRPr>
            </a:p>
          </p:txBody>
        </p:sp>
        <p:sp>
          <p:nvSpPr>
            <p:cNvPr id="42" name="Rectangle 41">
              <a:extLst>
                <a:ext uri="{FF2B5EF4-FFF2-40B4-BE49-F238E27FC236}">
                  <a16:creationId xmlns:a16="http://schemas.microsoft.com/office/drawing/2014/main" xmlns="" id="{20D996A4-5929-43BF-88F5-73D06F3C38F1}"/>
                </a:ext>
              </a:extLst>
            </p:cNvPr>
            <p:cNvSpPr/>
            <p:nvPr/>
          </p:nvSpPr>
          <p:spPr bwMode="auto">
            <a:xfrm>
              <a:off x="6735847" y="5386727"/>
              <a:ext cx="4548288" cy="585216"/>
            </a:xfrm>
            <a:prstGeom prst="rect">
              <a:avLst/>
            </a:prstGeom>
            <a:solidFill>
              <a:schemeClr val="accent2">
                <a:alpha val="25000"/>
              </a:schemeClr>
            </a:solidFill>
            <a:ln>
              <a:noFill/>
              <a:headEnd type="none" w="med" len="med"/>
              <a:tailEnd type="none" w="med" len="med"/>
            </a:ln>
            <a:effectLst>
              <a:outerShdw blurRad="1143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2000">
                  <a:noFill/>
                  <a:cs typeface="Segoe UI" pitchFamily="34" charset="0"/>
                </a:rPr>
                <a:t>1</a:t>
              </a:r>
            </a:p>
          </p:txBody>
        </p:sp>
      </p:grpSp>
      <p:grpSp>
        <p:nvGrpSpPr>
          <p:cNvPr id="43" name="Group 42">
            <a:extLst>
              <a:ext uri="{FF2B5EF4-FFF2-40B4-BE49-F238E27FC236}">
                <a16:creationId xmlns:a16="http://schemas.microsoft.com/office/drawing/2014/main" xmlns="" id="{029798B2-1FC4-4E98-852C-C6E2DFD8924F}"/>
              </a:ext>
            </a:extLst>
          </p:cNvPr>
          <p:cNvGrpSpPr/>
          <p:nvPr/>
        </p:nvGrpSpPr>
        <p:grpSpPr>
          <a:xfrm>
            <a:off x="2233316" y="585788"/>
            <a:ext cx="634900" cy="82296"/>
            <a:chOff x="6728240" y="3600643"/>
            <a:chExt cx="4555895" cy="582175"/>
          </a:xfrm>
          <a:effectLst>
            <a:outerShdw blurRad="76200" dir="18900000" sy="23000" kx="-1200000" algn="bl" rotWithShape="0">
              <a:prstClr val="black">
                <a:alpha val="75000"/>
              </a:prstClr>
            </a:outerShdw>
          </a:effectLst>
        </p:grpSpPr>
        <p:sp>
          <p:nvSpPr>
            <p:cNvPr id="44" name="Rectangle 43">
              <a:extLst>
                <a:ext uri="{FF2B5EF4-FFF2-40B4-BE49-F238E27FC236}">
                  <a16:creationId xmlns:a16="http://schemas.microsoft.com/office/drawing/2014/main" xmlns="" id="{3A2E49F2-8FA2-4ECB-BF0B-A3CFDC3424F9}"/>
                </a:ext>
              </a:extLst>
            </p:cNvPr>
            <p:cNvSpPr/>
            <p:nvPr/>
          </p:nvSpPr>
          <p:spPr bwMode="auto">
            <a:xfrm>
              <a:off x="6728240" y="3600643"/>
              <a:ext cx="4555893" cy="582175"/>
            </a:xfrm>
            <a:prstGeom prst="rect">
              <a:avLst/>
            </a:prstGeom>
            <a:solidFill>
              <a:schemeClr val="bg1">
                <a:alpha val="25000"/>
              </a:schemeClr>
            </a:solidFill>
            <a:ln>
              <a:noFill/>
              <a:headEnd type="none" w="med" len="med"/>
              <a:tailEnd type="none" w="med" len="med"/>
            </a:ln>
            <a:effectLst>
              <a:outerShdw blurRad="1143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gradFill>
                  <a:gsLst>
                    <a:gs pos="0">
                      <a:srgbClr val="FFFFFF"/>
                    </a:gs>
                    <a:gs pos="100000">
                      <a:srgbClr val="FFFFFF"/>
                    </a:gs>
                  </a:gsLst>
                  <a:lin ang="5400000" scaled="0"/>
                </a:gradFill>
                <a:cs typeface="Segoe UI" pitchFamily="34" charset="0"/>
              </a:endParaRPr>
            </a:p>
          </p:txBody>
        </p:sp>
        <p:sp>
          <p:nvSpPr>
            <p:cNvPr id="45" name="Rectangle 44">
              <a:extLst>
                <a:ext uri="{FF2B5EF4-FFF2-40B4-BE49-F238E27FC236}">
                  <a16:creationId xmlns:a16="http://schemas.microsoft.com/office/drawing/2014/main" xmlns="" id="{69F138BA-0794-42E7-B262-C1523932CD21}"/>
                </a:ext>
              </a:extLst>
            </p:cNvPr>
            <p:cNvSpPr/>
            <p:nvPr/>
          </p:nvSpPr>
          <p:spPr bwMode="auto">
            <a:xfrm>
              <a:off x="6728240" y="3600643"/>
              <a:ext cx="4555895" cy="582175"/>
            </a:xfrm>
            <a:prstGeom prst="rect">
              <a:avLst/>
            </a:prstGeom>
            <a:solidFill>
              <a:schemeClr val="accent1">
                <a:alpha val="25000"/>
              </a:schemeClr>
            </a:solidFill>
            <a:ln>
              <a:noFill/>
              <a:headEnd type="none" w="med" len="med"/>
              <a:tailEnd type="none" w="med" len="med"/>
            </a:ln>
            <a:effectLst>
              <a:outerShdw blurRad="1143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2000">
                  <a:noFill/>
                  <a:cs typeface="Segoe UI" pitchFamily="34" charset="0"/>
                </a:rPr>
                <a:t>3</a:t>
              </a:r>
            </a:p>
          </p:txBody>
        </p:sp>
      </p:grpSp>
      <p:grpSp>
        <p:nvGrpSpPr>
          <p:cNvPr id="46" name="Group 45">
            <a:extLst>
              <a:ext uri="{FF2B5EF4-FFF2-40B4-BE49-F238E27FC236}">
                <a16:creationId xmlns:a16="http://schemas.microsoft.com/office/drawing/2014/main" xmlns="" id="{FDE8FBDE-5976-4965-984B-99C3020C12B3}"/>
              </a:ext>
            </a:extLst>
          </p:cNvPr>
          <p:cNvGrpSpPr/>
          <p:nvPr/>
        </p:nvGrpSpPr>
        <p:grpSpPr>
          <a:xfrm>
            <a:off x="3064106" y="585789"/>
            <a:ext cx="630936" cy="82296"/>
            <a:chOff x="6728241" y="2886753"/>
            <a:chExt cx="4555894" cy="582175"/>
          </a:xfrm>
          <a:effectLst>
            <a:outerShdw blurRad="76200" dir="18900000" sy="23000" kx="-1200000" algn="bl" rotWithShape="0">
              <a:prstClr val="black">
                <a:alpha val="75000"/>
              </a:prstClr>
            </a:outerShdw>
          </a:effectLst>
        </p:grpSpPr>
        <p:sp>
          <p:nvSpPr>
            <p:cNvPr id="47" name="Rectangle 46">
              <a:extLst>
                <a:ext uri="{FF2B5EF4-FFF2-40B4-BE49-F238E27FC236}">
                  <a16:creationId xmlns:a16="http://schemas.microsoft.com/office/drawing/2014/main" xmlns="" id="{46027A11-2C0E-4120-BEA5-E3741326EEE2}"/>
                </a:ext>
              </a:extLst>
            </p:cNvPr>
            <p:cNvSpPr/>
            <p:nvPr/>
          </p:nvSpPr>
          <p:spPr bwMode="auto">
            <a:xfrm>
              <a:off x="6728241" y="2886753"/>
              <a:ext cx="4555893" cy="582175"/>
            </a:xfrm>
            <a:prstGeom prst="rect">
              <a:avLst/>
            </a:prstGeom>
            <a:solidFill>
              <a:schemeClr val="bg1">
                <a:alpha val="25000"/>
              </a:schemeClr>
            </a:solidFill>
            <a:ln>
              <a:noFill/>
              <a:headEnd type="none" w="med" len="med"/>
              <a:tailEnd type="none" w="med" len="med"/>
            </a:ln>
            <a:effectLst>
              <a:outerShdw blurRad="1143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gradFill>
                  <a:gsLst>
                    <a:gs pos="0">
                      <a:srgbClr val="FFFFFF"/>
                    </a:gs>
                    <a:gs pos="100000">
                      <a:srgbClr val="FFFFFF"/>
                    </a:gs>
                  </a:gsLst>
                  <a:lin ang="5400000" scaled="0"/>
                </a:gradFill>
                <a:cs typeface="Segoe UI" pitchFamily="34" charset="0"/>
              </a:endParaRPr>
            </a:p>
          </p:txBody>
        </p:sp>
        <p:sp>
          <p:nvSpPr>
            <p:cNvPr id="48" name="Rectangle 47">
              <a:extLst>
                <a:ext uri="{FF2B5EF4-FFF2-40B4-BE49-F238E27FC236}">
                  <a16:creationId xmlns:a16="http://schemas.microsoft.com/office/drawing/2014/main" xmlns="" id="{5FDDE1D8-563D-4A26-99AA-96A8C11E600B}"/>
                </a:ext>
              </a:extLst>
            </p:cNvPr>
            <p:cNvSpPr/>
            <p:nvPr/>
          </p:nvSpPr>
          <p:spPr bwMode="auto">
            <a:xfrm>
              <a:off x="6728241" y="2886753"/>
              <a:ext cx="4555894" cy="582175"/>
            </a:xfrm>
            <a:prstGeom prst="rect">
              <a:avLst/>
            </a:prstGeom>
            <a:solidFill>
              <a:srgbClr val="30E5D0">
                <a:alpha val="25000"/>
              </a:srgbClr>
            </a:solidFill>
            <a:ln>
              <a:noFill/>
              <a:headEnd type="none" w="med" len="med"/>
              <a:tailEnd type="none" w="med" len="med"/>
            </a:ln>
            <a:effectLst>
              <a:outerShdw blurRad="1143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2000">
                  <a:noFill/>
                  <a:cs typeface="Segoe UI" pitchFamily="34" charset="0"/>
                </a:rPr>
                <a:t>4</a:t>
              </a:r>
            </a:p>
          </p:txBody>
        </p:sp>
      </p:grpSp>
      <p:grpSp>
        <p:nvGrpSpPr>
          <p:cNvPr id="49" name="Group 48">
            <a:extLst>
              <a:ext uri="{FF2B5EF4-FFF2-40B4-BE49-F238E27FC236}">
                <a16:creationId xmlns:a16="http://schemas.microsoft.com/office/drawing/2014/main" xmlns="" id="{7F5C3AA8-51D9-4787-B49F-507DBC798C74}"/>
              </a:ext>
            </a:extLst>
          </p:cNvPr>
          <p:cNvGrpSpPr/>
          <p:nvPr/>
        </p:nvGrpSpPr>
        <p:grpSpPr>
          <a:xfrm>
            <a:off x="3875442" y="481011"/>
            <a:ext cx="664262" cy="187073"/>
            <a:chOff x="6724086" y="2163591"/>
            <a:chExt cx="2304683" cy="582176"/>
          </a:xfrm>
          <a:effectLst>
            <a:outerShdw blurRad="76200" dir="18900000" sy="23000" kx="-1200000" algn="bl" rotWithShape="0">
              <a:prstClr val="black">
                <a:alpha val="75000"/>
              </a:prstClr>
            </a:outerShdw>
          </a:effectLst>
        </p:grpSpPr>
        <p:sp>
          <p:nvSpPr>
            <p:cNvPr id="50" name="Rectangle 49">
              <a:extLst>
                <a:ext uri="{FF2B5EF4-FFF2-40B4-BE49-F238E27FC236}">
                  <a16:creationId xmlns:a16="http://schemas.microsoft.com/office/drawing/2014/main" xmlns="" id="{03326351-E561-496A-8AF6-EB5963EACA44}"/>
                </a:ext>
              </a:extLst>
            </p:cNvPr>
            <p:cNvSpPr/>
            <p:nvPr/>
          </p:nvSpPr>
          <p:spPr bwMode="auto">
            <a:xfrm>
              <a:off x="6728242" y="2163591"/>
              <a:ext cx="2300527" cy="582175"/>
            </a:xfrm>
            <a:prstGeom prst="rect">
              <a:avLst/>
            </a:prstGeom>
            <a:solidFill>
              <a:schemeClr val="bg1">
                <a:alpha val="25000"/>
              </a:schemeClr>
            </a:solidFill>
            <a:ln>
              <a:noFill/>
              <a:headEnd type="none" w="med" len="med"/>
              <a:tailEnd type="none" w="med" len="med"/>
            </a:ln>
            <a:effectLst>
              <a:outerShdw blurRad="1143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gradFill>
                  <a:gsLst>
                    <a:gs pos="0">
                      <a:srgbClr val="FFFFFF"/>
                    </a:gs>
                    <a:gs pos="100000">
                      <a:srgbClr val="FFFFFF"/>
                    </a:gs>
                  </a:gsLst>
                  <a:lin ang="5400000" scaled="0"/>
                </a:gradFill>
                <a:cs typeface="Segoe UI" pitchFamily="34" charset="0"/>
              </a:endParaRPr>
            </a:p>
          </p:txBody>
        </p:sp>
        <p:sp>
          <p:nvSpPr>
            <p:cNvPr id="51" name="Orange Bar 1">
              <a:extLst>
                <a:ext uri="{FF2B5EF4-FFF2-40B4-BE49-F238E27FC236}">
                  <a16:creationId xmlns:a16="http://schemas.microsoft.com/office/drawing/2014/main" xmlns="" id="{852F58C3-1546-4E82-A917-C84742991534}"/>
                </a:ext>
              </a:extLst>
            </p:cNvPr>
            <p:cNvSpPr/>
            <p:nvPr/>
          </p:nvSpPr>
          <p:spPr bwMode="auto">
            <a:xfrm>
              <a:off x="6724086" y="2163591"/>
              <a:ext cx="2300528" cy="582176"/>
            </a:xfrm>
            <a:prstGeom prst="rect">
              <a:avLst/>
            </a:prstGeom>
            <a:solidFill>
              <a:srgbClr val="8661C5"/>
            </a:solidFill>
            <a:ln>
              <a:noFill/>
              <a:headEnd type="none" w="med" len="med"/>
              <a:tailEnd type="none" w="med" len="med"/>
            </a:ln>
            <a:effectLst>
              <a:outerShdw blurRad="1143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2000">
                  <a:noFill/>
                  <a:cs typeface="Segoe UI" pitchFamily="34" charset="0"/>
                </a:rPr>
                <a:t>5</a:t>
              </a:r>
            </a:p>
          </p:txBody>
        </p:sp>
      </p:grpSp>
      <p:grpSp>
        <p:nvGrpSpPr>
          <p:cNvPr id="52" name="Group 51">
            <a:extLst>
              <a:ext uri="{FF2B5EF4-FFF2-40B4-BE49-F238E27FC236}">
                <a16:creationId xmlns:a16="http://schemas.microsoft.com/office/drawing/2014/main" xmlns="" id="{434A5F91-64CA-4148-8822-B0DC196F49AE}"/>
              </a:ext>
            </a:extLst>
          </p:cNvPr>
          <p:cNvGrpSpPr/>
          <p:nvPr/>
        </p:nvGrpSpPr>
        <p:grpSpPr>
          <a:xfrm>
            <a:off x="4723007" y="585788"/>
            <a:ext cx="629319" cy="82296"/>
            <a:chOff x="9023070" y="2163591"/>
            <a:chExt cx="2261063" cy="582176"/>
          </a:xfrm>
          <a:effectLst>
            <a:outerShdw blurRad="76200" dir="18900000" sy="23000" kx="-1200000" algn="bl" rotWithShape="0">
              <a:prstClr val="black">
                <a:alpha val="75000"/>
              </a:prstClr>
            </a:outerShdw>
          </a:effectLst>
        </p:grpSpPr>
        <p:sp>
          <p:nvSpPr>
            <p:cNvPr id="53" name="Rectangle 52">
              <a:extLst>
                <a:ext uri="{FF2B5EF4-FFF2-40B4-BE49-F238E27FC236}">
                  <a16:creationId xmlns:a16="http://schemas.microsoft.com/office/drawing/2014/main" xmlns="" id="{582C4D8B-2570-4007-B3B3-E4543DC1DECB}"/>
                </a:ext>
              </a:extLst>
            </p:cNvPr>
            <p:cNvSpPr/>
            <p:nvPr/>
          </p:nvSpPr>
          <p:spPr bwMode="auto">
            <a:xfrm>
              <a:off x="9027226" y="2163591"/>
              <a:ext cx="2256907" cy="582175"/>
            </a:xfrm>
            <a:prstGeom prst="rect">
              <a:avLst/>
            </a:prstGeom>
            <a:solidFill>
              <a:schemeClr val="bg1">
                <a:alpha val="25000"/>
              </a:schemeClr>
            </a:solidFill>
            <a:ln>
              <a:noFill/>
              <a:headEnd type="none" w="med" len="med"/>
              <a:tailEnd type="none" w="med" len="med"/>
            </a:ln>
            <a:effectLst>
              <a:outerShdw blurRad="1143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gradFill>
                  <a:gsLst>
                    <a:gs pos="0">
                      <a:srgbClr val="FFFFFF"/>
                    </a:gs>
                    <a:gs pos="100000">
                      <a:srgbClr val="FFFFFF"/>
                    </a:gs>
                  </a:gsLst>
                  <a:lin ang="5400000" scaled="0"/>
                </a:gradFill>
                <a:cs typeface="Segoe UI" pitchFamily="34" charset="0"/>
              </a:endParaRPr>
            </a:p>
          </p:txBody>
        </p:sp>
        <p:sp>
          <p:nvSpPr>
            <p:cNvPr id="54" name="Orange Bar 1">
              <a:extLst>
                <a:ext uri="{FF2B5EF4-FFF2-40B4-BE49-F238E27FC236}">
                  <a16:creationId xmlns:a16="http://schemas.microsoft.com/office/drawing/2014/main" xmlns="" id="{4C18B0FF-91C8-400E-9BF2-010985CAF7DF}"/>
                </a:ext>
              </a:extLst>
            </p:cNvPr>
            <p:cNvSpPr/>
            <p:nvPr/>
          </p:nvSpPr>
          <p:spPr bwMode="auto">
            <a:xfrm>
              <a:off x="9023070" y="2163591"/>
              <a:ext cx="2256908" cy="582176"/>
            </a:xfrm>
            <a:prstGeom prst="rect">
              <a:avLst/>
            </a:prstGeom>
            <a:solidFill>
              <a:schemeClr val="accent5">
                <a:alpha val="25000"/>
              </a:schemeClr>
            </a:solidFill>
            <a:ln>
              <a:noFill/>
              <a:headEnd type="none" w="med" len="med"/>
              <a:tailEnd type="none" w="med" len="med"/>
            </a:ln>
            <a:effectLst>
              <a:outerShdw blurRad="1143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2000">
                  <a:noFill/>
                  <a:cs typeface="Segoe UI" pitchFamily="34" charset="0"/>
                </a:rPr>
                <a:t>6</a:t>
              </a:r>
            </a:p>
          </p:txBody>
        </p:sp>
      </p:grpSp>
      <p:sp>
        <p:nvSpPr>
          <p:cNvPr id="56" name="TextBox 55">
            <a:extLst>
              <a:ext uri="{FF2B5EF4-FFF2-40B4-BE49-F238E27FC236}">
                <a16:creationId xmlns:a16="http://schemas.microsoft.com/office/drawing/2014/main" xmlns="" id="{1559F434-15F9-48B1-B0CF-CD3F70B2473B}"/>
              </a:ext>
            </a:extLst>
          </p:cNvPr>
          <p:cNvSpPr txBox="1"/>
          <p:nvPr/>
        </p:nvSpPr>
        <p:spPr>
          <a:xfrm>
            <a:off x="584200" y="5504841"/>
            <a:ext cx="4065858" cy="615553"/>
          </a:xfrm>
          <a:prstGeom prst="rect">
            <a:avLst/>
          </a:prstGeom>
          <a:noFill/>
        </p:spPr>
        <p:txBody>
          <a:bodyPr wrap="square" lIns="0" tIns="0" rIns="0" bIns="0" rtlCol="0">
            <a:spAutoFit/>
          </a:bodyPr>
          <a:lstStyle/>
          <a:p>
            <a:r>
              <a:rPr lang="en-US" sz="2000" dirty="0"/>
              <a:t>Enables industry and role-based applications</a:t>
            </a:r>
            <a:endParaRPr lang="en-US" sz="2000" spc="-30" dirty="0">
              <a:gradFill>
                <a:gsLst>
                  <a:gs pos="2917">
                    <a:schemeClr val="tx1"/>
                  </a:gs>
                  <a:gs pos="30000">
                    <a:schemeClr val="tx1"/>
                  </a:gs>
                </a:gsLst>
                <a:lin ang="5400000" scaled="0"/>
              </a:gradFill>
              <a:cs typeface="Segoe UI Semibold" panose="020B0702040204020203" pitchFamily="34" charset="0"/>
            </a:endParaRPr>
          </a:p>
        </p:txBody>
      </p:sp>
      <p:sp>
        <p:nvSpPr>
          <p:cNvPr id="68" name="TextBox 67">
            <a:extLst>
              <a:ext uri="{FF2B5EF4-FFF2-40B4-BE49-F238E27FC236}">
                <a16:creationId xmlns:a16="http://schemas.microsoft.com/office/drawing/2014/main" xmlns="" id="{B943116F-A004-4AB1-9852-1E8FF78C5CA4}"/>
              </a:ext>
            </a:extLst>
          </p:cNvPr>
          <p:cNvSpPr txBox="1"/>
          <p:nvPr/>
        </p:nvSpPr>
        <p:spPr>
          <a:xfrm>
            <a:off x="1387061" y="751759"/>
            <a:ext cx="673229" cy="333425"/>
          </a:xfrm>
          <a:prstGeom prst="rect">
            <a:avLst/>
          </a:prstGeom>
          <a:noFill/>
        </p:spPr>
        <p:txBody>
          <a:bodyPr wrap="square" lIns="0" tIns="0" rIns="0" bIns="0" rtlCol="0">
            <a:spAutoFit/>
          </a:bodyPr>
          <a:lstStyle/>
          <a:p>
            <a:pPr algn="ctr" defTabSz="430252">
              <a:lnSpc>
                <a:spcPts val="1300"/>
              </a:lnSpc>
              <a:defRPr/>
            </a:pPr>
            <a:r>
              <a:rPr lang="en-US" sz="1100" kern="0" spc="-24" dirty="0">
                <a:solidFill>
                  <a:schemeClr val="tx1">
                    <a:alpha val="10000"/>
                  </a:schemeClr>
                </a:solidFill>
                <a:latin typeface="Segoe UI Semibold"/>
                <a:cs typeface="Segoe UI Semilight" panose="020B0402040204020203" pitchFamily="34" charset="0"/>
              </a:rPr>
              <a:t>Microsoft Graph</a:t>
            </a:r>
          </a:p>
        </p:txBody>
      </p:sp>
      <p:sp>
        <p:nvSpPr>
          <p:cNvPr id="69" name="TextBox 68">
            <a:extLst>
              <a:ext uri="{FF2B5EF4-FFF2-40B4-BE49-F238E27FC236}">
                <a16:creationId xmlns:a16="http://schemas.microsoft.com/office/drawing/2014/main" xmlns="" id="{97B7A961-0CB6-4A78-A252-FBB48F5436E9}"/>
              </a:ext>
            </a:extLst>
          </p:cNvPr>
          <p:cNvSpPr txBox="1"/>
          <p:nvPr/>
        </p:nvSpPr>
        <p:spPr>
          <a:xfrm>
            <a:off x="561109" y="751759"/>
            <a:ext cx="673229" cy="333425"/>
          </a:xfrm>
          <a:prstGeom prst="rect">
            <a:avLst/>
          </a:prstGeom>
          <a:noFill/>
        </p:spPr>
        <p:txBody>
          <a:bodyPr wrap="square" lIns="0" tIns="0" rIns="0" bIns="0" rtlCol="0">
            <a:spAutoFit/>
          </a:bodyPr>
          <a:lstStyle>
            <a:defPPr>
              <a:defRPr lang="en-US"/>
            </a:defPPr>
            <a:lvl1pPr algn="ctr" defTabSz="430252">
              <a:lnSpc>
                <a:spcPts val="1300"/>
              </a:lnSpc>
              <a:defRPr sz="1100" kern="0" spc="-24">
                <a:solidFill>
                  <a:schemeClr val="tx1">
                    <a:alpha val="25000"/>
                  </a:schemeClr>
                </a:solidFill>
                <a:latin typeface="Segoe UI Semibold"/>
                <a:cs typeface="Segoe UI Semilight" panose="020B0402040204020203" pitchFamily="34" charset="0"/>
              </a:defRPr>
            </a:lvl1pPr>
          </a:lstStyle>
          <a:p>
            <a:r>
              <a:rPr lang="en-US" dirty="0">
                <a:solidFill>
                  <a:schemeClr val="tx1">
                    <a:alpha val="10000"/>
                  </a:schemeClr>
                </a:solidFill>
              </a:rPr>
              <a:t>Microsoft Identity</a:t>
            </a:r>
          </a:p>
        </p:txBody>
      </p:sp>
      <p:sp>
        <p:nvSpPr>
          <p:cNvPr id="70" name="TextBox 69">
            <a:extLst>
              <a:ext uri="{FF2B5EF4-FFF2-40B4-BE49-F238E27FC236}">
                <a16:creationId xmlns:a16="http://schemas.microsoft.com/office/drawing/2014/main" xmlns="" id="{5E4B5F73-D2C4-4855-932B-2D69F010DF08}"/>
              </a:ext>
            </a:extLst>
          </p:cNvPr>
          <p:cNvSpPr txBox="1"/>
          <p:nvPr/>
        </p:nvSpPr>
        <p:spPr>
          <a:xfrm>
            <a:off x="3040257" y="751759"/>
            <a:ext cx="673229" cy="333425"/>
          </a:xfrm>
          <a:prstGeom prst="rect">
            <a:avLst/>
          </a:prstGeom>
          <a:noFill/>
        </p:spPr>
        <p:txBody>
          <a:bodyPr wrap="square" lIns="0" tIns="0" rIns="0" bIns="0" rtlCol="0">
            <a:spAutoFit/>
          </a:bodyPr>
          <a:lstStyle>
            <a:defPPr>
              <a:defRPr lang="en-US"/>
            </a:defPPr>
            <a:lvl1pPr algn="ctr" defTabSz="430252">
              <a:lnSpc>
                <a:spcPts val="1300"/>
              </a:lnSpc>
              <a:defRPr sz="1100" kern="0" spc="-24">
                <a:solidFill>
                  <a:schemeClr val="tx1">
                    <a:alpha val="25000"/>
                  </a:schemeClr>
                </a:solidFill>
                <a:latin typeface="Segoe UI Semibold"/>
                <a:cs typeface="Segoe UI Semilight" panose="020B0402040204020203" pitchFamily="34" charset="0"/>
              </a:defRPr>
            </a:lvl1pPr>
          </a:lstStyle>
          <a:p>
            <a:r>
              <a:rPr lang="en-US" dirty="0">
                <a:solidFill>
                  <a:schemeClr val="tx1">
                    <a:alpha val="10000"/>
                  </a:schemeClr>
                </a:solidFill>
              </a:rPr>
              <a:t>Microsoft Edge</a:t>
            </a:r>
          </a:p>
        </p:txBody>
      </p:sp>
      <p:sp>
        <p:nvSpPr>
          <p:cNvPr id="71" name="TextBox 70">
            <a:extLst>
              <a:ext uri="{FF2B5EF4-FFF2-40B4-BE49-F238E27FC236}">
                <a16:creationId xmlns:a16="http://schemas.microsoft.com/office/drawing/2014/main" xmlns="" id="{408EDBD5-D873-4031-87FB-EE43CDF9E7F1}"/>
              </a:ext>
            </a:extLst>
          </p:cNvPr>
          <p:cNvSpPr txBox="1"/>
          <p:nvPr/>
        </p:nvSpPr>
        <p:spPr>
          <a:xfrm>
            <a:off x="3866475" y="751759"/>
            <a:ext cx="673229" cy="333425"/>
          </a:xfrm>
          <a:prstGeom prst="rect">
            <a:avLst/>
          </a:prstGeom>
          <a:noFill/>
        </p:spPr>
        <p:txBody>
          <a:bodyPr wrap="square" lIns="0" tIns="0" rIns="0" bIns="0" rtlCol="0">
            <a:spAutoFit/>
          </a:bodyPr>
          <a:lstStyle>
            <a:defPPr>
              <a:defRPr lang="en-US"/>
            </a:defPPr>
            <a:lvl1pPr algn="ctr" defTabSz="430252">
              <a:lnSpc>
                <a:spcPts val="1300"/>
              </a:lnSpc>
              <a:defRPr sz="1200" kern="0" spc="-24">
                <a:latin typeface="Segoe UI Semibold"/>
                <a:cs typeface="Segoe UI Semilight" panose="020B0402040204020203" pitchFamily="34" charset="0"/>
              </a:defRPr>
            </a:lvl1pPr>
          </a:lstStyle>
          <a:p>
            <a:r>
              <a:rPr lang="en-US" dirty="0"/>
              <a:t>Microsoft Teams</a:t>
            </a:r>
          </a:p>
        </p:txBody>
      </p:sp>
      <p:sp>
        <p:nvSpPr>
          <p:cNvPr id="72" name="TextBox 71">
            <a:extLst>
              <a:ext uri="{FF2B5EF4-FFF2-40B4-BE49-F238E27FC236}">
                <a16:creationId xmlns:a16="http://schemas.microsoft.com/office/drawing/2014/main" xmlns="" id="{45D6BA33-E39B-4D51-88C7-D30E1EA0C0B8}"/>
              </a:ext>
            </a:extLst>
          </p:cNvPr>
          <p:cNvSpPr txBox="1"/>
          <p:nvPr/>
        </p:nvSpPr>
        <p:spPr>
          <a:xfrm>
            <a:off x="4702706" y="751759"/>
            <a:ext cx="673229" cy="500137"/>
          </a:xfrm>
          <a:prstGeom prst="rect">
            <a:avLst/>
          </a:prstGeom>
          <a:noFill/>
        </p:spPr>
        <p:txBody>
          <a:bodyPr wrap="square" lIns="0" tIns="0" rIns="0" bIns="0" rtlCol="0">
            <a:spAutoFit/>
          </a:bodyPr>
          <a:lstStyle>
            <a:defPPr>
              <a:defRPr lang="en-US"/>
            </a:defPPr>
            <a:lvl1pPr algn="ctr" defTabSz="430252">
              <a:lnSpc>
                <a:spcPts val="1300"/>
              </a:lnSpc>
              <a:defRPr sz="1100" kern="0" spc="-24">
                <a:solidFill>
                  <a:schemeClr val="tx1">
                    <a:alpha val="25000"/>
                  </a:schemeClr>
                </a:solidFill>
                <a:latin typeface="Segoe UI Semibold"/>
                <a:cs typeface="Segoe UI Semilight" panose="020B0402040204020203" pitchFamily="34" charset="0"/>
              </a:defRPr>
            </a:lvl1pPr>
          </a:lstStyle>
          <a:p>
            <a:r>
              <a:rPr lang="en-US" dirty="0">
                <a:solidFill>
                  <a:schemeClr val="tx1">
                    <a:alpha val="10000"/>
                  </a:schemeClr>
                </a:solidFill>
              </a:rPr>
              <a:t>Microsoft Office &amp; SharePoint</a:t>
            </a:r>
          </a:p>
        </p:txBody>
      </p:sp>
      <p:sp>
        <p:nvSpPr>
          <p:cNvPr id="73" name="TextBox 72">
            <a:extLst>
              <a:ext uri="{FF2B5EF4-FFF2-40B4-BE49-F238E27FC236}">
                <a16:creationId xmlns:a16="http://schemas.microsoft.com/office/drawing/2014/main" xmlns="" id="{6DBDF12B-B579-4A82-964B-E0CA825212B3}"/>
              </a:ext>
            </a:extLst>
          </p:cNvPr>
          <p:cNvSpPr txBox="1"/>
          <p:nvPr/>
        </p:nvSpPr>
        <p:spPr>
          <a:xfrm>
            <a:off x="2218285" y="751759"/>
            <a:ext cx="673229" cy="333425"/>
          </a:xfrm>
          <a:prstGeom prst="rect">
            <a:avLst/>
          </a:prstGeom>
          <a:noFill/>
        </p:spPr>
        <p:txBody>
          <a:bodyPr wrap="square" lIns="0" tIns="0" rIns="0" bIns="0" rtlCol="0">
            <a:spAutoFit/>
          </a:bodyPr>
          <a:lstStyle/>
          <a:p>
            <a:pPr algn="ctr" defTabSz="430252">
              <a:lnSpc>
                <a:spcPts val="1300"/>
              </a:lnSpc>
              <a:defRPr/>
            </a:pPr>
            <a:r>
              <a:rPr lang="en-US" sz="1100" kern="0" spc="-24" dirty="0">
                <a:solidFill>
                  <a:schemeClr val="tx1">
                    <a:alpha val="10000"/>
                  </a:schemeClr>
                </a:solidFill>
                <a:latin typeface="Segoe UI Semibold"/>
                <a:cs typeface="Segoe UI Semilight" panose="020B0402040204020203" pitchFamily="34" charset="0"/>
              </a:rPr>
              <a:t>Microsoft Windows</a:t>
            </a:r>
          </a:p>
        </p:txBody>
      </p:sp>
    </p:spTree>
    <p:extLst>
      <p:ext uri="{BB962C8B-B14F-4D97-AF65-F5344CB8AC3E}">
        <p14:creationId xmlns:p14="http://schemas.microsoft.com/office/powerpoint/2010/main" val="773647787"/>
      </p:ext>
    </p:extLst>
  </p:cSld>
  <p:clrMapOvr>
    <a:masterClrMapping/>
  </p:clrMapOvr>
  <mc:AlternateContent xmlns:mc="http://schemas.openxmlformats.org/markup-compatibility/2006">
    <mc:Choice xmlns:p159="http://schemas.microsoft.com/office/powerpoint/2015/09/main" xmlns="" Requires="p159">
      <p:transitio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2"/>
                                        </p:tgtEl>
                                        <p:attrNameLst>
                                          <p:attrName>style.visibility</p:attrName>
                                        </p:attrNameLst>
                                      </p:cBhvr>
                                      <p:to>
                                        <p:strVal val="visible"/>
                                      </p:to>
                                    </p:set>
                                    <p:animEffect transition="in" filter="fade">
                                      <p:cBhvr>
                                        <p:cTn id="7" dur="500"/>
                                        <p:tgtEl>
                                          <p:spTgt spid="62"/>
                                        </p:tgtEl>
                                      </p:cBhvr>
                                    </p:animEffect>
                                  </p:childTnLst>
                                </p:cTn>
                              </p:par>
                              <p:par>
                                <p:cTn id="8" presetID="42" presetClass="path" presetSubtype="0" decel="100000" fill="hold" grpId="1" nodeType="withEffect">
                                  <p:stCondLst>
                                    <p:cond delay="0"/>
                                  </p:stCondLst>
                                  <p:childTnLst>
                                    <p:animMotion origin="layout" path="M 1.45833E-6 3.7037E-6 L 1.45833E-6 -0.02338 " pathEditMode="relative" rAng="0" ptsTypes="AA">
                                      <p:cBhvr>
                                        <p:cTn id="9" dur="500" spd="-100000" fill="hold"/>
                                        <p:tgtEl>
                                          <p:spTgt spid="62"/>
                                        </p:tgtEl>
                                        <p:attrNameLst>
                                          <p:attrName>ppt_x</p:attrName>
                                          <p:attrName>ppt_y</p:attrName>
                                        </p:attrNameLst>
                                      </p:cBhvr>
                                      <p:rCtr x="0" y="-1181"/>
                                    </p:animMotion>
                                  </p:childTnLst>
                                </p:cTn>
                              </p:par>
                              <p:par>
                                <p:cTn id="10" presetID="10" presetClass="entr" presetSubtype="0" fill="hold" nodeType="withEffect">
                                  <p:stCondLst>
                                    <p:cond delay="0"/>
                                  </p:stCondLst>
                                  <p:childTnLst>
                                    <p:set>
                                      <p:cBhvr>
                                        <p:cTn id="11" dur="1" fill="hold">
                                          <p:stCondLst>
                                            <p:cond delay="0"/>
                                          </p:stCondLst>
                                        </p:cTn>
                                        <p:tgtEl>
                                          <p:spTgt spid="66"/>
                                        </p:tgtEl>
                                        <p:attrNameLst>
                                          <p:attrName>style.visibility</p:attrName>
                                        </p:attrNameLst>
                                      </p:cBhvr>
                                      <p:to>
                                        <p:strVal val="visible"/>
                                      </p:to>
                                    </p:set>
                                    <p:animEffect transition="in" filter="fade">
                                      <p:cBhvr>
                                        <p:cTn id="12" dur="500"/>
                                        <p:tgtEl>
                                          <p:spTgt spid="66"/>
                                        </p:tgtEl>
                                      </p:cBhvr>
                                    </p:animEffect>
                                  </p:childTnLst>
                                </p:cTn>
                              </p:par>
                              <p:par>
                                <p:cTn id="13" presetID="10" presetClass="entr" presetSubtype="0" fill="hold" nodeType="withEffect">
                                  <p:stCondLst>
                                    <p:cond delay="25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ntr" presetSubtype="0" fill="hold" grpId="0" nodeType="withEffect">
                                  <p:stCondLst>
                                    <p:cond delay="350"/>
                                  </p:stCondLst>
                                  <p:childTnLst>
                                    <p:set>
                                      <p:cBhvr>
                                        <p:cTn id="17" dur="1" fill="hold">
                                          <p:stCondLst>
                                            <p:cond delay="0"/>
                                          </p:stCondLst>
                                        </p:cTn>
                                        <p:tgtEl>
                                          <p:spTgt spid="64"/>
                                        </p:tgtEl>
                                        <p:attrNameLst>
                                          <p:attrName>style.visibility</p:attrName>
                                        </p:attrNameLst>
                                      </p:cBhvr>
                                      <p:to>
                                        <p:strVal val="visible"/>
                                      </p:to>
                                    </p:set>
                                    <p:animEffect transition="in" filter="fade">
                                      <p:cBhvr>
                                        <p:cTn id="18" dur="500"/>
                                        <p:tgtEl>
                                          <p:spTgt spid="64"/>
                                        </p:tgtEl>
                                      </p:cBhvr>
                                    </p:animEffect>
                                  </p:childTnLst>
                                </p:cTn>
                              </p:par>
                              <p:par>
                                <p:cTn id="19" presetID="42" presetClass="path" presetSubtype="0" decel="100000" fill="hold" grpId="1" nodeType="withEffect">
                                  <p:stCondLst>
                                    <p:cond delay="350"/>
                                  </p:stCondLst>
                                  <p:childTnLst>
                                    <p:animMotion origin="layout" path="M -0.03033 -2.22222E-6 L 5E-6 -2.22222E-6 " pathEditMode="relative" rAng="0" ptsTypes="AA">
                                      <p:cBhvr>
                                        <p:cTn id="20" dur="600" fill="hold"/>
                                        <p:tgtEl>
                                          <p:spTgt spid="64"/>
                                        </p:tgtEl>
                                        <p:attrNameLst>
                                          <p:attrName>ppt_x</p:attrName>
                                          <p:attrName>ppt_y</p:attrName>
                                        </p:attrNameLst>
                                      </p:cBhvr>
                                      <p:rCtr x="1510" y="0"/>
                                    </p:animMotion>
                                  </p:childTnLst>
                                </p:cTn>
                              </p:par>
                              <p:par>
                                <p:cTn id="21" presetID="10" presetClass="entr" presetSubtype="0" fill="hold" grpId="0" nodeType="withEffect">
                                  <p:stCondLst>
                                    <p:cond delay="450"/>
                                  </p:stCondLst>
                                  <p:childTnLst>
                                    <p:set>
                                      <p:cBhvr>
                                        <p:cTn id="22" dur="1" fill="hold">
                                          <p:stCondLst>
                                            <p:cond delay="0"/>
                                          </p:stCondLst>
                                        </p:cTn>
                                        <p:tgtEl>
                                          <p:spTgt spid="65"/>
                                        </p:tgtEl>
                                        <p:attrNameLst>
                                          <p:attrName>style.visibility</p:attrName>
                                        </p:attrNameLst>
                                      </p:cBhvr>
                                      <p:to>
                                        <p:strVal val="visible"/>
                                      </p:to>
                                    </p:set>
                                    <p:animEffect transition="in" filter="fade">
                                      <p:cBhvr>
                                        <p:cTn id="23" dur="500"/>
                                        <p:tgtEl>
                                          <p:spTgt spid="65"/>
                                        </p:tgtEl>
                                      </p:cBhvr>
                                    </p:animEffect>
                                  </p:childTnLst>
                                </p:cTn>
                              </p:par>
                              <p:par>
                                <p:cTn id="24" presetID="42" presetClass="path" presetSubtype="0" decel="100000" fill="hold" grpId="1" nodeType="withEffect">
                                  <p:stCondLst>
                                    <p:cond delay="450"/>
                                  </p:stCondLst>
                                  <p:childTnLst>
                                    <p:animMotion origin="layout" path="M -0.03034 3.7037E-6 L -1.45833E-6 3.7037E-6 " pathEditMode="relative" rAng="0" ptsTypes="AA">
                                      <p:cBhvr>
                                        <p:cTn id="25" dur="600" fill="hold"/>
                                        <p:tgtEl>
                                          <p:spTgt spid="65"/>
                                        </p:tgtEl>
                                        <p:attrNameLst>
                                          <p:attrName>ppt_x</p:attrName>
                                          <p:attrName>ppt_y</p:attrName>
                                        </p:attrNameLst>
                                      </p:cBhvr>
                                      <p:rCtr x="1510" y="0"/>
                                    </p:animMotion>
                                  </p:childTnLst>
                                </p:cTn>
                              </p:par>
                              <p:par>
                                <p:cTn id="26" presetID="10" presetClass="entr" presetSubtype="0" fill="hold" grpId="0" nodeType="withEffect">
                                  <p:stCondLst>
                                    <p:cond delay="550"/>
                                  </p:stCondLst>
                                  <p:childTnLst>
                                    <p:set>
                                      <p:cBhvr>
                                        <p:cTn id="27" dur="1" fill="hold">
                                          <p:stCondLst>
                                            <p:cond delay="0"/>
                                          </p:stCondLst>
                                        </p:cTn>
                                        <p:tgtEl>
                                          <p:spTgt spid="63"/>
                                        </p:tgtEl>
                                        <p:attrNameLst>
                                          <p:attrName>style.visibility</p:attrName>
                                        </p:attrNameLst>
                                      </p:cBhvr>
                                      <p:to>
                                        <p:strVal val="visible"/>
                                      </p:to>
                                    </p:set>
                                    <p:animEffect transition="in" filter="fade">
                                      <p:cBhvr>
                                        <p:cTn id="28" dur="500"/>
                                        <p:tgtEl>
                                          <p:spTgt spid="63"/>
                                        </p:tgtEl>
                                      </p:cBhvr>
                                    </p:animEffect>
                                  </p:childTnLst>
                                </p:cTn>
                              </p:par>
                              <p:par>
                                <p:cTn id="29" presetID="42" presetClass="path" presetSubtype="0" decel="100000" fill="hold" grpId="1" nodeType="withEffect">
                                  <p:stCondLst>
                                    <p:cond delay="550"/>
                                  </p:stCondLst>
                                  <p:childTnLst>
                                    <p:animMotion origin="layout" path="M -0.03033 1.11022E-16 L -4.79167E-6 1.11022E-16 " pathEditMode="relative" rAng="0" ptsTypes="AA">
                                      <p:cBhvr>
                                        <p:cTn id="30" dur="600" fill="hold"/>
                                        <p:tgtEl>
                                          <p:spTgt spid="63"/>
                                        </p:tgtEl>
                                        <p:attrNameLst>
                                          <p:attrName>ppt_x</p:attrName>
                                          <p:attrName>ppt_y</p:attrName>
                                        </p:attrNameLst>
                                      </p:cBhvr>
                                      <p:rCtr x="1510" y="0"/>
                                    </p:animMotion>
                                  </p:childTnLst>
                                </p:cTn>
                              </p:par>
                              <p:par>
                                <p:cTn id="31" presetID="10" presetClass="entr" presetSubtype="0" fill="hold" grpId="0" nodeType="withEffect">
                                  <p:stCondLst>
                                    <p:cond delay="550"/>
                                  </p:stCondLst>
                                  <p:childTnLst>
                                    <p:set>
                                      <p:cBhvr>
                                        <p:cTn id="32" dur="1" fill="hold">
                                          <p:stCondLst>
                                            <p:cond delay="0"/>
                                          </p:stCondLst>
                                        </p:cTn>
                                        <p:tgtEl>
                                          <p:spTgt spid="56"/>
                                        </p:tgtEl>
                                        <p:attrNameLst>
                                          <p:attrName>style.visibility</p:attrName>
                                        </p:attrNameLst>
                                      </p:cBhvr>
                                      <p:to>
                                        <p:strVal val="visible"/>
                                      </p:to>
                                    </p:set>
                                    <p:animEffect transition="in" filter="fade">
                                      <p:cBhvr>
                                        <p:cTn id="33" dur="500"/>
                                        <p:tgtEl>
                                          <p:spTgt spid="56"/>
                                        </p:tgtEl>
                                      </p:cBhvr>
                                    </p:animEffect>
                                  </p:childTnLst>
                                </p:cTn>
                              </p:par>
                              <p:par>
                                <p:cTn id="34" presetID="42" presetClass="path" presetSubtype="0" decel="100000" fill="hold" grpId="1" nodeType="withEffect">
                                  <p:stCondLst>
                                    <p:cond delay="550"/>
                                  </p:stCondLst>
                                  <p:childTnLst>
                                    <p:animMotion origin="layout" path="M -0.03034 -3.7037E-6 L -3.33333E-6 -3.7037E-6 " pathEditMode="relative" rAng="0" ptsTypes="AA">
                                      <p:cBhvr>
                                        <p:cTn id="35" dur="600" fill="hold"/>
                                        <p:tgtEl>
                                          <p:spTgt spid="56"/>
                                        </p:tgtEl>
                                        <p:attrNameLst>
                                          <p:attrName>ppt_x</p:attrName>
                                          <p:attrName>ppt_y</p:attrName>
                                        </p:attrNameLst>
                                      </p:cBhvr>
                                      <p:rCtr x="151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p:bldP spid="62" grpId="1"/>
      <p:bldP spid="63" grpId="0"/>
      <p:bldP spid="63" grpId="1"/>
      <p:bldP spid="64" grpId="0"/>
      <p:bldP spid="64" grpId="1"/>
      <p:bldP spid="65" grpId="0"/>
      <p:bldP spid="65" grpId="1"/>
      <p:bldP spid="56" grpId="0"/>
      <p:bldP spid="56" grpId="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erson sitting at a table in front of a computer&#10;&#10;Description automatically generated">
            <a:extLst>
              <a:ext uri="{FF2B5EF4-FFF2-40B4-BE49-F238E27FC236}">
                <a16:creationId xmlns:a16="http://schemas.microsoft.com/office/drawing/2014/main" xmlns="" id="{2B53209F-5056-4E67-9D19-D32E49FF9CD8}"/>
              </a:ext>
            </a:extLst>
          </p:cNvPr>
          <p:cNvPicPr>
            <a:picLocks noChangeAspect="1"/>
          </p:cNvPicPr>
          <p:nvPr/>
        </p:nvPicPr>
        <p:blipFill rotWithShape="1">
          <a:blip r:embed="rId3"/>
          <a:srcRect l="16477" t="3577" r="22505"/>
          <a:stretch/>
        </p:blipFill>
        <p:spPr>
          <a:xfrm>
            <a:off x="5944528" y="292098"/>
            <a:ext cx="5953784" cy="6272215"/>
          </a:xfrm>
          <a:prstGeom prst="rect">
            <a:avLst/>
          </a:prstGeom>
          <a:blipFill>
            <a:blip r:embed="rId4"/>
            <a:stretch>
              <a:fillRect/>
            </a:stretch>
          </a:blipFill>
          <a:effectLst>
            <a:outerShdw blurRad="254000" dist="50800" dir="2700000" algn="tl" rotWithShape="0">
              <a:prstClr val="black">
                <a:alpha val="35000"/>
              </a:prstClr>
            </a:outerShdw>
          </a:effectLst>
        </p:spPr>
      </p:pic>
      <p:sp>
        <p:nvSpPr>
          <p:cNvPr id="28" name="TextBox 27">
            <a:extLst>
              <a:ext uri="{FF2B5EF4-FFF2-40B4-BE49-F238E27FC236}">
                <a16:creationId xmlns:a16="http://schemas.microsoft.com/office/drawing/2014/main" xmlns="" id="{A258D841-C0CD-48DD-939A-15360C5BEB2C}"/>
              </a:ext>
            </a:extLst>
          </p:cNvPr>
          <p:cNvSpPr txBox="1"/>
          <p:nvPr/>
        </p:nvSpPr>
        <p:spPr>
          <a:xfrm>
            <a:off x="584200" y="1911989"/>
            <a:ext cx="4865914" cy="523220"/>
          </a:xfrm>
          <a:prstGeom prst="rect">
            <a:avLst/>
          </a:prstGeom>
          <a:noFill/>
        </p:spPr>
        <p:txBody>
          <a:bodyPr wrap="square" lIns="0" tIns="0" rIns="0" bIns="0" rtlCol="0">
            <a:spAutoFit/>
          </a:bodyPr>
          <a:lstStyle/>
          <a:p>
            <a:r>
              <a:rPr lang="en-US" sz="3400" b="1" dirty="0"/>
              <a:t>Office and SharePoint</a:t>
            </a:r>
          </a:p>
        </p:txBody>
      </p:sp>
      <p:sp>
        <p:nvSpPr>
          <p:cNvPr id="29" name="TextBox 28">
            <a:extLst>
              <a:ext uri="{FF2B5EF4-FFF2-40B4-BE49-F238E27FC236}">
                <a16:creationId xmlns:a16="http://schemas.microsoft.com/office/drawing/2014/main" xmlns="" id="{E13512E6-65BF-4E3F-A498-022737A84C98}"/>
              </a:ext>
            </a:extLst>
          </p:cNvPr>
          <p:cNvSpPr txBox="1"/>
          <p:nvPr/>
        </p:nvSpPr>
        <p:spPr>
          <a:xfrm>
            <a:off x="584201" y="3111265"/>
            <a:ext cx="3481388" cy="615553"/>
          </a:xfrm>
          <a:prstGeom prst="rect">
            <a:avLst/>
          </a:prstGeom>
          <a:noFill/>
        </p:spPr>
        <p:txBody>
          <a:bodyPr wrap="square" lIns="0" tIns="0" rIns="0" bIns="0" rtlCol="0">
            <a:spAutoFit/>
          </a:bodyPr>
          <a:lstStyle/>
          <a:p>
            <a:r>
              <a:rPr lang="en-US" sz="2000" dirty="0">
                <a:gradFill>
                  <a:gsLst>
                    <a:gs pos="2917">
                      <a:schemeClr val="tx1"/>
                    </a:gs>
                    <a:gs pos="30000">
                      <a:schemeClr val="tx1"/>
                    </a:gs>
                  </a:gsLst>
                  <a:lin ang="5400000" scaled="0"/>
                </a:gradFill>
                <a:cs typeface="Segoe UI Semibold" panose="020B0702040204020203" pitchFamily="34" charset="0"/>
              </a:rPr>
              <a:t>For business process in the context of familiar tools </a:t>
            </a:r>
          </a:p>
        </p:txBody>
      </p:sp>
      <p:sp>
        <p:nvSpPr>
          <p:cNvPr id="30" name="TextBox 29">
            <a:extLst>
              <a:ext uri="{FF2B5EF4-FFF2-40B4-BE49-F238E27FC236}">
                <a16:creationId xmlns:a16="http://schemas.microsoft.com/office/drawing/2014/main" xmlns="" id="{F006578D-6E6A-437A-B0CD-863B0610D29E}"/>
              </a:ext>
            </a:extLst>
          </p:cNvPr>
          <p:cNvSpPr txBox="1"/>
          <p:nvPr/>
        </p:nvSpPr>
        <p:spPr>
          <a:xfrm>
            <a:off x="584200" y="3955105"/>
            <a:ext cx="3955504" cy="615553"/>
          </a:xfrm>
          <a:prstGeom prst="rect">
            <a:avLst/>
          </a:prstGeom>
          <a:noFill/>
        </p:spPr>
        <p:txBody>
          <a:bodyPr wrap="square" lIns="0" tIns="0" rIns="0" bIns="0" rtlCol="0">
            <a:spAutoFit/>
          </a:bodyPr>
          <a:lstStyle/>
          <a:p>
            <a:r>
              <a:rPr lang="en-US" sz="2000" dirty="0"/>
              <a:t>SharePoint is the home for content for Microsoft 365 </a:t>
            </a:r>
            <a:endParaRPr lang="en-US" sz="2000" dirty="0">
              <a:gradFill>
                <a:gsLst>
                  <a:gs pos="2917">
                    <a:schemeClr val="tx1"/>
                  </a:gs>
                  <a:gs pos="30000">
                    <a:schemeClr val="tx1"/>
                  </a:gs>
                </a:gsLst>
                <a:lin ang="5400000" scaled="0"/>
              </a:gradFill>
              <a:cs typeface="Segoe UI Semibold" panose="020B0702040204020203" pitchFamily="34" charset="0"/>
            </a:endParaRPr>
          </a:p>
        </p:txBody>
      </p:sp>
      <p:sp>
        <p:nvSpPr>
          <p:cNvPr id="31" name="TextBox 30">
            <a:extLst>
              <a:ext uri="{FF2B5EF4-FFF2-40B4-BE49-F238E27FC236}">
                <a16:creationId xmlns:a16="http://schemas.microsoft.com/office/drawing/2014/main" xmlns="" id="{0255575A-6C3C-4188-B4A4-29523C57F1CA}"/>
              </a:ext>
            </a:extLst>
          </p:cNvPr>
          <p:cNvSpPr txBox="1"/>
          <p:nvPr/>
        </p:nvSpPr>
        <p:spPr>
          <a:xfrm>
            <a:off x="584201" y="4798945"/>
            <a:ext cx="3559629" cy="615553"/>
          </a:xfrm>
          <a:prstGeom prst="rect">
            <a:avLst/>
          </a:prstGeom>
          <a:noFill/>
        </p:spPr>
        <p:txBody>
          <a:bodyPr wrap="square" lIns="0" tIns="0" rIns="0" bIns="0" rtlCol="0">
            <a:spAutoFit/>
          </a:bodyPr>
          <a:lstStyle/>
          <a:p>
            <a:r>
              <a:rPr lang="en-US" sz="2000" dirty="0"/>
              <a:t>Flexible business processes with Flow and PowerApps </a:t>
            </a:r>
            <a:endParaRPr lang="en-US" sz="2000" dirty="0">
              <a:gradFill>
                <a:gsLst>
                  <a:gs pos="2917">
                    <a:schemeClr val="tx1"/>
                  </a:gs>
                  <a:gs pos="30000">
                    <a:schemeClr val="tx1"/>
                  </a:gs>
                </a:gsLst>
                <a:lin ang="5400000" scaled="0"/>
              </a:gradFill>
              <a:cs typeface="Segoe UI Semibold" panose="020B0702040204020203" pitchFamily="34" charset="0"/>
            </a:endParaRPr>
          </a:p>
        </p:txBody>
      </p:sp>
      <p:cxnSp>
        <p:nvCxnSpPr>
          <p:cNvPr id="32" name="Straight Connector 31">
            <a:extLst>
              <a:ext uri="{FF2B5EF4-FFF2-40B4-BE49-F238E27FC236}">
                <a16:creationId xmlns:a16="http://schemas.microsoft.com/office/drawing/2014/main" xmlns="" id="{1BEAEBEE-8537-4001-8F0F-5576A1A3D5AD}"/>
              </a:ext>
            </a:extLst>
          </p:cNvPr>
          <p:cNvCxnSpPr/>
          <p:nvPr/>
        </p:nvCxnSpPr>
        <p:spPr>
          <a:xfrm>
            <a:off x="584200" y="2788889"/>
            <a:ext cx="822960" cy="0"/>
          </a:xfrm>
          <a:prstGeom prst="line">
            <a:avLst/>
          </a:prstGeom>
          <a:ln w="19050">
            <a:solidFill>
              <a:schemeClr val="bg2">
                <a:lumMod val="75000"/>
                <a:alpha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xmlns="" id="{AD840A66-2156-4506-BB3A-00C22F695387}"/>
              </a:ext>
            </a:extLst>
          </p:cNvPr>
          <p:cNvSpPr txBox="1"/>
          <p:nvPr/>
        </p:nvSpPr>
        <p:spPr>
          <a:xfrm>
            <a:off x="584200" y="5642784"/>
            <a:ext cx="4865914" cy="307777"/>
          </a:xfrm>
          <a:prstGeom prst="rect">
            <a:avLst/>
          </a:prstGeom>
          <a:noFill/>
        </p:spPr>
        <p:txBody>
          <a:bodyPr wrap="square" lIns="0" tIns="0" rIns="0" bIns="0" rtlCol="0">
            <a:spAutoFit/>
          </a:bodyPr>
          <a:lstStyle/>
          <a:p>
            <a:r>
              <a:rPr lang="en-US" sz="2000" dirty="0"/>
              <a:t>Deeply extend Office apps with the web </a:t>
            </a:r>
            <a:endParaRPr lang="en-US" sz="2000" dirty="0">
              <a:gradFill>
                <a:gsLst>
                  <a:gs pos="2917">
                    <a:schemeClr val="tx1"/>
                  </a:gs>
                  <a:gs pos="30000">
                    <a:schemeClr val="tx1"/>
                  </a:gs>
                </a:gsLst>
                <a:lin ang="5400000" scaled="0"/>
              </a:gradFill>
              <a:cs typeface="Segoe UI Semibold" panose="020B0702040204020203" pitchFamily="34" charset="0"/>
            </a:endParaRPr>
          </a:p>
        </p:txBody>
      </p:sp>
      <p:grpSp>
        <p:nvGrpSpPr>
          <p:cNvPr id="38" name="Group 37">
            <a:extLst>
              <a:ext uri="{FF2B5EF4-FFF2-40B4-BE49-F238E27FC236}">
                <a16:creationId xmlns:a16="http://schemas.microsoft.com/office/drawing/2014/main" xmlns="" id="{EF6A6393-8249-4348-9148-248ECBF6E754}"/>
              </a:ext>
            </a:extLst>
          </p:cNvPr>
          <p:cNvGrpSpPr/>
          <p:nvPr/>
        </p:nvGrpSpPr>
        <p:grpSpPr>
          <a:xfrm>
            <a:off x="1410153" y="585788"/>
            <a:ext cx="630127" cy="82296"/>
            <a:chOff x="1787641" y="-189373"/>
            <a:chExt cx="4555893" cy="582175"/>
          </a:xfrm>
          <a:effectLst>
            <a:outerShdw blurRad="76200" dir="18900000" sy="23000" kx="-1200000" algn="bl" rotWithShape="0">
              <a:prstClr val="black">
                <a:alpha val="75000"/>
              </a:prstClr>
            </a:outerShdw>
          </a:effectLst>
        </p:grpSpPr>
        <p:sp>
          <p:nvSpPr>
            <p:cNvPr id="39" name="Rectangle 38">
              <a:extLst>
                <a:ext uri="{FF2B5EF4-FFF2-40B4-BE49-F238E27FC236}">
                  <a16:creationId xmlns:a16="http://schemas.microsoft.com/office/drawing/2014/main" xmlns="" id="{D5CA76E7-9B2F-42F5-B4C0-B86A6975CE6A}"/>
                </a:ext>
              </a:extLst>
            </p:cNvPr>
            <p:cNvSpPr/>
            <p:nvPr/>
          </p:nvSpPr>
          <p:spPr bwMode="auto">
            <a:xfrm>
              <a:off x="1787641" y="-189373"/>
              <a:ext cx="4555893" cy="582175"/>
            </a:xfrm>
            <a:prstGeom prst="rect">
              <a:avLst/>
            </a:prstGeom>
            <a:solidFill>
              <a:schemeClr val="bg1">
                <a:alpha val="25000"/>
              </a:schemeClr>
            </a:solidFill>
            <a:ln>
              <a:noFill/>
              <a:headEnd type="none" w="med" len="med"/>
              <a:tailEnd type="none" w="med" len="med"/>
            </a:ln>
            <a:effectLst>
              <a:outerShdw blurRad="1143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gradFill>
                  <a:gsLst>
                    <a:gs pos="0">
                      <a:srgbClr val="FFFFFF"/>
                    </a:gs>
                    <a:gs pos="100000">
                      <a:srgbClr val="FFFFFF"/>
                    </a:gs>
                  </a:gsLst>
                  <a:lin ang="5400000" scaled="0"/>
                </a:gradFill>
                <a:cs typeface="Segoe UI" pitchFamily="34" charset="0"/>
              </a:endParaRPr>
            </a:p>
          </p:txBody>
        </p:sp>
        <p:sp>
          <p:nvSpPr>
            <p:cNvPr id="40" name="Rectangle 39">
              <a:extLst>
                <a:ext uri="{FF2B5EF4-FFF2-40B4-BE49-F238E27FC236}">
                  <a16:creationId xmlns:a16="http://schemas.microsoft.com/office/drawing/2014/main" xmlns="" id="{260DD540-B44C-4EB8-9677-50B9A5BD499D}"/>
                </a:ext>
              </a:extLst>
            </p:cNvPr>
            <p:cNvSpPr/>
            <p:nvPr/>
          </p:nvSpPr>
          <p:spPr bwMode="auto">
            <a:xfrm>
              <a:off x="1793490" y="-189373"/>
              <a:ext cx="4550044" cy="582175"/>
            </a:xfrm>
            <a:prstGeom prst="rect">
              <a:avLst/>
            </a:prstGeom>
            <a:solidFill>
              <a:schemeClr val="accent3">
                <a:alpha val="25000"/>
              </a:schemeClr>
            </a:solidFill>
            <a:ln>
              <a:noFill/>
              <a:headEnd type="none" w="med" len="med"/>
              <a:tailEnd type="none" w="med" len="med"/>
            </a:ln>
            <a:effectLst>
              <a:outerShdw blurRad="1143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2000">
                  <a:noFill/>
                  <a:cs typeface="Segoe UI" pitchFamily="34" charset="0"/>
                </a:rPr>
                <a:t>2</a:t>
              </a:r>
            </a:p>
          </p:txBody>
        </p:sp>
      </p:grpSp>
      <p:grpSp>
        <p:nvGrpSpPr>
          <p:cNvPr id="41" name="MS Identity">
            <a:extLst>
              <a:ext uri="{FF2B5EF4-FFF2-40B4-BE49-F238E27FC236}">
                <a16:creationId xmlns:a16="http://schemas.microsoft.com/office/drawing/2014/main" xmlns="" id="{BA2425B8-58DA-4568-90D7-98725D40E6C3}"/>
              </a:ext>
            </a:extLst>
          </p:cNvPr>
          <p:cNvGrpSpPr/>
          <p:nvPr/>
        </p:nvGrpSpPr>
        <p:grpSpPr>
          <a:xfrm>
            <a:off x="593332" y="585788"/>
            <a:ext cx="633012" cy="82296"/>
            <a:chOff x="6735847" y="5386727"/>
            <a:chExt cx="4555893" cy="585216"/>
          </a:xfrm>
          <a:effectLst>
            <a:outerShdw blurRad="76200" dir="18900000" sy="23000" kx="-1200000" algn="bl" rotWithShape="0">
              <a:prstClr val="black">
                <a:alpha val="75000"/>
              </a:prstClr>
            </a:outerShdw>
          </a:effectLst>
        </p:grpSpPr>
        <p:sp>
          <p:nvSpPr>
            <p:cNvPr id="42" name="Rectangle 41">
              <a:extLst>
                <a:ext uri="{FF2B5EF4-FFF2-40B4-BE49-F238E27FC236}">
                  <a16:creationId xmlns:a16="http://schemas.microsoft.com/office/drawing/2014/main" xmlns="" id="{C3EE2067-C7D0-4937-97C5-B44E3779B294}"/>
                </a:ext>
              </a:extLst>
            </p:cNvPr>
            <p:cNvSpPr/>
            <p:nvPr/>
          </p:nvSpPr>
          <p:spPr bwMode="auto">
            <a:xfrm>
              <a:off x="6735847" y="5386727"/>
              <a:ext cx="4555893" cy="582175"/>
            </a:xfrm>
            <a:prstGeom prst="rect">
              <a:avLst/>
            </a:prstGeom>
            <a:solidFill>
              <a:schemeClr val="bg1">
                <a:alpha val="25000"/>
              </a:schemeClr>
            </a:solidFill>
            <a:ln>
              <a:noFill/>
              <a:headEnd type="none" w="med" len="med"/>
              <a:tailEnd type="none" w="med" len="med"/>
            </a:ln>
            <a:effectLst>
              <a:outerShdw blurRad="1143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gradFill>
                  <a:gsLst>
                    <a:gs pos="0">
                      <a:srgbClr val="FFFFFF"/>
                    </a:gs>
                    <a:gs pos="100000">
                      <a:srgbClr val="FFFFFF"/>
                    </a:gs>
                  </a:gsLst>
                  <a:lin ang="5400000" scaled="0"/>
                </a:gradFill>
                <a:cs typeface="Segoe UI" pitchFamily="34" charset="0"/>
              </a:endParaRPr>
            </a:p>
          </p:txBody>
        </p:sp>
        <p:sp>
          <p:nvSpPr>
            <p:cNvPr id="43" name="Rectangle 42">
              <a:extLst>
                <a:ext uri="{FF2B5EF4-FFF2-40B4-BE49-F238E27FC236}">
                  <a16:creationId xmlns:a16="http://schemas.microsoft.com/office/drawing/2014/main" xmlns="" id="{E2036133-151E-4AAD-A2FC-1036F0B390A8}"/>
                </a:ext>
              </a:extLst>
            </p:cNvPr>
            <p:cNvSpPr/>
            <p:nvPr/>
          </p:nvSpPr>
          <p:spPr bwMode="auto">
            <a:xfrm>
              <a:off x="6735847" y="5386727"/>
              <a:ext cx="4548288" cy="585216"/>
            </a:xfrm>
            <a:prstGeom prst="rect">
              <a:avLst/>
            </a:prstGeom>
            <a:solidFill>
              <a:schemeClr val="accent2">
                <a:alpha val="25000"/>
              </a:schemeClr>
            </a:solidFill>
            <a:ln>
              <a:noFill/>
              <a:headEnd type="none" w="med" len="med"/>
              <a:tailEnd type="none" w="med" len="med"/>
            </a:ln>
            <a:effectLst>
              <a:outerShdw blurRad="1143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2000">
                  <a:noFill/>
                  <a:cs typeface="Segoe UI" pitchFamily="34" charset="0"/>
                </a:rPr>
                <a:t>1</a:t>
              </a:r>
            </a:p>
          </p:txBody>
        </p:sp>
      </p:grpSp>
      <p:grpSp>
        <p:nvGrpSpPr>
          <p:cNvPr id="44" name="Group 43">
            <a:extLst>
              <a:ext uri="{FF2B5EF4-FFF2-40B4-BE49-F238E27FC236}">
                <a16:creationId xmlns:a16="http://schemas.microsoft.com/office/drawing/2014/main" xmlns="" id="{0F4D89D2-9AF6-4F3A-B4F7-A75B544F0FA0}"/>
              </a:ext>
            </a:extLst>
          </p:cNvPr>
          <p:cNvGrpSpPr/>
          <p:nvPr/>
        </p:nvGrpSpPr>
        <p:grpSpPr>
          <a:xfrm>
            <a:off x="2233316" y="585788"/>
            <a:ext cx="634900" cy="82296"/>
            <a:chOff x="6728240" y="3600643"/>
            <a:chExt cx="4555895" cy="582175"/>
          </a:xfrm>
          <a:effectLst>
            <a:outerShdw blurRad="76200" dir="18900000" sy="23000" kx="-1200000" algn="bl" rotWithShape="0">
              <a:prstClr val="black">
                <a:alpha val="75000"/>
              </a:prstClr>
            </a:outerShdw>
          </a:effectLst>
        </p:grpSpPr>
        <p:sp>
          <p:nvSpPr>
            <p:cNvPr id="45" name="Rectangle 44">
              <a:extLst>
                <a:ext uri="{FF2B5EF4-FFF2-40B4-BE49-F238E27FC236}">
                  <a16:creationId xmlns:a16="http://schemas.microsoft.com/office/drawing/2014/main" xmlns="" id="{943C8B2B-B48C-4ED1-89F9-768BF0CCAE1C}"/>
                </a:ext>
              </a:extLst>
            </p:cNvPr>
            <p:cNvSpPr/>
            <p:nvPr/>
          </p:nvSpPr>
          <p:spPr bwMode="auto">
            <a:xfrm>
              <a:off x="6728240" y="3600643"/>
              <a:ext cx="4555893" cy="582175"/>
            </a:xfrm>
            <a:prstGeom prst="rect">
              <a:avLst/>
            </a:prstGeom>
            <a:solidFill>
              <a:schemeClr val="bg1">
                <a:alpha val="25000"/>
              </a:schemeClr>
            </a:solidFill>
            <a:ln>
              <a:noFill/>
              <a:headEnd type="none" w="med" len="med"/>
              <a:tailEnd type="none" w="med" len="med"/>
            </a:ln>
            <a:effectLst>
              <a:outerShdw blurRad="1143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gradFill>
                  <a:gsLst>
                    <a:gs pos="0">
                      <a:srgbClr val="FFFFFF"/>
                    </a:gs>
                    <a:gs pos="100000">
                      <a:srgbClr val="FFFFFF"/>
                    </a:gs>
                  </a:gsLst>
                  <a:lin ang="5400000" scaled="0"/>
                </a:gradFill>
                <a:cs typeface="Segoe UI" pitchFamily="34" charset="0"/>
              </a:endParaRPr>
            </a:p>
          </p:txBody>
        </p:sp>
        <p:sp>
          <p:nvSpPr>
            <p:cNvPr id="46" name="Rectangle 45">
              <a:extLst>
                <a:ext uri="{FF2B5EF4-FFF2-40B4-BE49-F238E27FC236}">
                  <a16:creationId xmlns:a16="http://schemas.microsoft.com/office/drawing/2014/main" xmlns="" id="{2F7E2265-1C84-48D8-A0A4-B78E593079E3}"/>
                </a:ext>
              </a:extLst>
            </p:cNvPr>
            <p:cNvSpPr/>
            <p:nvPr/>
          </p:nvSpPr>
          <p:spPr bwMode="auto">
            <a:xfrm>
              <a:off x="6728240" y="3600643"/>
              <a:ext cx="4555895" cy="582175"/>
            </a:xfrm>
            <a:prstGeom prst="rect">
              <a:avLst/>
            </a:prstGeom>
            <a:solidFill>
              <a:schemeClr val="accent1">
                <a:alpha val="25000"/>
              </a:schemeClr>
            </a:solidFill>
            <a:ln>
              <a:noFill/>
              <a:headEnd type="none" w="med" len="med"/>
              <a:tailEnd type="none" w="med" len="med"/>
            </a:ln>
            <a:effectLst>
              <a:outerShdw blurRad="1143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2000">
                  <a:noFill/>
                  <a:cs typeface="Segoe UI" pitchFamily="34" charset="0"/>
                </a:rPr>
                <a:t>3</a:t>
              </a:r>
            </a:p>
          </p:txBody>
        </p:sp>
      </p:grpSp>
      <p:grpSp>
        <p:nvGrpSpPr>
          <p:cNvPr id="47" name="Group 46">
            <a:extLst>
              <a:ext uri="{FF2B5EF4-FFF2-40B4-BE49-F238E27FC236}">
                <a16:creationId xmlns:a16="http://schemas.microsoft.com/office/drawing/2014/main" xmlns="" id="{15F743B3-E1A4-4254-882C-4671EC05D011}"/>
              </a:ext>
            </a:extLst>
          </p:cNvPr>
          <p:cNvGrpSpPr/>
          <p:nvPr/>
        </p:nvGrpSpPr>
        <p:grpSpPr>
          <a:xfrm>
            <a:off x="3064106" y="585789"/>
            <a:ext cx="630936" cy="82296"/>
            <a:chOff x="6728241" y="2886753"/>
            <a:chExt cx="4555894" cy="582175"/>
          </a:xfrm>
          <a:effectLst>
            <a:outerShdw blurRad="76200" dir="18900000" sy="23000" kx="-1200000" algn="bl" rotWithShape="0">
              <a:prstClr val="black">
                <a:alpha val="75000"/>
              </a:prstClr>
            </a:outerShdw>
          </a:effectLst>
        </p:grpSpPr>
        <p:sp>
          <p:nvSpPr>
            <p:cNvPr id="48" name="Rectangle 47">
              <a:extLst>
                <a:ext uri="{FF2B5EF4-FFF2-40B4-BE49-F238E27FC236}">
                  <a16:creationId xmlns:a16="http://schemas.microsoft.com/office/drawing/2014/main" xmlns="" id="{7000B5F5-9058-41C9-B0DE-A7D342CCEFEF}"/>
                </a:ext>
              </a:extLst>
            </p:cNvPr>
            <p:cNvSpPr/>
            <p:nvPr/>
          </p:nvSpPr>
          <p:spPr bwMode="auto">
            <a:xfrm>
              <a:off x="6728241" y="2886753"/>
              <a:ext cx="4555893" cy="582175"/>
            </a:xfrm>
            <a:prstGeom prst="rect">
              <a:avLst/>
            </a:prstGeom>
            <a:solidFill>
              <a:schemeClr val="bg1">
                <a:alpha val="25000"/>
              </a:schemeClr>
            </a:solidFill>
            <a:ln>
              <a:noFill/>
              <a:headEnd type="none" w="med" len="med"/>
              <a:tailEnd type="none" w="med" len="med"/>
            </a:ln>
            <a:effectLst>
              <a:outerShdw blurRad="1143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gradFill>
                  <a:gsLst>
                    <a:gs pos="0">
                      <a:srgbClr val="FFFFFF"/>
                    </a:gs>
                    <a:gs pos="100000">
                      <a:srgbClr val="FFFFFF"/>
                    </a:gs>
                  </a:gsLst>
                  <a:lin ang="5400000" scaled="0"/>
                </a:gradFill>
                <a:cs typeface="Segoe UI" pitchFamily="34" charset="0"/>
              </a:endParaRPr>
            </a:p>
          </p:txBody>
        </p:sp>
        <p:sp>
          <p:nvSpPr>
            <p:cNvPr id="49" name="Rectangle 48">
              <a:extLst>
                <a:ext uri="{FF2B5EF4-FFF2-40B4-BE49-F238E27FC236}">
                  <a16:creationId xmlns:a16="http://schemas.microsoft.com/office/drawing/2014/main" xmlns="" id="{8DBBB8C7-3A5C-4B43-A510-B30E55E7E450}"/>
                </a:ext>
              </a:extLst>
            </p:cNvPr>
            <p:cNvSpPr/>
            <p:nvPr/>
          </p:nvSpPr>
          <p:spPr bwMode="auto">
            <a:xfrm>
              <a:off x="6728241" y="2886753"/>
              <a:ext cx="4555894" cy="582175"/>
            </a:xfrm>
            <a:prstGeom prst="rect">
              <a:avLst/>
            </a:prstGeom>
            <a:solidFill>
              <a:srgbClr val="30E5D0">
                <a:alpha val="25000"/>
              </a:srgbClr>
            </a:solidFill>
            <a:ln>
              <a:noFill/>
              <a:headEnd type="none" w="med" len="med"/>
              <a:tailEnd type="none" w="med" len="med"/>
            </a:ln>
            <a:effectLst>
              <a:outerShdw blurRad="1143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2000">
                  <a:noFill/>
                  <a:cs typeface="Segoe UI" pitchFamily="34" charset="0"/>
                </a:rPr>
                <a:t>4</a:t>
              </a:r>
            </a:p>
          </p:txBody>
        </p:sp>
      </p:grpSp>
      <p:grpSp>
        <p:nvGrpSpPr>
          <p:cNvPr id="50" name="Group 49">
            <a:extLst>
              <a:ext uri="{FF2B5EF4-FFF2-40B4-BE49-F238E27FC236}">
                <a16:creationId xmlns:a16="http://schemas.microsoft.com/office/drawing/2014/main" xmlns="" id="{A3643D85-FED2-4424-95C9-68BDF7C9C54C}"/>
              </a:ext>
            </a:extLst>
          </p:cNvPr>
          <p:cNvGrpSpPr/>
          <p:nvPr/>
        </p:nvGrpSpPr>
        <p:grpSpPr>
          <a:xfrm>
            <a:off x="3893152" y="585789"/>
            <a:ext cx="628842" cy="82296"/>
            <a:chOff x="6724086" y="2163591"/>
            <a:chExt cx="2304683" cy="582176"/>
          </a:xfrm>
          <a:effectLst>
            <a:outerShdw blurRad="76200" dir="18900000" sy="23000" kx="-1200000" algn="bl" rotWithShape="0">
              <a:prstClr val="black">
                <a:alpha val="75000"/>
              </a:prstClr>
            </a:outerShdw>
          </a:effectLst>
        </p:grpSpPr>
        <p:sp>
          <p:nvSpPr>
            <p:cNvPr id="51" name="Rectangle 50">
              <a:extLst>
                <a:ext uri="{FF2B5EF4-FFF2-40B4-BE49-F238E27FC236}">
                  <a16:creationId xmlns:a16="http://schemas.microsoft.com/office/drawing/2014/main" xmlns="" id="{A5DB213C-8249-4B38-A18C-E4DD205640D8}"/>
                </a:ext>
              </a:extLst>
            </p:cNvPr>
            <p:cNvSpPr/>
            <p:nvPr/>
          </p:nvSpPr>
          <p:spPr bwMode="auto">
            <a:xfrm>
              <a:off x="6728242" y="2163591"/>
              <a:ext cx="2300527" cy="582175"/>
            </a:xfrm>
            <a:prstGeom prst="rect">
              <a:avLst/>
            </a:prstGeom>
            <a:solidFill>
              <a:schemeClr val="bg1">
                <a:alpha val="25000"/>
              </a:schemeClr>
            </a:solidFill>
            <a:ln>
              <a:noFill/>
              <a:headEnd type="none" w="med" len="med"/>
              <a:tailEnd type="none" w="med" len="med"/>
            </a:ln>
            <a:effectLst>
              <a:outerShdw blurRad="1143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gradFill>
                  <a:gsLst>
                    <a:gs pos="0">
                      <a:srgbClr val="FFFFFF"/>
                    </a:gs>
                    <a:gs pos="100000">
                      <a:srgbClr val="FFFFFF"/>
                    </a:gs>
                  </a:gsLst>
                  <a:lin ang="5400000" scaled="0"/>
                </a:gradFill>
                <a:cs typeface="Segoe UI" pitchFamily="34" charset="0"/>
              </a:endParaRPr>
            </a:p>
          </p:txBody>
        </p:sp>
        <p:sp>
          <p:nvSpPr>
            <p:cNvPr id="52" name="Orange Bar 1">
              <a:extLst>
                <a:ext uri="{FF2B5EF4-FFF2-40B4-BE49-F238E27FC236}">
                  <a16:creationId xmlns:a16="http://schemas.microsoft.com/office/drawing/2014/main" xmlns="" id="{F772BBA9-9B0A-46DE-AC58-25039E33CE6C}"/>
                </a:ext>
              </a:extLst>
            </p:cNvPr>
            <p:cNvSpPr/>
            <p:nvPr/>
          </p:nvSpPr>
          <p:spPr bwMode="auto">
            <a:xfrm>
              <a:off x="6724086" y="2163591"/>
              <a:ext cx="2300528" cy="582176"/>
            </a:xfrm>
            <a:prstGeom prst="rect">
              <a:avLst/>
            </a:prstGeom>
            <a:solidFill>
              <a:srgbClr val="8661C5">
                <a:alpha val="25000"/>
              </a:srgbClr>
            </a:solidFill>
            <a:ln>
              <a:noFill/>
              <a:headEnd type="none" w="med" len="med"/>
              <a:tailEnd type="none" w="med" len="med"/>
            </a:ln>
            <a:effectLst>
              <a:outerShdw blurRad="1143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2000">
                  <a:noFill/>
                  <a:cs typeface="Segoe UI" pitchFamily="34" charset="0"/>
                </a:rPr>
                <a:t>5</a:t>
              </a:r>
            </a:p>
          </p:txBody>
        </p:sp>
      </p:grpSp>
      <p:grpSp>
        <p:nvGrpSpPr>
          <p:cNvPr id="53" name="Group 52">
            <a:extLst>
              <a:ext uri="{FF2B5EF4-FFF2-40B4-BE49-F238E27FC236}">
                <a16:creationId xmlns:a16="http://schemas.microsoft.com/office/drawing/2014/main" xmlns="" id="{32368F6C-D987-4AAE-AD1D-B62717102222}"/>
              </a:ext>
            </a:extLst>
          </p:cNvPr>
          <p:cNvGrpSpPr/>
          <p:nvPr/>
        </p:nvGrpSpPr>
        <p:grpSpPr>
          <a:xfrm>
            <a:off x="4701892" y="481011"/>
            <a:ext cx="671550" cy="187073"/>
            <a:chOff x="9023070" y="2163591"/>
            <a:chExt cx="2261063" cy="582176"/>
          </a:xfrm>
          <a:effectLst>
            <a:outerShdw blurRad="76200" dir="18900000" sy="23000" kx="-1200000" algn="bl" rotWithShape="0">
              <a:prstClr val="black">
                <a:alpha val="75000"/>
              </a:prstClr>
            </a:outerShdw>
          </a:effectLst>
        </p:grpSpPr>
        <p:sp>
          <p:nvSpPr>
            <p:cNvPr id="54" name="Rectangle 53">
              <a:extLst>
                <a:ext uri="{FF2B5EF4-FFF2-40B4-BE49-F238E27FC236}">
                  <a16:creationId xmlns:a16="http://schemas.microsoft.com/office/drawing/2014/main" xmlns="" id="{A8E4DF27-6AB8-4691-8457-2E12C3C635E0}"/>
                </a:ext>
              </a:extLst>
            </p:cNvPr>
            <p:cNvSpPr/>
            <p:nvPr/>
          </p:nvSpPr>
          <p:spPr bwMode="auto">
            <a:xfrm>
              <a:off x="9027226" y="2163591"/>
              <a:ext cx="2256907" cy="582175"/>
            </a:xfrm>
            <a:prstGeom prst="rect">
              <a:avLst/>
            </a:prstGeom>
            <a:solidFill>
              <a:schemeClr val="bg1">
                <a:alpha val="25000"/>
              </a:schemeClr>
            </a:solidFill>
            <a:ln>
              <a:noFill/>
              <a:headEnd type="none" w="med" len="med"/>
              <a:tailEnd type="none" w="med" len="med"/>
            </a:ln>
            <a:effectLst>
              <a:outerShdw blurRad="1143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gradFill>
                  <a:gsLst>
                    <a:gs pos="0">
                      <a:srgbClr val="FFFFFF"/>
                    </a:gs>
                    <a:gs pos="100000">
                      <a:srgbClr val="FFFFFF"/>
                    </a:gs>
                  </a:gsLst>
                  <a:lin ang="5400000" scaled="0"/>
                </a:gradFill>
                <a:cs typeface="Segoe UI" pitchFamily="34" charset="0"/>
              </a:endParaRPr>
            </a:p>
          </p:txBody>
        </p:sp>
        <p:sp>
          <p:nvSpPr>
            <p:cNvPr id="80" name="Orange Bar 1">
              <a:extLst>
                <a:ext uri="{FF2B5EF4-FFF2-40B4-BE49-F238E27FC236}">
                  <a16:creationId xmlns:a16="http://schemas.microsoft.com/office/drawing/2014/main" xmlns="" id="{F0C9009B-F007-4C64-808E-55372C6C34EA}"/>
                </a:ext>
              </a:extLst>
            </p:cNvPr>
            <p:cNvSpPr/>
            <p:nvPr/>
          </p:nvSpPr>
          <p:spPr bwMode="auto">
            <a:xfrm>
              <a:off x="9023070" y="2163591"/>
              <a:ext cx="2256908" cy="582176"/>
            </a:xfrm>
            <a:prstGeom prst="rect">
              <a:avLst/>
            </a:prstGeom>
            <a:solidFill>
              <a:schemeClr val="accent5"/>
            </a:solidFill>
            <a:ln>
              <a:noFill/>
              <a:headEnd type="none" w="med" len="med"/>
              <a:tailEnd type="none" w="med" len="med"/>
            </a:ln>
            <a:effectLst>
              <a:outerShdw blurRad="1143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2000">
                  <a:noFill/>
                  <a:cs typeface="Segoe UI" pitchFamily="34" charset="0"/>
                </a:rPr>
                <a:t>6</a:t>
              </a:r>
            </a:p>
          </p:txBody>
        </p:sp>
      </p:grpSp>
      <p:sp>
        <p:nvSpPr>
          <p:cNvPr id="56" name="TextBox 55">
            <a:extLst>
              <a:ext uri="{FF2B5EF4-FFF2-40B4-BE49-F238E27FC236}">
                <a16:creationId xmlns:a16="http://schemas.microsoft.com/office/drawing/2014/main" xmlns="" id="{06D7AAC7-DD51-4D2D-84D0-8EFC44E9080B}"/>
              </a:ext>
            </a:extLst>
          </p:cNvPr>
          <p:cNvSpPr txBox="1"/>
          <p:nvPr/>
        </p:nvSpPr>
        <p:spPr>
          <a:xfrm>
            <a:off x="1387061" y="751759"/>
            <a:ext cx="673229" cy="333425"/>
          </a:xfrm>
          <a:prstGeom prst="rect">
            <a:avLst/>
          </a:prstGeom>
          <a:noFill/>
        </p:spPr>
        <p:txBody>
          <a:bodyPr wrap="square" lIns="0" tIns="0" rIns="0" bIns="0" rtlCol="0">
            <a:spAutoFit/>
          </a:bodyPr>
          <a:lstStyle/>
          <a:p>
            <a:pPr algn="ctr" defTabSz="430252">
              <a:lnSpc>
                <a:spcPts val="1300"/>
              </a:lnSpc>
              <a:defRPr/>
            </a:pPr>
            <a:r>
              <a:rPr lang="en-US" sz="1100" kern="0" spc="-24" dirty="0">
                <a:solidFill>
                  <a:schemeClr val="tx1">
                    <a:alpha val="10000"/>
                  </a:schemeClr>
                </a:solidFill>
                <a:latin typeface="Segoe UI Semibold"/>
                <a:cs typeface="Segoe UI Semilight" panose="020B0402040204020203" pitchFamily="34" charset="0"/>
              </a:rPr>
              <a:t>Microsoft Graph</a:t>
            </a:r>
          </a:p>
        </p:txBody>
      </p:sp>
      <p:sp>
        <p:nvSpPr>
          <p:cNvPr id="57" name="TextBox 56">
            <a:extLst>
              <a:ext uri="{FF2B5EF4-FFF2-40B4-BE49-F238E27FC236}">
                <a16:creationId xmlns:a16="http://schemas.microsoft.com/office/drawing/2014/main" xmlns="" id="{6C353FAD-EA49-44B0-AAF5-74A5DDFD8A51}"/>
              </a:ext>
            </a:extLst>
          </p:cNvPr>
          <p:cNvSpPr txBox="1"/>
          <p:nvPr/>
        </p:nvSpPr>
        <p:spPr>
          <a:xfrm>
            <a:off x="561109" y="751759"/>
            <a:ext cx="673229" cy="333425"/>
          </a:xfrm>
          <a:prstGeom prst="rect">
            <a:avLst/>
          </a:prstGeom>
          <a:noFill/>
        </p:spPr>
        <p:txBody>
          <a:bodyPr wrap="square" lIns="0" tIns="0" rIns="0" bIns="0" rtlCol="0">
            <a:spAutoFit/>
          </a:bodyPr>
          <a:lstStyle>
            <a:defPPr>
              <a:defRPr lang="en-US"/>
            </a:defPPr>
            <a:lvl1pPr algn="ctr" defTabSz="430252">
              <a:lnSpc>
                <a:spcPts val="1300"/>
              </a:lnSpc>
              <a:defRPr sz="1100" kern="0" spc="-24">
                <a:solidFill>
                  <a:schemeClr val="tx1">
                    <a:alpha val="25000"/>
                  </a:schemeClr>
                </a:solidFill>
                <a:latin typeface="Segoe UI Semibold"/>
                <a:cs typeface="Segoe UI Semilight" panose="020B0402040204020203" pitchFamily="34" charset="0"/>
              </a:defRPr>
            </a:lvl1pPr>
          </a:lstStyle>
          <a:p>
            <a:r>
              <a:rPr lang="en-US" dirty="0">
                <a:solidFill>
                  <a:schemeClr val="tx1">
                    <a:alpha val="10000"/>
                  </a:schemeClr>
                </a:solidFill>
              </a:rPr>
              <a:t>Microsoft Identity</a:t>
            </a:r>
          </a:p>
        </p:txBody>
      </p:sp>
      <p:sp>
        <p:nvSpPr>
          <p:cNvPr id="58" name="TextBox 57">
            <a:extLst>
              <a:ext uri="{FF2B5EF4-FFF2-40B4-BE49-F238E27FC236}">
                <a16:creationId xmlns:a16="http://schemas.microsoft.com/office/drawing/2014/main" xmlns="" id="{D5B1CE1D-310A-4D26-AC5E-43FA2D73406A}"/>
              </a:ext>
            </a:extLst>
          </p:cNvPr>
          <p:cNvSpPr txBox="1"/>
          <p:nvPr/>
        </p:nvSpPr>
        <p:spPr>
          <a:xfrm>
            <a:off x="3040257" y="751759"/>
            <a:ext cx="673229" cy="333425"/>
          </a:xfrm>
          <a:prstGeom prst="rect">
            <a:avLst/>
          </a:prstGeom>
          <a:noFill/>
        </p:spPr>
        <p:txBody>
          <a:bodyPr wrap="square" lIns="0" tIns="0" rIns="0" bIns="0" rtlCol="0">
            <a:spAutoFit/>
          </a:bodyPr>
          <a:lstStyle>
            <a:defPPr>
              <a:defRPr lang="en-US"/>
            </a:defPPr>
            <a:lvl1pPr algn="ctr" defTabSz="430252">
              <a:lnSpc>
                <a:spcPts val="1300"/>
              </a:lnSpc>
              <a:defRPr sz="1100" kern="0" spc="-24">
                <a:solidFill>
                  <a:schemeClr val="tx1">
                    <a:alpha val="25000"/>
                  </a:schemeClr>
                </a:solidFill>
                <a:latin typeface="Segoe UI Semibold"/>
                <a:cs typeface="Segoe UI Semilight" panose="020B0402040204020203" pitchFamily="34" charset="0"/>
              </a:defRPr>
            </a:lvl1pPr>
          </a:lstStyle>
          <a:p>
            <a:r>
              <a:rPr lang="en-US" dirty="0">
                <a:solidFill>
                  <a:schemeClr val="tx1">
                    <a:alpha val="10000"/>
                  </a:schemeClr>
                </a:solidFill>
              </a:rPr>
              <a:t>Microsoft Edge</a:t>
            </a:r>
          </a:p>
        </p:txBody>
      </p:sp>
      <p:sp>
        <p:nvSpPr>
          <p:cNvPr id="59" name="TextBox 58">
            <a:extLst>
              <a:ext uri="{FF2B5EF4-FFF2-40B4-BE49-F238E27FC236}">
                <a16:creationId xmlns:a16="http://schemas.microsoft.com/office/drawing/2014/main" xmlns="" id="{9D01C0C3-58AA-4CEF-8CAF-6091C47F0619}"/>
              </a:ext>
            </a:extLst>
          </p:cNvPr>
          <p:cNvSpPr txBox="1"/>
          <p:nvPr/>
        </p:nvSpPr>
        <p:spPr>
          <a:xfrm>
            <a:off x="3866475" y="751759"/>
            <a:ext cx="673229" cy="333425"/>
          </a:xfrm>
          <a:prstGeom prst="rect">
            <a:avLst/>
          </a:prstGeom>
          <a:noFill/>
        </p:spPr>
        <p:txBody>
          <a:bodyPr wrap="square" lIns="0" tIns="0" rIns="0" bIns="0" rtlCol="0">
            <a:spAutoFit/>
          </a:bodyPr>
          <a:lstStyle>
            <a:defPPr>
              <a:defRPr lang="en-US"/>
            </a:defPPr>
            <a:lvl1pPr algn="ctr" defTabSz="430252">
              <a:lnSpc>
                <a:spcPts val="1300"/>
              </a:lnSpc>
              <a:defRPr sz="1100" kern="0" spc="-24">
                <a:solidFill>
                  <a:schemeClr val="tx1">
                    <a:alpha val="25000"/>
                  </a:schemeClr>
                </a:solidFill>
                <a:latin typeface="Segoe UI Semibold"/>
                <a:cs typeface="Segoe UI Semilight" panose="020B0402040204020203" pitchFamily="34" charset="0"/>
              </a:defRPr>
            </a:lvl1pPr>
          </a:lstStyle>
          <a:p>
            <a:r>
              <a:rPr lang="en-US" dirty="0">
                <a:solidFill>
                  <a:schemeClr val="tx1">
                    <a:alpha val="10000"/>
                  </a:schemeClr>
                </a:solidFill>
              </a:rPr>
              <a:t>Microsoft Teams</a:t>
            </a:r>
          </a:p>
        </p:txBody>
      </p:sp>
      <p:sp>
        <p:nvSpPr>
          <p:cNvPr id="60" name="TextBox 59">
            <a:extLst>
              <a:ext uri="{FF2B5EF4-FFF2-40B4-BE49-F238E27FC236}">
                <a16:creationId xmlns:a16="http://schemas.microsoft.com/office/drawing/2014/main" xmlns="" id="{3037D45E-1851-46F9-9DF9-7A2D712799FF}"/>
              </a:ext>
            </a:extLst>
          </p:cNvPr>
          <p:cNvSpPr txBox="1"/>
          <p:nvPr/>
        </p:nvSpPr>
        <p:spPr>
          <a:xfrm>
            <a:off x="4628527" y="751759"/>
            <a:ext cx="821588" cy="500137"/>
          </a:xfrm>
          <a:prstGeom prst="rect">
            <a:avLst/>
          </a:prstGeom>
          <a:noFill/>
        </p:spPr>
        <p:txBody>
          <a:bodyPr wrap="square" lIns="0" tIns="0" rIns="0" bIns="0" rtlCol="0">
            <a:spAutoFit/>
          </a:bodyPr>
          <a:lstStyle>
            <a:defPPr>
              <a:defRPr lang="en-US"/>
            </a:defPPr>
            <a:lvl1pPr algn="ctr" defTabSz="430252">
              <a:lnSpc>
                <a:spcPts val="1300"/>
              </a:lnSpc>
              <a:defRPr sz="1200" kern="0" spc="-24">
                <a:latin typeface="Segoe UI Semibold"/>
                <a:cs typeface="Segoe UI Semilight" panose="020B0402040204020203" pitchFamily="34" charset="0"/>
              </a:defRPr>
            </a:lvl1pPr>
          </a:lstStyle>
          <a:p>
            <a:r>
              <a:rPr lang="en-US" dirty="0"/>
              <a:t>Microsoft Office &amp; SharePoint</a:t>
            </a:r>
          </a:p>
        </p:txBody>
      </p:sp>
      <p:sp>
        <p:nvSpPr>
          <p:cNvPr id="61" name="TextBox 60">
            <a:extLst>
              <a:ext uri="{FF2B5EF4-FFF2-40B4-BE49-F238E27FC236}">
                <a16:creationId xmlns:a16="http://schemas.microsoft.com/office/drawing/2014/main" xmlns="" id="{EA1181D5-1249-4F39-B6C2-78B585F93A48}"/>
              </a:ext>
            </a:extLst>
          </p:cNvPr>
          <p:cNvSpPr txBox="1"/>
          <p:nvPr/>
        </p:nvSpPr>
        <p:spPr>
          <a:xfrm>
            <a:off x="2218285" y="751759"/>
            <a:ext cx="673229" cy="333425"/>
          </a:xfrm>
          <a:prstGeom prst="rect">
            <a:avLst/>
          </a:prstGeom>
          <a:noFill/>
        </p:spPr>
        <p:txBody>
          <a:bodyPr wrap="square" lIns="0" tIns="0" rIns="0" bIns="0" rtlCol="0">
            <a:spAutoFit/>
          </a:bodyPr>
          <a:lstStyle/>
          <a:p>
            <a:pPr algn="ctr" defTabSz="430252">
              <a:lnSpc>
                <a:spcPts val="1300"/>
              </a:lnSpc>
              <a:defRPr/>
            </a:pPr>
            <a:r>
              <a:rPr lang="en-US" sz="1100" kern="0" spc="-24" dirty="0">
                <a:solidFill>
                  <a:schemeClr val="tx1">
                    <a:alpha val="10000"/>
                  </a:schemeClr>
                </a:solidFill>
                <a:latin typeface="Segoe UI Semibold"/>
                <a:cs typeface="Segoe UI Semilight" panose="020B0402040204020203" pitchFamily="34" charset="0"/>
              </a:rPr>
              <a:t>Microsoft Windows</a:t>
            </a:r>
          </a:p>
        </p:txBody>
      </p:sp>
    </p:spTree>
    <p:extLst>
      <p:ext uri="{BB962C8B-B14F-4D97-AF65-F5344CB8AC3E}">
        <p14:creationId xmlns:p14="http://schemas.microsoft.com/office/powerpoint/2010/main" val="21159883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par>
                                <p:cTn id="8" presetID="42" presetClass="path" presetSubtype="0" decel="100000" fill="hold" grpId="1" nodeType="withEffect">
                                  <p:stCondLst>
                                    <p:cond delay="0"/>
                                  </p:stCondLst>
                                  <p:childTnLst>
                                    <p:animMotion origin="layout" path="M 4.16667E-6 1.85185E-6 L 4.16667E-6 -0.02338 " pathEditMode="relative" rAng="0" ptsTypes="AA">
                                      <p:cBhvr>
                                        <p:cTn id="9" dur="500" spd="-100000" fill="hold"/>
                                        <p:tgtEl>
                                          <p:spTgt spid="28"/>
                                        </p:tgtEl>
                                        <p:attrNameLst>
                                          <p:attrName>ppt_x</p:attrName>
                                          <p:attrName>ppt_y</p:attrName>
                                        </p:attrNameLst>
                                      </p:cBhvr>
                                      <p:rCtr x="0" y="-1181"/>
                                    </p:animMotion>
                                  </p:childTnLst>
                                </p:cTn>
                              </p:par>
                              <p:par>
                                <p:cTn id="10" presetID="10" presetClass="entr" presetSubtype="0" fill="hold" nodeType="withEffect">
                                  <p:stCondLst>
                                    <p:cond delay="250"/>
                                  </p:stCondLst>
                                  <p:childTnLst>
                                    <p:set>
                                      <p:cBhvr>
                                        <p:cTn id="11" dur="1" fill="hold">
                                          <p:stCondLst>
                                            <p:cond delay="0"/>
                                          </p:stCondLst>
                                        </p:cTn>
                                        <p:tgtEl>
                                          <p:spTgt spid="32"/>
                                        </p:tgtEl>
                                        <p:attrNameLst>
                                          <p:attrName>style.visibility</p:attrName>
                                        </p:attrNameLst>
                                      </p:cBhvr>
                                      <p:to>
                                        <p:strVal val="visible"/>
                                      </p:to>
                                    </p:set>
                                    <p:animEffect transition="in" filter="fade">
                                      <p:cBhvr>
                                        <p:cTn id="12" dur="500"/>
                                        <p:tgtEl>
                                          <p:spTgt spid="32"/>
                                        </p:tgtEl>
                                      </p:cBhvr>
                                    </p:animEffect>
                                  </p:childTnLst>
                                </p:cTn>
                              </p:par>
                              <p:par>
                                <p:cTn id="13" presetID="10" presetClass="entr" presetSubtype="0" fill="hold" nodeType="withEffect">
                                  <p:stCondLst>
                                    <p:cond delay="25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par>
                                <p:cTn id="16" presetID="10" presetClass="entr" presetSubtype="0" fill="hold" grpId="0" nodeType="withEffect">
                                  <p:stCondLst>
                                    <p:cond delay="350"/>
                                  </p:stCondLst>
                                  <p:childTnLst>
                                    <p:set>
                                      <p:cBhvr>
                                        <p:cTn id="17" dur="1" fill="hold">
                                          <p:stCondLst>
                                            <p:cond delay="0"/>
                                          </p:stCondLst>
                                        </p:cTn>
                                        <p:tgtEl>
                                          <p:spTgt spid="29"/>
                                        </p:tgtEl>
                                        <p:attrNameLst>
                                          <p:attrName>style.visibility</p:attrName>
                                        </p:attrNameLst>
                                      </p:cBhvr>
                                      <p:to>
                                        <p:strVal val="visible"/>
                                      </p:to>
                                    </p:set>
                                    <p:animEffect transition="in" filter="fade">
                                      <p:cBhvr>
                                        <p:cTn id="18" dur="500"/>
                                        <p:tgtEl>
                                          <p:spTgt spid="29"/>
                                        </p:tgtEl>
                                      </p:cBhvr>
                                    </p:animEffect>
                                  </p:childTnLst>
                                </p:cTn>
                              </p:par>
                              <p:par>
                                <p:cTn id="19" presetID="42" presetClass="path" presetSubtype="0" decel="100000" fill="hold" grpId="1" nodeType="withEffect">
                                  <p:stCondLst>
                                    <p:cond delay="350"/>
                                  </p:stCondLst>
                                  <p:childTnLst>
                                    <p:animMotion origin="layout" path="M -0.03033 -1.11111E-6 L 5E-6 -1.11111E-6 " pathEditMode="relative" rAng="0" ptsTypes="AA">
                                      <p:cBhvr>
                                        <p:cTn id="20" dur="600" fill="hold"/>
                                        <p:tgtEl>
                                          <p:spTgt spid="29"/>
                                        </p:tgtEl>
                                        <p:attrNameLst>
                                          <p:attrName>ppt_x</p:attrName>
                                          <p:attrName>ppt_y</p:attrName>
                                        </p:attrNameLst>
                                      </p:cBhvr>
                                      <p:rCtr x="1510" y="0"/>
                                    </p:animMotion>
                                  </p:childTnLst>
                                </p:cTn>
                              </p:par>
                              <p:par>
                                <p:cTn id="21" presetID="10" presetClass="entr" presetSubtype="0" fill="hold" grpId="0" nodeType="withEffect">
                                  <p:stCondLst>
                                    <p:cond delay="450"/>
                                  </p:stCondLst>
                                  <p:childTnLst>
                                    <p:set>
                                      <p:cBhvr>
                                        <p:cTn id="22" dur="1" fill="hold">
                                          <p:stCondLst>
                                            <p:cond delay="0"/>
                                          </p:stCondLst>
                                        </p:cTn>
                                        <p:tgtEl>
                                          <p:spTgt spid="30"/>
                                        </p:tgtEl>
                                        <p:attrNameLst>
                                          <p:attrName>style.visibility</p:attrName>
                                        </p:attrNameLst>
                                      </p:cBhvr>
                                      <p:to>
                                        <p:strVal val="visible"/>
                                      </p:to>
                                    </p:set>
                                    <p:animEffect transition="in" filter="fade">
                                      <p:cBhvr>
                                        <p:cTn id="23" dur="500"/>
                                        <p:tgtEl>
                                          <p:spTgt spid="30"/>
                                        </p:tgtEl>
                                      </p:cBhvr>
                                    </p:animEffect>
                                  </p:childTnLst>
                                </p:cTn>
                              </p:par>
                              <p:par>
                                <p:cTn id="24" presetID="42" presetClass="path" presetSubtype="0" decel="100000" fill="hold" grpId="1" nodeType="withEffect">
                                  <p:stCondLst>
                                    <p:cond delay="450"/>
                                  </p:stCondLst>
                                  <p:childTnLst>
                                    <p:animMotion origin="layout" path="M -0.03034 2.22222E-6 L 3.75E-6 2.22222E-6 " pathEditMode="relative" rAng="0" ptsTypes="AA">
                                      <p:cBhvr>
                                        <p:cTn id="25" dur="600" fill="hold"/>
                                        <p:tgtEl>
                                          <p:spTgt spid="30"/>
                                        </p:tgtEl>
                                        <p:attrNameLst>
                                          <p:attrName>ppt_x</p:attrName>
                                          <p:attrName>ppt_y</p:attrName>
                                        </p:attrNameLst>
                                      </p:cBhvr>
                                      <p:rCtr x="1510" y="0"/>
                                    </p:animMotion>
                                  </p:childTnLst>
                                </p:cTn>
                              </p:par>
                              <p:par>
                                <p:cTn id="26" presetID="10" presetClass="entr" presetSubtype="0" fill="hold" grpId="0" nodeType="withEffect">
                                  <p:stCondLst>
                                    <p:cond delay="550"/>
                                  </p:stCondLst>
                                  <p:childTnLst>
                                    <p:set>
                                      <p:cBhvr>
                                        <p:cTn id="27" dur="1" fill="hold">
                                          <p:stCondLst>
                                            <p:cond delay="0"/>
                                          </p:stCondLst>
                                        </p:cTn>
                                        <p:tgtEl>
                                          <p:spTgt spid="31"/>
                                        </p:tgtEl>
                                        <p:attrNameLst>
                                          <p:attrName>style.visibility</p:attrName>
                                        </p:attrNameLst>
                                      </p:cBhvr>
                                      <p:to>
                                        <p:strVal val="visible"/>
                                      </p:to>
                                    </p:set>
                                    <p:animEffect transition="in" filter="fade">
                                      <p:cBhvr>
                                        <p:cTn id="28" dur="500"/>
                                        <p:tgtEl>
                                          <p:spTgt spid="31"/>
                                        </p:tgtEl>
                                      </p:cBhvr>
                                    </p:animEffect>
                                  </p:childTnLst>
                                </p:cTn>
                              </p:par>
                              <p:par>
                                <p:cTn id="29" presetID="42" presetClass="path" presetSubtype="0" decel="100000" fill="hold" grpId="1" nodeType="withEffect">
                                  <p:stCondLst>
                                    <p:cond delay="550"/>
                                  </p:stCondLst>
                                  <p:childTnLst>
                                    <p:animMotion origin="layout" path="M -0.03034 4.07407E-6 L -2.08333E-7 4.07407E-6 " pathEditMode="relative" rAng="0" ptsTypes="AA">
                                      <p:cBhvr>
                                        <p:cTn id="30" dur="600" fill="hold"/>
                                        <p:tgtEl>
                                          <p:spTgt spid="31"/>
                                        </p:tgtEl>
                                        <p:attrNameLst>
                                          <p:attrName>ppt_x</p:attrName>
                                          <p:attrName>ppt_y</p:attrName>
                                        </p:attrNameLst>
                                      </p:cBhvr>
                                      <p:rCtr x="1510" y="0"/>
                                    </p:animMotion>
                                  </p:childTnLst>
                                </p:cTn>
                              </p:par>
                              <p:par>
                                <p:cTn id="31" presetID="10" presetClass="entr" presetSubtype="0" fill="hold" grpId="0" nodeType="withEffect">
                                  <p:stCondLst>
                                    <p:cond delay="650"/>
                                  </p:stCondLst>
                                  <p:childTnLst>
                                    <p:set>
                                      <p:cBhvr>
                                        <p:cTn id="32" dur="1" fill="hold">
                                          <p:stCondLst>
                                            <p:cond delay="0"/>
                                          </p:stCondLst>
                                        </p:cTn>
                                        <p:tgtEl>
                                          <p:spTgt spid="55"/>
                                        </p:tgtEl>
                                        <p:attrNameLst>
                                          <p:attrName>style.visibility</p:attrName>
                                        </p:attrNameLst>
                                      </p:cBhvr>
                                      <p:to>
                                        <p:strVal val="visible"/>
                                      </p:to>
                                    </p:set>
                                    <p:animEffect transition="in" filter="fade">
                                      <p:cBhvr>
                                        <p:cTn id="33" dur="500"/>
                                        <p:tgtEl>
                                          <p:spTgt spid="55"/>
                                        </p:tgtEl>
                                      </p:cBhvr>
                                    </p:animEffect>
                                  </p:childTnLst>
                                </p:cTn>
                              </p:par>
                              <p:par>
                                <p:cTn id="34" presetID="42" presetClass="path" presetSubtype="0" decel="100000" fill="hold" grpId="1" nodeType="withEffect">
                                  <p:stCondLst>
                                    <p:cond delay="650"/>
                                  </p:stCondLst>
                                  <p:childTnLst>
                                    <p:animMotion origin="layout" path="M -0.03034 1.11111E-6 L 4.16667E-6 1.11111E-6 " pathEditMode="relative" rAng="0" ptsTypes="AA">
                                      <p:cBhvr>
                                        <p:cTn id="35" dur="600" fill="hold"/>
                                        <p:tgtEl>
                                          <p:spTgt spid="55"/>
                                        </p:tgtEl>
                                        <p:attrNameLst>
                                          <p:attrName>ppt_x</p:attrName>
                                          <p:attrName>ppt_y</p:attrName>
                                        </p:attrNameLst>
                                      </p:cBhvr>
                                      <p:rCtr x="151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8" grpId="1"/>
      <p:bldP spid="29" grpId="0"/>
      <p:bldP spid="29" grpId="1"/>
      <p:bldP spid="30" grpId="0"/>
      <p:bldP spid="30" grpId="1"/>
      <p:bldP spid="31" grpId="0"/>
      <p:bldP spid="31" grpId="1"/>
      <p:bldP spid="55" grpId="0"/>
      <p:bldP spid="55" grpId="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334E6ED-951F-4E1E-883B-15B0F059DBD7}"/>
              </a:ext>
            </a:extLst>
          </p:cNvPr>
          <p:cNvSpPr>
            <a:spLocks noGrp="1"/>
          </p:cNvSpPr>
          <p:nvPr>
            <p:ph type="title"/>
          </p:nvPr>
        </p:nvSpPr>
        <p:spPr>
          <a:xfrm>
            <a:off x="588263" y="457200"/>
            <a:ext cx="11018520" cy="724044"/>
          </a:xfrm>
        </p:spPr>
        <p:txBody>
          <a:bodyPr/>
          <a:lstStyle/>
          <a:p>
            <a:r>
              <a:rPr lang="en-US" sz="4705" spc="-300" dirty="0">
                <a:gradFill>
                  <a:gsLst>
                    <a:gs pos="0">
                      <a:srgbClr val="1A1A1A"/>
                    </a:gs>
                    <a:gs pos="100000">
                      <a:srgbClr val="1A1A1A"/>
                    </a:gs>
                  </a:gsLst>
                  <a:lin ang="5400000" scaled="1"/>
                </a:gradFill>
                <a:latin typeface="Segoe UI" panose="020B0502040204020203" pitchFamily="34" charset="0"/>
              </a:rPr>
              <a:t>Engage with Microsoft</a:t>
            </a:r>
          </a:p>
        </p:txBody>
      </p:sp>
      <p:sp>
        <p:nvSpPr>
          <p:cNvPr id="3" name="Content Placeholder 2">
            <a:extLst>
              <a:ext uri="{FF2B5EF4-FFF2-40B4-BE49-F238E27FC236}">
                <a16:creationId xmlns:a16="http://schemas.microsoft.com/office/drawing/2014/main" xmlns="" id="{984B4075-F615-4763-91D8-06181E599A2A}"/>
              </a:ext>
            </a:extLst>
          </p:cNvPr>
          <p:cNvSpPr>
            <a:spLocks noGrp="1"/>
          </p:cNvSpPr>
          <p:nvPr>
            <p:ph sz="quarter" idx="10"/>
          </p:nvPr>
        </p:nvSpPr>
        <p:spPr>
          <a:xfrm>
            <a:off x="584200" y="1435100"/>
            <a:ext cx="11018838" cy="5164491"/>
          </a:xfrm>
        </p:spPr>
        <p:txBody>
          <a:bodyPr/>
          <a:lstStyle/>
          <a:p>
            <a:pPr marL="614363" lvl="3" indent="0">
              <a:buNone/>
            </a:pPr>
            <a:r>
              <a:rPr lang="en-US" dirty="0"/>
              <a:t>Change conversations with bots and compose extensions</a:t>
            </a:r>
          </a:p>
          <a:p>
            <a:pPr marL="614363" lvl="3" indent="0">
              <a:buNone/>
            </a:pPr>
            <a:r>
              <a:rPr lang="en-US" b="1" dirty="0">
                <a:solidFill>
                  <a:srgbClr val="0099FF"/>
                </a:solidFill>
              </a:rPr>
              <a:t>Microsoft Teams</a:t>
            </a:r>
          </a:p>
          <a:p>
            <a:pPr marL="614363" lvl="3" indent="0">
              <a:buNone/>
            </a:pPr>
            <a:endParaRPr lang="en-US" dirty="0"/>
          </a:p>
          <a:p>
            <a:pPr marL="614363" lvl="3" indent="0">
              <a:buNone/>
            </a:pPr>
            <a:r>
              <a:rPr lang="en-US" dirty="0"/>
              <a:t>Streamline workflows with an adaptive card in e-mail</a:t>
            </a:r>
          </a:p>
          <a:p>
            <a:pPr marL="614363" lvl="3" indent="0">
              <a:buNone/>
            </a:pPr>
            <a:r>
              <a:rPr lang="en-US" b="1" dirty="0">
                <a:solidFill>
                  <a:srgbClr val="0099FF"/>
                </a:solidFill>
              </a:rPr>
              <a:t>Microsoft Outlook</a:t>
            </a:r>
          </a:p>
          <a:p>
            <a:pPr marL="614363" lvl="3" indent="0">
              <a:buNone/>
            </a:pPr>
            <a:endParaRPr lang="en-US" dirty="0"/>
          </a:p>
          <a:p>
            <a:pPr marL="614363" lvl="3" indent="0">
              <a:buNone/>
            </a:pPr>
            <a:r>
              <a:rPr lang="en-US" dirty="0"/>
              <a:t>Boost creativity with an add-in</a:t>
            </a:r>
          </a:p>
          <a:p>
            <a:pPr marL="614363" lvl="3" indent="0">
              <a:buNone/>
            </a:pPr>
            <a:r>
              <a:rPr lang="en-US" b="1" dirty="0">
                <a:solidFill>
                  <a:srgbClr val="0099FF"/>
                </a:solidFill>
              </a:rPr>
              <a:t>Word, Excel and PowerPoint</a:t>
            </a:r>
          </a:p>
          <a:p>
            <a:pPr marL="614363" lvl="3" indent="0">
              <a:buNone/>
            </a:pPr>
            <a:endParaRPr lang="en-US" dirty="0"/>
          </a:p>
          <a:p>
            <a:pPr marL="614363" lvl="3" indent="0">
              <a:buNone/>
            </a:pPr>
            <a:r>
              <a:rPr lang="en-US" dirty="0"/>
              <a:t>Harness organizational data anywhere</a:t>
            </a:r>
          </a:p>
          <a:p>
            <a:pPr marL="614363" lvl="3" indent="0">
              <a:buNone/>
            </a:pPr>
            <a:r>
              <a:rPr lang="en-US" b="1" dirty="0">
                <a:solidFill>
                  <a:srgbClr val="0099FF"/>
                </a:solidFill>
              </a:rPr>
              <a:t>Microsoft Graph</a:t>
            </a:r>
          </a:p>
          <a:p>
            <a:pPr marL="614363" lvl="3" indent="0">
              <a:buNone/>
            </a:pPr>
            <a:endParaRPr lang="en-US" dirty="0"/>
          </a:p>
          <a:p>
            <a:pPr marL="614363" lvl="3" indent="0">
              <a:buNone/>
            </a:pPr>
            <a:r>
              <a:rPr lang="en-US" dirty="0"/>
              <a:t>Create engaging user experiences</a:t>
            </a:r>
          </a:p>
          <a:p>
            <a:pPr marL="614363" lvl="3" indent="0">
              <a:buNone/>
            </a:pPr>
            <a:r>
              <a:rPr lang="en-US" b="1" dirty="0">
                <a:solidFill>
                  <a:srgbClr val="0099FF"/>
                </a:solidFill>
              </a:rPr>
              <a:t>Windows 10</a:t>
            </a:r>
          </a:p>
          <a:p>
            <a:pPr marL="614363" lvl="3" indent="0">
              <a:buNone/>
            </a:pPr>
            <a:endParaRPr lang="en-US" dirty="0"/>
          </a:p>
          <a:p>
            <a:pPr marL="614363" lvl="3" indent="0">
              <a:buNone/>
            </a:pPr>
            <a:r>
              <a:rPr lang="en-US" dirty="0"/>
              <a:t>Deliver key information and tools to teams with a web part</a:t>
            </a:r>
          </a:p>
          <a:p>
            <a:pPr marL="614363" lvl="3" indent="0">
              <a:buNone/>
            </a:pPr>
            <a:r>
              <a:rPr lang="en-US" b="1" dirty="0">
                <a:solidFill>
                  <a:srgbClr val="0099FF"/>
                </a:solidFill>
              </a:rPr>
              <a:t>SharePoint and Microsoft Teams</a:t>
            </a:r>
          </a:p>
          <a:p>
            <a:pPr marL="614363" lvl="3" indent="0">
              <a:buNone/>
            </a:pPr>
            <a:endParaRPr lang="en-US" dirty="0"/>
          </a:p>
          <a:p>
            <a:pPr marL="614363" lvl="3" indent="0">
              <a:buNone/>
            </a:pPr>
            <a:r>
              <a:rPr lang="en-US" dirty="0"/>
              <a:t>Add authentication and sign-in to your application</a:t>
            </a:r>
          </a:p>
          <a:p>
            <a:pPr marL="614363" lvl="3" indent="0">
              <a:buNone/>
            </a:pPr>
            <a:r>
              <a:rPr lang="en-US" b="1" dirty="0">
                <a:solidFill>
                  <a:srgbClr val="0099FF"/>
                </a:solidFill>
              </a:rPr>
              <a:t>Microsoft Identity</a:t>
            </a:r>
          </a:p>
        </p:txBody>
      </p:sp>
      <p:pic>
        <p:nvPicPr>
          <p:cNvPr id="4" name="Picture 3">
            <a:extLst>
              <a:ext uri="{FF2B5EF4-FFF2-40B4-BE49-F238E27FC236}">
                <a16:creationId xmlns:a16="http://schemas.microsoft.com/office/drawing/2014/main" xmlns="" id="{6408439E-0FB7-45FE-ABB4-71E65A64E0AB}"/>
              </a:ext>
            </a:extLst>
          </p:cNvPr>
          <p:cNvPicPr>
            <a:picLocks noChangeAspect="1"/>
          </p:cNvPicPr>
          <p:nvPr/>
        </p:nvPicPr>
        <p:blipFill>
          <a:blip r:embed="rId2"/>
          <a:stretch>
            <a:fillRect/>
          </a:stretch>
        </p:blipFill>
        <p:spPr>
          <a:xfrm>
            <a:off x="372580" y="1345648"/>
            <a:ext cx="741172" cy="4528378"/>
          </a:xfrm>
          <a:prstGeom prst="rect">
            <a:avLst/>
          </a:prstGeom>
        </p:spPr>
      </p:pic>
      <p:pic>
        <p:nvPicPr>
          <p:cNvPr id="6" name="Graphic 5" descr="Network">
            <a:extLst>
              <a:ext uri="{FF2B5EF4-FFF2-40B4-BE49-F238E27FC236}">
                <a16:creationId xmlns:a16="http://schemas.microsoft.com/office/drawing/2014/main" xmlns="" id="{6675A1C0-D0A9-4B16-BA95-40DF72F6C58B}"/>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410972" y="6008612"/>
            <a:ext cx="561161" cy="561161"/>
          </a:xfrm>
          <a:prstGeom prst="rect">
            <a:avLst/>
          </a:prstGeom>
        </p:spPr>
      </p:pic>
    </p:spTree>
    <p:extLst>
      <p:ext uri="{BB962C8B-B14F-4D97-AF65-F5344CB8AC3E}">
        <p14:creationId xmlns:p14="http://schemas.microsoft.com/office/powerpoint/2010/main" val="439258511"/>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val 6">
            <a:extLst>
              <a:ext uri="{FF2B5EF4-FFF2-40B4-BE49-F238E27FC236}">
                <a16:creationId xmlns:a16="http://schemas.microsoft.com/office/drawing/2014/main" xmlns="" id="{D7B16D4D-F0FF-4BD7-8506-DCC9BEA820E3}"/>
              </a:ext>
            </a:extLst>
          </p:cNvPr>
          <p:cNvSpPr/>
          <p:nvPr/>
        </p:nvSpPr>
        <p:spPr bwMode="auto">
          <a:xfrm>
            <a:off x="3254124" y="585788"/>
            <a:ext cx="5686426" cy="5686426"/>
          </a:xfrm>
          <a:prstGeom prst="ellipse">
            <a:avLst/>
          </a:prstGeom>
          <a:solidFill>
            <a:srgbClr val="E6E6E6"/>
          </a:solidFill>
          <a:ln>
            <a:noFill/>
          </a:ln>
          <a:effectLst>
            <a:innerShdw blurRad="355600" dir="5400000">
              <a:prstClr val="black">
                <a:alpha val="25000"/>
              </a:prstClr>
            </a:inn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186" name="Group 185">
            <a:extLst>
              <a:ext uri="{FF2B5EF4-FFF2-40B4-BE49-F238E27FC236}">
                <a16:creationId xmlns:a16="http://schemas.microsoft.com/office/drawing/2014/main" xmlns="" id="{D98A8186-9C5B-4108-B635-B73ED912EFDF}"/>
              </a:ext>
            </a:extLst>
          </p:cNvPr>
          <p:cNvGrpSpPr/>
          <p:nvPr/>
        </p:nvGrpSpPr>
        <p:grpSpPr>
          <a:xfrm>
            <a:off x="3396745" y="822897"/>
            <a:ext cx="5238498" cy="4861946"/>
            <a:chOff x="3294798" y="728277"/>
            <a:chExt cx="5442391" cy="5051185"/>
          </a:xfrm>
        </p:grpSpPr>
        <p:grpSp>
          <p:nvGrpSpPr>
            <p:cNvPr id="130" name="Group 129">
              <a:extLst>
                <a:ext uri="{FF2B5EF4-FFF2-40B4-BE49-F238E27FC236}">
                  <a16:creationId xmlns:a16="http://schemas.microsoft.com/office/drawing/2014/main" xmlns="" id="{03E7FC44-3F91-44E9-9412-0D6BBF3D01CB}"/>
                </a:ext>
              </a:extLst>
            </p:cNvPr>
            <p:cNvGrpSpPr/>
            <p:nvPr/>
          </p:nvGrpSpPr>
          <p:grpSpPr>
            <a:xfrm>
              <a:off x="3294798" y="3142688"/>
              <a:ext cx="498403" cy="498402"/>
              <a:chOff x="13621735" y="1943807"/>
              <a:chExt cx="563360" cy="563360"/>
            </a:xfrm>
            <a:solidFill>
              <a:srgbClr val="0078D4"/>
            </a:solidFill>
          </p:grpSpPr>
          <p:sp>
            <p:nvSpPr>
              <p:cNvPr id="131" name="Oval 130">
                <a:extLst>
                  <a:ext uri="{FF2B5EF4-FFF2-40B4-BE49-F238E27FC236}">
                    <a16:creationId xmlns:a16="http://schemas.microsoft.com/office/drawing/2014/main" xmlns="" id="{F467329B-652E-47A5-9460-70B9F7D211E3}"/>
                  </a:ext>
                </a:extLst>
              </p:cNvPr>
              <p:cNvSpPr/>
              <p:nvPr/>
            </p:nvSpPr>
            <p:spPr bwMode="auto">
              <a:xfrm>
                <a:off x="13621735" y="1943807"/>
                <a:ext cx="563360" cy="563360"/>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132" name="Freeform 5">
                <a:extLst>
                  <a:ext uri="{FF2B5EF4-FFF2-40B4-BE49-F238E27FC236}">
                    <a16:creationId xmlns:a16="http://schemas.microsoft.com/office/drawing/2014/main" xmlns="" id="{6E32A12A-1E00-4F79-BB08-80B131B4D1F6}"/>
                  </a:ext>
                </a:extLst>
              </p:cNvPr>
              <p:cNvSpPr>
                <a:spLocks noEditPoints="1"/>
              </p:cNvSpPr>
              <p:nvPr/>
            </p:nvSpPr>
            <p:spPr bwMode="auto">
              <a:xfrm>
                <a:off x="13832036" y="2106523"/>
                <a:ext cx="142757" cy="237928"/>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136" name="Group 135">
              <a:extLst>
                <a:ext uri="{FF2B5EF4-FFF2-40B4-BE49-F238E27FC236}">
                  <a16:creationId xmlns:a16="http://schemas.microsoft.com/office/drawing/2014/main" xmlns="" id="{E0874409-897E-4C7B-AEC9-4316C0B3C1F0}"/>
                </a:ext>
              </a:extLst>
            </p:cNvPr>
            <p:cNvGrpSpPr/>
            <p:nvPr/>
          </p:nvGrpSpPr>
          <p:grpSpPr>
            <a:xfrm>
              <a:off x="7588764" y="5147407"/>
              <a:ext cx="397084" cy="397084"/>
              <a:chOff x="13928921" y="5641579"/>
              <a:chExt cx="696017" cy="696017"/>
            </a:xfrm>
            <a:solidFill>
              <a:srgbClr val="0078D4"/>
            </a:solidFill>
          </p:grpSpPr>
          <p:sp>
            <p:nvSpPr>
              <p:cNvPr id="137" name="Oval 136">
                <a:extLst>
                  <a:ext uri="{FF2B5EF4-FFF2-40B4-BE49-F238E27FC236}">
                    <a16:creationId xmlns:a16="http://schemas.microsoft.com/office/drawing/2014/main" xmlns="" id="{299547BF-D7FD-495C-899E-111095E85A81}"/>
                  </a:ext>
                </a:extLst>
              </p:cNvPr>
              <p:cNvSpPr/>
              <p:nvPr/>
            </p:nvSpPr>
            <p:spPr bwMode="auto">
              <a:xfrm>
                <a:off x="13928921" y="5641579"/>
                <a:ext cx="696017" cy="696017"/>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138" name="Freeform 13">
                <a:extLst>
                  <a:ext uri="{FF2B5EF4-FFF2-40B4-BE49-F238E27FC236}">
                    <a16:creationId xmlns:a16="http://schemas.microsoft.com/office/drawing/2014/main" xmlns="" id="{884300AE-6B4F-47EF-8B00-FCD32560AC38}"/>
                  </a:ext>
                </a:extLst>
              </p:cNvPr>
              <p:cNvSpPr>
                <a:spLocks noEditPoints="1"/>
              </p:cNvSpPr>
              <p:nvPr/>
            </p:nvSpPr>
            <p:spPr bwMode="auto">
              <a:xfrm>
                <a:off x="14103041" y="5862043"/>
                <a:ext cx="347776" cy="255088"/>
              </a:xfrm>
              <a:custGeom>
                <a:avLst/>
                <a:gdLst>
                  <a:gd name="T0" fmla="*/ 3748 w 3748"/>
                  <a:gd name="T1" fmla="*/ 2562 h 2749"/>
                  <a:gd name="T2" fmla="*/ 3561 w 3748"/>
                  <a:gd name="T3" fmla="*/ 2749 h 2749"/>
                  <a:gd name="T4" fmla="*/ 187 w 3748"/>
                  <a:gd name="T5" fmla="*/ 2749 h 2749"/>
                  <a:gd name="T6" fmla="*/ 0 w 3748"/>
                  <a:gd name="T7" fmla="*/ 2562 h 2749"/>
                  <a:gd name="T8" fmla="*/ 0 w 3748"/>
                  <a:gd name="T9" fmla="*/ 187 h 2749"/>
                  <a:gd name="T10" fmla="*/ 187 w 3748"/>
                  <a:gd name="T11" fmla="*/ 0 h 2749"/>
                  <a:gd name="T12" fmla="*/ 3561 w 3748"/>
                  <a:gd name="T13" fmla="*/ 0 h 2749"/>
                  <a:gd name="T14" fmla="*/ 3748 w 3748"/>
                  <a:gd name="T15" fmla="*/ 187 h 2749"/>
                  <a:gd name="T16" fmla="*/ 3748 w 3748"/>
                  <a:gd name="T17" fmla="*/ 2562 h 2749"/>
                  <a:gd name="T18" fmla="*/ 2124 w 3748"/>
                  <a:gd name="T19" fmla="*/ 2249 h 2749"/>
                  <a:gd name="T20" fmla="*/ 1624 w 3748"/>
                  <a:gd name="T21" fmla="*/ 2249 h 2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48" h="2749">
                    <a:moveTo>
                      <a:pt x="3748" y="2562"/>
                    </a:moveTo>
                    <a:cubicBezTo>
                      <a:pt x="3748" y="2665"/>
                      <a:pt x="3665" y="2749"/>
                      <a:pt x="3561" y="2749"/>
                    </a:cubicBezTo>
                    <a:cubicBezTo>
                      <a:pt x="187" y="2749"/>
                      <a:pt x="187" y="2749"/>
                      <a:pt x="187" y="2749"/>
                    </a:cubicBezTo>
                    <a:cubicBezTo>
                      <a:pt x="83" y="2749"/>
                      <a:pt x="0" y="2665"/>
                      <a:pt x="0" y="2562"/>
                    </a:cubicBezTo>
                    <a:cubicBezTo>
                      <a:pt x="0" y="187"/>
                      <a:pt x="0" y="187"/>
                      <a:pt x="0" y="187"/>
                    </a:cubicBezTo>
                    <a:cubicBezTo>
                      <a:pt x="0" y="84"/>
                      <a:pt x="83" y="0"/>
                      <a:pt x="187" y="0"/>
                    </a:cubicBezTo>
                    <a:cubicBezTo>
                      <a:pt x="3561" y="0"/>
                      <a:pt x="3561" y="0"/>
                      <a:pt x="3561" y="0"/>
                    </a:cubicBezTo>
                    <a:cubicBezTo>
                      <a:pt x="3665" y="0"/>
                      <a:pt x="3748" y="84"/>
                      <a:pt x="3748" y="187"/>
                    </a:cubicBezTo>
                    <a:lnTo>
                      <a:pt x="3748" y="2562"/>
                    </a:lnTo>
                    <a:close/>
                    <a:moveTo>
                      <a:pt x="2124" y="2249"/>
                    </a:moveTo>
                    <a:cubicBezTo>
                      <a:pt x="1624" y="2249"/>
                      <a:pt x="1624" y="2249"/>
                      <a:pt x="1624" y="2249"/>
                    </a:cubicBezTo>
                  </a:path>
                </a:pathLst>
              </a:custGeom>
              <a:noFill/>
              <a:ln w="1587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142" name="Group 141">
              <a:extLst>
                <a:ext uri="{FF2B5EF4-FFF2-40B4-BE49-F238E27FC236}">
                  <a16:creationId xmlns:a16="http://schemas.microsoft.com/office/drawing/2014/main" xmlns="" id="{E19862F8-36AA-43B6-A6C5-F1F0E4DB2A68}"/>
                </a:ext>
              </a:extLst>
            </p:cNvPr>
            <p:cNvGrpSpPr/>
            <p:nvPr/>
          </p:nvGrpSpPr>
          <p:grpSpPr>
            <a:xfrm>
              <a:off x="7192179" y="976888"/>
              <a:ext cx="493832" cy="493832"/>
              <a:chOff x="13203360" y="3110330"/>
              <a:chExt cx="696132" cy="696132"/>
            </a:xfrm>
            <a:solidFill>
              <a:srgbClr val="0078D4"/>
            </a:solidFill>
          </p:grpSpPr>
          <p:sp>
            <p:nvSpPr>
              <p:cNvPr id="143" name="Oval 142">
                <a:extLst>
                  <a:ext uri="{FF2B5EF4-FFF2-40B4-BE49-F238E27FC236}">
                    <a16:creationId xmlns:a16="http://schemas.microsoft.com/office/drawing/2014/main" xmlns="" id="{A4C4A93B-3F24-443C-8D94-DB03C18CE573}"/>
                  </a:ext>
                </a:extLst>
              </p:cNvPr>
              <p:cNvSpPr/>
              <p:nvPr/>
            </p:nvSpPr>
            <p:spPr bwMode="auto">
              <a:xfrm>
                <a:off x="13203360" y="3110330"/>
                <a:ext cx="696132" cy="696132"/>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grpSp>
            <p:nvGrpSpPr>
              <p:cNvPr id="144" name="Group 326">
                <a:extLst>
                  <a:ext uri="{FF2B5EF4-FFF2-40B4-BE49-F238E27FC236}">
                    <a16:creationId xmlns:a16="http://schemas.microsoft.com/office/drawing/2014/main" xmlns="" id="{B9358272-468C-4256-A54F-18880288E7D1}"/>
                  </a:ext>
                </a:extLst>
              </p:cNvPr>
              <p:cNvGrpSpPr>
                <a:grpSpLocks noChangeAspect="1"/>
              </p:cNvGrpSpPr>
              <p:nvPr/>
            </p:nvGrpSpPr>
            <p:grpSpPr bwMode="auto">
              <a:xfrm>
                <a:off x="13342189" y="3327841"/>
                <a:ext cx="443136" cy="263812"/>
                <a:chOff x="6817" y="2557"/>
                <a:chExt cx="257" cy="153"/>
              </a:xfrm>
              <a:grpFill/>
            </p:grpSpPr>
            <p:sp>
              <p:nvSpPr>
                <p:cNvPr id="145" name="Rectangle 327">
                  <a:extLst>
                    <a:ext uri="{FF2B5EF4-FFF2-40B4-BE49-F238E27FC236}">
                      <a16:creationId xmlns:a16="http://schemas.microsoft.com/office/drawing/2014/main" xmlns="" id="{003FA087-E626-4DC7-AA6A-8B3A45E8CD3A}"/>
                    </a:ext>
                  </a:extLst>
                </p:cNvPr>
                <p:cNvSpPr>
                  <a:spLocks noChangeArrowheads="1"/>
                </p:cNvSpPr>
                <p:nvPr/>
              </p:nvSpPr>
              <p:spPr bwMode="auto">
                <a:xfrm>
                  <a:off x="6860" y="2557"/>
                  <a:ext cx="169" cy="107"/>
                </a:xfrm>
                <a:prstGeom prst="rect">
                  <a:avLst/>
                </a:prstGeom>
                <a:noFill/>
                <a:ln w="1587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sp>
              <p:nvSpPr>
                <p:cNvPr id="146" name="Freeform 328">
                  <a:extLst>
                    <a:ext uri="{FF2B5EF4-FFF2-40B4-BE49-F238E27FC236}">
                      <a16:creationId xmlns:a16="http://schemas.microsoft.com/office/drawing/2014/main" xmlns="" id="{4AE3ABF0-AC67-4377-B135-BDF4C81F8655}"/>
                    </a:ext>
                  </a:extLst>
                </p:cNvPr>
                <p:cNvSpPr>
                  <a:spLocks/>
                </p:cNvSpPr>
                <p:nvPr/>
              </p:nvSpPr>
              <p:spPr bwMode="auto">
                <a:xfrm>
                  <a:off x="6817" y="2664"/>
                  <a:ext cx="257" cy="46"/>
                </a:xfrm>
                <a:custGeom>
                  <a:avLst/>
                  <a:gdLst>
                    <a:gd name="T0" fmla="*/ 212 w 257"/>
                    <a:gd name="T1" fmla="*/ 1 h 46"/>
                    <a:gd name="T2" fmla="*/ 257 w 257"/>
                    <a:gd name="T3" fmla="*/ 46 h 46"/>
                    <a:gd name="T4" fmla="*/ 0 w 257"/>
                    <a:gd name="T5" fmla="*/ 46 h 46"/>
                    <a:gd name="T6" fmla="*/ 47 w 257"/>
                    <a:gd name="T7" fmla="*/ 0 h 46"/>
                  </a:gdLst>
                  <a:ahLst/>
                  <a:cxnLst>
                    <a:cxn ang="0">
                      <a:pos x="T0" y="T1"/>
                    </a:cxn>
                    <a:cxn ang="0">
                      <a:pos x="T2" y="T3"/>
                    </a:cxn>
                    <a:cxn ang="0">
                      <a:pos x="T4" y="T5"/>
                    </a:cxn>
                    <a:cxn ang="0">
                      <a:pos x="T6" y="T7"/>
                    </a:cxn>
                  </a:cxnLst>
                  <a:rect l="0" t="0" r="r" b="b"/>
                  <a:pathLst>
                    <a:path w="257" h="46">
                      <a:moveTo>
                        <a:pt x="212" y="1"/>
                      </a:moveTo>
                      <a:lnTo>
                        <a:pt x="257" y="46"/>
                      </a:lnTo>
                      <a:lnTo>
                        <a:pt x="0" y="46"/>
                      </a:lnTo>
                      <a:lnTo>
                        <a:pt x="47" y="0"/>
                      </a:lnTo>
                    </a:path>
                  </a:pathLst>
                </a:custGeom>
                <a:noFill/>
                <a:ln w="1587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grpSp>
          <p:nvGrpSpPr>
            <p:cNvPr id="156" name="Group 155">
              <a:extLst>
                <a:ext uri="{FF2B5EF4-FFF2-40B4-BE49-F238E27FC236}">
                  <a16:creationId xmlns:a16="http://schemas.microsoft.com/office/drawing/2014/main" xmlns="" id="{1B496FFB-82CA-4C70-B187-AFF62520C9F3}"/>
                </a:ext>
              </a:extLst>
            </p:cNvPr>
            <p:cNvGrpSpPr/>
            <p:nvPr/>
          </p:nvGrpSpPr>
          <p:grpSpPr>
            <a:xfrm>
              <a:off x="3825501" y="4640266"/>
              <a:ext cx="498403" cy="498402"/>
              <a:chOff x="3031579" y="3111346"/>
              <a:chExt cx="498403" cy="498402"/>
            </a:xfrm>
          </p:grpSpPr>
          <p:sp>
            <p:nvSpPr>
              <p:cNvPr id="153" name="Oval 152">
                <a:extLst>
                  <a:ext uri="{FF2B5EF4-FFF2-40B4-BE49-F238E27FC236}">
                    <a16:creationId xmlns:a16="http://schemas.microsoft.com/office/drawing/2014/main" xmlns="" id="{7EBCA94C-90AE-4F84-A3C2-CFF35CC8911E}"/>
                  </a:ext>
                </a:extLst>
              </p:cNvPr>
              <p:cNvSpPr/>
              <p:nvPr/>
            </p:nvSpPr>
            <p:spPr bwMode="auto">
              <a:xfrm>
                <a:off x="3031579" y="3111346"/>
                <a:ext cx="498403" cy="498402"/>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150" name="browser">
                <a:extLst>
                  <a:ext uri="{FF2B5EF4-FFF2-40B4-BE49-F238E27FC236}">
                    <a16:creationId xmlns:a16="http://schemas.microsoft.com/office/drawing/2014/main" xmlns="" id="{C141B793-B2FC-491F-8507-90676731E723}"/>
                  </a:ext>
                </a:extLst>
              </p:cNvPr>
              <p:cNvSpPr>
                <a:spLocks noChangeAspect="1" noEditPoints="1"/>
              </p:cNvSpPr>
              <p:nvPr/>
            </p:nvSpPr>
            <p:spPr bwMode="auto">
              <a:xfrm>
                <a:off x="3162137" y="3258573"/>
                <a:ext cx="237286" cy="203948"/>
              </a:xfrm>
              <a:custGeom>
                <a:avLst/>
                <a:gdLst>
                  <a:gd name="T0" fmla="*/ 0 w 335"/>
                  <a:gd name="T1" fmla="*/ 0 h 285"/>
                  <a:gd name="T2" fmla="*/ 335 w 335"/>
                  <a:gd name="T3" fmla="*/ 0 h 285"/>
                  <a:gd name="T4" fmla="*/ 335 w 335"/>
                  <a:gd name="T5" fmla="*/ 285 h 285"/>
                  <a:gd name="T6" fmla="*/ 0 w 335"/>
                  <a:gd name="T7" fmla="*/ 285 h 285"/>
                  <a:gd name="T8" fmla="*/ 0 w 335"/>
                  <a:gd name="T9" fmla="*/ 0 h 285"/>
                  <a:gd name="T10" fmla="*/ 0 w 335"/>
                  <a:gd name="T11" fmla="*/ 64 h 285"/>
                  <a:gd name="T12" fmla="*/ 335 w 335"/>
                  <a:gd name="T13" fmla="*/ 64 h 285"/>
                  <a:gd name="T14" fmla="*/ 293 w 335"/>
                  <a:gd name="T15" fmla="*/ 36 h 285"/>
                  <a:gd name="T16" fmla="*/ 298 w 335"/>
                  <a:gd name="T17" fmla="*/ 31 h 285"/>
                  <a:gd name="T18" fmla="*/ 293 w 335"/>
                  <a:gd name="T19" fmla="*/ 27 h 285"/>
                  <a:gd name="T20" fmla="*/ 289 w 335"/>
                  <a:gd name="T21" fmla="*/ 31 h 285"/>
                  <a:gd name="T22" fmla="*/ 293 w 335"/>
                  <a:gd name="T23" fmla="*/ 36 h 285"/>
                  <a:gd name="T24" fmla="*/ 240 w 335"/>
                  <a:gd name="T25" fmla="*/ 36 h 285"/>
                  <a:gd name="T26" fmla="*/ 245 w 335"/>
                  <a:gd name="T27" fmla="*/ 31 h 285"/>
                  <a:gd name="T28" fmla="*/ 240 w 335"/>
                  <a:gd name="T29" fmla="*/ 27 h 285"/>
                  <a:gd name="T30" fmla="*/ 235 w 335"/>
                  <a:gd name="T31" fmla="*/ 31 h 285"/>
                  <a:gd name="T32" fmla="*/ 240 w 335"/>
                  <a:gd name="T33" fmla="*/ 36 h 285"/>
                  <a:gd name="T34" fmla="*/ 187 w 335"/>
                  <a:gd name="T35" fmla="*/ 36 h 285"/>
                  <a:gd name="T36" fmla="*/ 192 w 335"/>
                  <a:gd name="T37" fmla="*/ 31 h 285"/>
                  <a:gd name="T38" fmla="*/ 187 w 335"/>
                  <a:gd name="T39" fmla="*/ 27 h 285"/>
                  <a:gd name="T40" fmla="*/ 182 w 335"/>
                  <a:gd name="T41" fmla="*/ 31 h 285"/>
                  <a:gd name="T42" fmla="*/ 187 w 335"/>
                  <a:gd name="T43" fmla="*/ 36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5" h="285">
                    <a:moveTo>
                      <a:pt x="0" y="0"/>
                    </a:moveTo>
                    <a:cubicBezTo>
                      <a:pt x="335" y="0"/>
                      <a:pt x="335" y="0"/>
                      <a:pt x="335" y="0"/>
                    </a:cubicBezTo>
                    <a:cubicBezTo>
                      <a:pt x="335" y="285"/>
                      <a:pt x="335" y="285"/>
                      <a:pt x="335" y="285"/>
                    </a:cubicBezTo>
                    <a:cubicBezTo>
                      <a:pt x="0" y="285"/>
                      <a:pt x="0" y="285"/>
                      <a:pt x="0" y="285"/>
                    </a:cubicBezTo>
                    <a:cubicBezTo>
                      <a:pt x="0" y="0"/>
                      <a:pt x="0" y="0"/>
                      <a:pt x="0" y="0"/>
                    </a:cubicBezTo>
                    <a:close/>
                    <a:moveTo>
                      <a:pt x="0" y="64"/>
                    </a:moveTo>
                    <a:cubicBezTo>
                      <a:pt x="335" y="64"/>
                      <a:pt x="335" y="64"/>
                      <a:pt x="335" y="64"/>
                    </a:cubicBezTo>
                    <a:moveTo>
                      <a:pt x="293" y="36"/>
                    </a:moveTo>
                    <a:cubicBezTo>
                      <a:pt x="296" y="36"/>
                      <a:pt x="298" y="34"/>
                      <a:pt x="298" y="31"/>
                    </a:cubicBezTo>
                    <a:cubicBezTo>
                      <a:pt x="298" y="29"/>
                      <a:pt x="296" y="27"/>
                      <a:pt x="293" y="27"/>
                    </a:cubicBezTo>
                    <a:cubicBezTo>
                      <a:pt x="291" y="27"/>
                      <a:pt x="289" y="29"/>
                      <a:pt x="289" y="31"/>
                    </a:cubicBezTo>
                    <a:cubicBezTo>
                      <a:pt x="289" y="34"/>
                      <a:pt x="291" y="36"/>
                      <a:pt x="293" y="36"/>
                    </a:cubicBezTo>
                    <a:close/>
                    <a:moveTo>
                      <a:pt x="240" y="36"/>
                    </a:moveTo>
                    <a:cubicBezTo>
                      <a:pt x="243" y="36"/>
                      <a:pt x="245" y="34"/>
                      <a:pt x="245" y="31"/>
                    </a:cubicBezTo>
                    <a:cubicBezTo>
                      <a:pt x="245" y="29"/>
                      <a:pt x="243" y="27"/>
                      <a:pt x="240" y="27"/>
                    </a:cubicBezTo>
                    <a:cubicBezTo>
                      <a:pt x="238" y="27"/>
                      <a:pt x="235" y="29"/>
                      <a:pt x="235" y="31"/>
                    </a:cubicBezTo>
                    <a:cubicBezTo>
                      <a:pt x="235" y="34"/>
                      <a:pt x="238" y="36"/>
                      <a:pt x="240" y="36"/>
                    </a:cubicBezTo>
                    <a:close/>
                    <a:moveTo>
                      <a:pt x="187" y="36"/>
                    </a:moveTo>
                    <a:cubicBezTo>
                      <a:pt x="189" y="36"/>
                      <a:pt x="192" y="34"/>
                      <a:pt x="192" y="31"/>
                    </a:cubicBezTo>
                    <a:cubicBezTo>
                      <a:pt x="192" y="29"/>
                      <a:pt x="189" y="27"/>
                      <a:pt x="187" y="27"/>
                    </a:cubicBezTo>
                    <a:cubicBezTo>
                      <a:pt x="184" y="27"/>
                      <a:pt x="182" y="29"/>
                      <a:pt x="182" y="31"/>
                    </a:cubicBezTo>
                    <a:cubicBezTo>
                      <a:pt x="182" y="34"/>
                      <a:pt x="184" y="36"/>
                      <a:pt x="187" y="36"/>
                    </a:cubicBezTo>
                    <a:close/>
                  </a:path>
                </a:pathLst>
              </a:custGeom>
              <a:noFill/>
              <a:ln w="12700"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155" name="Group 154">
              <a:extLst>
                <a:ext uri="{FF2B5EF4-FFF2-40B4-BE49-F238E27FC236}">
                  <a16:creationId xmlns:a16="http://schemas.microsoft.com/office/drawing/2014/main" xmlns="" id="{12152532-463D-4EA7-ACF9-806EEA748E57}"/>
                </a:ext>
              </a:extLst>
            </p:cNvPr>
            <p:cNvGrpSpPr/>
            <p:nvPr/>
          </p:nvGrpSpPr>
          <p:grpSpPr>
            <a:xfrm>
              <a:off x="8321799" y="3810958"/>
              <a:ext cx="415390" cy="415388"/>
              <a:chOff x="8434940" y="4202643"/>
              <a:chExt cx="498403" cy="498402"/>
            </a:xfrm>
          </p:grpSpPr>
          <p:sp>
            <p:nvSpPr>
              <p:cNvPr id="154" name="Oval 153">
                <a:extLst>
                  <a:ext uri="{FF2B5EF4-FFF2-40B4-BE49-F238E27FC236}">
                    <a16:creationId xmlns:a16="http://schemas.microsoft.com/office/drawing/2014/main" xmlns="" id="{F44819DA-F56F-437C-B2A3-F9E318B4A04D}"/>
                  </a:ext>
                </a:extLst>
              </p:cNvPr>
              <p:cNvSpPr/>
              <p:nvPr/>
            </p:nvSpPr>
            <p:spPr bwMode="auto">
              <a:xfrm>
                <a:off x="8434940" y="4202643"/>
                <a:ext cx="498403" cy="498402"/>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151" name="browser_4">
                <a:extLst>
                  <a:ext uri="{FF2B5EF4-FFF2-40B4-BE49-F238E27FC236}">
                    <a16:creationId xmlns:a16="http://schemas.microsoft.com/office/drawing/2014/main" xmlns="" id="{EA87656A-BE65-436D-9168-3EF49B7946B4}"/>
                  </a:ext>
                </a:extLst>
              </p:cNvPr>
              <p:cNvSpPr>
                <a:spLocks noChangeAspect="1" noEditPoints="1"/>
              </p:cNvSpPr>
              <p:nvPr/>
            </p:nvSpPr>
            <p:spPr bwMode="auto">
              <a:xfrm>
                <a:off x="8563047" y="4362127"/>
                <a:ext cx="242188" cy="179435"/>
              </a:xfrm>
              <a:custGeom>
                <a:avLst/>
                <a:gdLst>
                  <a:gd name="T0" fmla="*/ 33 w 247"/>
                  <a:gd name="T1" fmla="*/ 100 h 183"/>
                  <a:gd name="T2" fmla="*/ 131 w 247"/>
                  <a:gd name="T3" fmla="*/ 100 h 183"/>
                  <a:gd name="T4" fmla="*/ 33 w 247"/>
                  <a:gd name="T5" fmla="*/ 150 h 183"/>
                  <a:gd name="T6" fmla="*/ 131 w 247"/>
                  <a:gd name="T7" fmla="*/ 150 h 183"/>
                  <a:gd name="T8" fmla="*/ 215 w 247"/>
                  <a:gd name="T9" fmla="*/ 124 h 183"/>
                  <a:gd name="T10" fmla="*/ 215 w 247"/>
                  <a:gd name="T11" fmla="*/ 100 h 183"/>
                  <a:gd name="T12" fmla="*/ 165 w 247"/>
                  <a:gd name="T13" fmla="*/ 100 h 183"/>
                  <a:gd name="T14" fmla="*/ 165 w 247"/>
                  <a:gd name="T15" fmla="*/ 150 h 183"/>
                  <a:gd name="T16" fmla="*/ 215 w 247"/>
                  <a:gd name="T17" fmla="*/ 150 h 183"/>
                  <a:gd name="T18" fmla="*/ 215 w 247"/>
                  <a:gd name="T19" fmla="*/ 124 h 183"/>
                  <a:gd name="T20" fmla="*/ 215 w 247"/>
                  <a:gd name="T21" fmla="*/ 50 h 183"/>
                  <a:gd name="T22" fmla="*/ 215 w 247"/>
                  <a:gd name="T23" fmla="*/ 33 h 183"/>
                  <a:gd name="T24" fmla="*/ 33 w 247"/>
                  <a:gd name="T25" fmla="*/ 33 h 183"/>
                  <a:gd name="T26" fmla="*/ 33 w 247"/>
                  <a:gd name="T27" fmla="*/ 68 h 183"/>
                  <a:gd name="T28" fmla="*/ 215 w 247"/>
                  <a:gd name="T29" fmla="*/ 68 h 183"/>
                  <a:gd name="T30" fmla="*/ 215 w 247"/>
                  <a:gd name="T31" fmla="*/ 50 h 183"/>
                  <a:gd name="T32" fmla="*/ 247 w 247"/>
                  <a:gd name="T33" fmla="*/ 92 h 183"/>
                  <a:gd name="T34" fmla="*/ 247 w 247"/>
                  <a:gd name="T35" fmla="*/ 0 h 183"/>
                  <a:gd name="T36" fmla="*/ 0 w 247"/>
                  <a:gd name="T37" fmla="*/ 0 h 183"/>
                  <a:gd name="T38" fmla="*/ 0 w 247"/>
                  <a:gd name="T39" fmla="*/ 183 h 183"/>
                  <a:gd name="T40" fmla="*/ 247 w 247"/>
                  <a:gd name="T41" fmla="*/ 183 h 183"/>
                  <a:gd name="T42" fmla="*/ 247 w 247"/>
                  <a:gd name="T43" fmla="*/ 92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7" h="183">
                    <a:moveTo>
                      <a:pt x="33" y="100"/>
                    </a:moveTo>
                    <a:lnTo>
                      <a:pt x="131" y="100"/>
                    </a:lnTo>
                    <a:moveTo>
                      <a:pt x="33" y="150"/>
                    </a:moveTo>
                    <a:lnTo>
                      <a:pt x="131" y="150"/>
                    </a:lnTo>
                    <a:moveTo>
                      <a:pt x="215" y="124"/>
                    </a:moveTo>
                    <a:lnTo>
                      <a:pt x="215" y="100"/>
                    </a:lnTo>
                    <a:lnTo>
                      <a:pt x="165" y="100"/>
                    </a:lnTo>
                    <a:lnTo>
                      <a:pt x="165" y="150"/>
                    </a:lnTo>
                    <a:lnTo>
                      <a:pt x="215" y="150"/>
                    </a:lnTo>
                    <a:lnTo>
                      <a:pt x="215" y="124"/>
                    </a:lnTo>
                    <a:moveTo>
                      <a:pt x="215" y="50"/>
                    </a:moveTo>
                    <a:lnTo>
                      <a:pt x="215" y="33"/>
                    </a:lnTo>
                    <a:lnTo>
                      <a:pt x="33" y="33"/>
                    </a:lnTo>
                    <a:lnTo>
                      <a:pt x="33" y="68"/>
                    </a:lnTo>
                    <a:lnTo>
                      <a:pt x="215" y="68"/>
                    </a:lnTo>
                    <a:lnTo>
                      <a:pt x="215" y="50"/>
                    </a:lnTo>
                    <a:moveTo>
                      <a:pt x="247" y="92"/>
                    </a:moveTo>
                    <a:lnTo>
                      <a:pt x="247" y="0"/>
                    </a:lnTo>
                    <a:lnTo>
                      <a:pt x="0" y="0"/>
                    </a:lnTo>
                    <a:lnTo>
                      <a:pt x="0" y="183"/>
                    </a:lnTo>
                    <a:lnTo>
                      <a:pt x="247" y="183"/>
                    </a:lnTo>
                    <a:lnTo>
                      <a:pt x="247" y="92"/>
                    </a:lnTo>
                  </a:path>
                </a:pathLst>
              </a:custGeom>
              <a:noFill/>
              <a:ln w="12700"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158" name="Group 157">
              <a:extLst>
                <a:ext uri="{FF2B5EF4-FFF2-40B4-BE49-F238E27FC236}">
                  <a16:creationId xmlns:a16="http://schemas.microsoft.com/office/drawing/2014/main" xmlns="" id="{97ECD2C8-9E87-41CE-BC87-BF9F7A2BDC16}"/>
                </a:ext>
              </a:extLst>
            </p:cNvPr>
            <p:cNvGrpSpPr/>
            <p:nvPr/>
          </p:nvGrpSpPr>
          <p:grpSpPr>
            <a:xfrm>
              <a:off x="4345970" y="1093077"/>
              <a:ext cx="430322" cy="430320"/>
              <a:chOff x="8682536" y="1611842"/>
              <a:chExt cx="498403" cy="498402"/>
            </a:xfrm>
          </p:grpSpPr>
          <p:sp>
            <p:nvSpPr>
              <p:cNvPr id="157" name="Oval 156">
                <a:extLst>
                  <a:ext uri="{FF2B5EF4-FFF2-40B4-BE49-F238E27FC236}">
                    <a16:creationId xmlns:a16="http://schemas.microsoft.com/office/drawing/2014/main" xmlns="" id="{4F669EB3-0538-4CCB-B01D-F5D70103437A}"/>
                  </a:ext>
                </a:extLst>
              </p:cNvPr>
              <p:cNvSpPr/>
              <p:nvPr/>
            </p:nvSpPr>
            <p:spPr bwMode="auto">
              <a:xfrm>
                <a:off x="8682536" y="1611842"/>
                <a:ext cx="498403" cy="498402"/>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152" name="professional services">
                <a:extLst>
                  <a:ext uri="{FF2B5EF4-FFF2-40B4-BE49-F238E27FC236}">
                    <a16:creationId xmlns:a16="http://schemas.microsoft.com/office/drawing/2014/main" xmlns="" id="{3721A723-470F-4073-89BE-9716A08692BF}"/>
                  </a:ext>
                </a:extLst>
              </p:cNvPr>
              <p:cNvSpPr>
                <a:spLocks noChangeAspect="1" noEditPoints="1"/>
              </p:cNvSpPr>
              <p:nvPr/>
            </p:nvSpPr>
            <p:spPr bwMode="auto">
              <a:xfrm>
                <a:off x="8817513" y="1760401"/>
                <a:ext cx="228461" cy="201284"/>
              </a:xfrm>
              <a:custGeom>
                <a:avLst/>
                <a:gdLst>
                  <a:gd name="T0" fmla="*/ 0 w 269"/>
                  <a:gd name="T1" fmla="*/ 192 h 237"/>
                  <a:gd name="T2" fmla="*/ 269 w 269"/>
                  <a:gd name="T3" fmla="*/ 192 h 237"/>
                  <a:gd name="T4" fmla="*/ 65 w 269"/>
                  <a:gd name="T5" fmla="*/ 109 h 237"/>
                  <a:gd name="T6" fmla="*/ 65 w 269"/>
                  <a:gd name="T7" fmla="*/ 154 h 237"/>
                  <a:gd name="T8" fmla="*/ 225 w 269"/>
                  <a:gd name="T9" fmla="*/ 154 h 237"/>
                  <a:gd name="T10" fmla="*/ 225 w 269"/>
                  <a:gd name="T11" fmla="*/ 70 h 237"/>
                  <a:gd name="T12" fmla="*/ 141 w 269"/>
                  <a:gd name="T13" fmla="*/ 70 h 237"/>
                  <a:gd name="T14" fmla="*/ 141 w 269"/>
                  <a:gd name="T15" fmla="*/ 109 h 237"/>
                  <a:gd name="T16" fmla="*/ 141 w 269"/>
                  <a:gd name="T17" fmla="*/ 109 h 237"/>
                  <a:gd name="T18" fmla="*/ 141 w 269"/>
                  <a:gd name="T19" fmla="*/ 39 h 237"/>
                  <a:gd name="T20" fmla="*/ 38 w 269"/>
                  <a:gd name="T21" fmla="*/ 39 h 237"/>
                  <a:gd name="T22" fmla="*/ 38 w 269"/>
                  <a:gd name="T23" fmla="*/ 109 h 237"/>
                  <a:gd name="T24" fmla="*/ 60 w 269"/>
                  <a:gd name="T25" fmla="*/ 109 h 237"/>
                  <a:gd name="T26" fmla="*/ 141 w 269"/>
                  <a:gd name="T27" fmla="*/ 109 h 237"/>
                  <a:gd name="T28" fmla="*/ 141 w 269"/>
                  <a:gd name="T29" fmla="*/ 109 h 237"/>
                  <a:gd name="T30" fmla="*/ 0 w 269"/>
                  <a:gd name="T31" fmla="*/ 0 h 237"/>
                  <a:gd name="T32" fmla="*/ 0 w 269"/>
                  <a:gd name="T33" fmla="*/ 237 h 237"/>
                  <a:gd name="T34" fmla="*/ 269 w 269"/>
                  <a:gd name="T35" fmla="*/ 237 h 237"/>
                  <a:gd name="T36" fmla="*/ 269 w 269"/>
                  <a:gd name="T37" fmla="*/ 0 h 237"/>
                  <a:gd name="T38" fmla="*/ 0 w 269"/>
                  <a:gd name="T39" fmla="*/ 0 h 237"/>
                  <a:gd name="T40" fmla="*/ 0 w 269"/>
                  <a:gd name="T41" fmla="*/ 0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9" h="237">
                    <a:moveTo>
                      <a:pt x="0" y="192"/>
                    </a:moveTo>
                    <a:lnTo>
                      <a:pt x="269" y="192"/>
                    </a:lnTo>
                    <a:moveTo>
                      <a:pt x="65" y="109"/>
                    </a:moveTo>
                    <a:lnTo>
                      <a:pt x="65" y="154"/>
                    </a:lnTo>
                    <a:lnTo>
                      <a:pt x="225" y="154"/>
                    </a:lnTo>
                    <a:lnTo>
                      <a:pt x="225" y="70"/>
                    </a:lnTo>
                    <a:lnTo>
                      <a:pt x="141" y="70"/>
                    </a:lnTo>
                    <a:moveTo>
                      <a:pt x="141" y="109"/>
                    </a:moveTo>
                    <a:lnTo>
                      <a:pt x="141" y="109"/>
                    </a:lnTo>
                    <a:lnTo>
                      <a:pt x="141" y="39"/>
                    </a:lnTo>
                    <a:lnTo>
                      <a:pt x="38" y="39"/>
                    </a:lnTo>
                    <a:lnTo>
                      <a:pt x="38" y="109"/>
                    </a:lnTo>
                    <a:lnTo>
                      <a:pt x="60" y="109"/>
                    </a:lnTo>
                    <a:lnTo>
                      <a:pt x="141" y="109"/>
                    </a:lnTo>
                    <a:lnTo>
                      <a:pt x="141" y="109"/>
                    </a:lnTo>
                    <a:moveTo>
                      <a:pt x="0" y="0"/>
                    </a:moveTo>
                    <a:lnTo>
                      <a:pt x="0" y="237"/>
                    </a:lnTo>
                    <a:lnTo>
                      <a:pt x="269" y="237"/>
                    </a:lnTo>
                    <a:lnTo>
                      <a:pt x="269" y="0"/>
                    </a:lnTo>
                    <a:lnTo>
                      <a:pt x="0" y="0"/>
                    </a:lnTo>
                    <a:lnTo>
                      <a:pt x="0" y="0"/>
                    </a:lnTo>
                  </a:path>
                </a:pathLst>
              </a:custGeom>
              <a:noFill/>
              <a:ln w="12700"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sp>
          <p:nvSpPr>
            <p:cNvPr id="159" name="Oval 158">
              <a:extLst>
                <a:ext uri="{FF2B5EF4-FFF2-40B4-BE49-F238E27FC236}">
                  <a16:creationId xmlns:a16="http://schemas.microsoft.com/office/drawing/2014/main" xmlns="" id="{E390400A-4A99-4AFD-ABAA-021371DDCD91}"/>
                </a:ext>
              </a:extLst>
            </p:cNvPr>
            <p:cNvSpPr/>
            <p:nvPr/>
          </p:nvSpPr>
          <p:spPr bwMode="auto">
            <a:xfrm>
              <a:off x="5528241" y="728277"/>
              <a:ext cx="128028" cy="128028"/>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160" name="Oval 159">
              <a:extLst>
                <a:ext uri="{FF2B5EF4-FFF2-40B4-BE49-F238E27FC236}">
                  <a16:creationId xmlns:a16="http://schemas.microsoft.com/office/drawing/2014/main" xmlns="" id="{11EBEEF3-F243-4E9E-BD51-86A61F7CC302}"/>
                </a:ext>
              </a:extLst>
            </p:cNvPr>
            <p:cNvSpPr/>
            <p:nvPr/>
          </p:nvSpPr>
          <p:spPr bwMode="auto">
            <a:xfrm>
              <a:off x="4894115" y="5651434"/>
              <a:ext cx="128028" cy="128028"/>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161" name="Oval 160">
              <a:extLst>
                <a:ext uri="{FF2B5EF4-FFF2-40B4-BE49-F238E27FC236}">
                  <a16:creationId xmlns:a16="http://schemas.microsoft.com/office/drawing/2014/main" xmlns="" id="{87D22FB7-34A2-4C8F-8299-E85E465A65CA}"/>
                </a:ext>
              </a:extLst>
            </p:cNvPr>
            <p:cNvSpPr/>
            <p:nvPr/>
          </p:nvSpPr>
          <p:spPr bwMode="auto">
            <a:xfrm>
              <a:off x="8500083" y="2591837"/>
              <a:ext cx="128028" cy="128028"/>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cxnSp>
          <p:nvCxnSpPr>
            <p:cNvPr id="163" name="Straight Connector 162">
              <a:extLst>
                <a:ext uri="{FF2B5EF4-FFF2-40B4-BE49-F238E27FC236}">
                  <a16:creationId xmlns:a16="http://schemas.microsoft.com/office/drawing/2014/main" xmlns="" id="{8591162D-7D19-4349-B89D-A9CE982C1E3F}"/>
                </a:ext>
              </a:extLst>
            </p:cNvPr>
            <p:cNvCxnSpPr>
              <a:cxnSpLocks/>
              <a:stCxn id="157" idx="3"/>
              <a:endCxn id="131" idx="0"/>
            </p:cNvCxnSpPr>
            <p:nvPr/>
          </p:nvCxnSpPr>
          <p:spPr>
            <a:xfrm flipH="1">
              <a:off x="3543999" y="1460379"/>
              <a:ext cx="864987" cy="1682309"/>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168" name="Straight Connector 167">
              <a:extLst>
                <a:ext uri="{FF2B5EF4-FFF2-40B4-BE49-F238E27FC236}">
                  <a16:creationId xmlns:a16="http://schemas.microsoft.com/office/drawing/2014/main" xmlns="" id="{00778B44-6BED-43AC-9C79-7A8250F34486}"/>
                </a:ext>
              </a:extLst>
            </p:cNvPr>
            <p:cNvCxnSpPr>
              <a:stCxn id="131" idx="4"/>
              <a:endCxn id="153" idx="1"/>
            </p:cNvCxnSpPr>
            <p:nvPr/>
          </p:nvCxnSpPr>
          <p:spPr>
            <a:xfrm>
              <a:off x="3544000" y="3641090"/>
              <a:ext cx="354490" cy="1072165"/>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170" name="Straight Connector 169">
              <a:extLst>
                <a:ext uri="{FF2B5EF4-FFF2-40B4-BE49-F238E27FC236}">
                  <a16:creationId xmlns:a16="http://schemas.microsoft.com/office/drawing/2014/main" xmlns="" id="{589FDCB7-9946-49EF-973E-C3E896D88EFF}"/>
                </a:ext>
              </a:extLst>
            </p:cNvPr>
            <p:cNvCxnSpPr>
              <a:stCxn id="157" idx="7"/>
              <a:endCxn id="159" idx="3"/>
            </p:cNvCxnSpPr>
            <p:nvPr/>
          </p:nvCxnSpPr>
          <p:spPr>
            <a:xfrm flipV="1">
              <a:off x="4713269" y="837555"/>
              <a:ext cx="833722" cy="318541"/>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172" name="Straight Connector 171">
              <a:extLst>
                <a:ext uri="{FF2B5EF4-FFF2-40B4-BE49-F238E27FC236}">
                  <a16:creationId xmlns:a16="http://schemas.microsoft.com/office/drawing/2014/main" xmlns="" id="{AC9F3976-DE65-4801-AAAA-DB2D60875603}"/>
                </a:ext>
              </a:extLst>
            </p:cNvPr>
            <p:cNvCxnSpPr>
              <a:cxnSpLocks/>
              <a:stCxn id="157" idx="7"/>
              <a:endCxn id="143" idx="2"/>
            </p:cNvCxnSpPr>
            <p:nvPr/>
          </p:nvCxnSpPr>
          <p:spPr>
            <a:xfrm>
              <a:off x="4713269" y="1156096"/>
              <a:ext cx="2478910" cy="67709"/>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176" name="Straight Connector 175">
              <a:extLst>
                <a:ext uri="{FF2B5EF4-FFF2-40B4-BE49-F238E27FC236}">
                  <a16:creationId xmlns:a16="http://schemas.microsoft.com/office/drawing/2014/main" xmlns="" id="{673DE2FA-6D5E-48A5-A451-78D1E691978B}"/>
                </a:ext>
              </a:extLst>
            </p:cNvPr>
            <p:cNvCxnSpPr>
              <a:stCxn id="143" idx="5"/>
              <a:endCxn id="161" idx="1"/>
            </p:cNvCxnSpPr>
            <p:nvPr/>
          </p:nvCxnSpPr>
          <p:spPr>
            <a:xfrm>
              <a:off x="7613691" y="1398400"/>
              <a:ext cx="905141" cy="1212186"/>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178" name="Straight Connector 177">
              <a:extLst>
                <a:ext uri="{FF2B5EF4-FFF2-40B4-BE49-F238E27FC236}">
                  <a16:creationId xmlns:a16="http://schemas.microsoft.com/office/drawing/2014/main" xmlns="" id="{0E511A2A-70B9-4DCD-9755-45C496222942}"/>
                </a:ext>
              </a:extLst>
            </p:cNvPr>
            <p:cNvCxnSpPr>
              <a:stCxn id="154" idx="0"/>
              <a:endCxn id="161" idx="4"/>
            </p:cNvCxnSpPr>
            <p:nvPr/>
          </p:nvCxnSpPr>
          <p:spPr>
            <a:xfrm flipV="1">
              <a:off x="8529494" y="2719865"/>
              <a:ext cx="34603" cy="1091093"/>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180" name="Straight Connector 179">
              <a:extLst>
                <a:ext uri="{FF2B5EF4-FFF2-40B4-BE49-F238E27FC236}">
                  <a16:creationId xmlns:a16="http://schemas.microsoft.com/office/drawing/2014/main" xmlns="" id="{AEFFDE40-6D20-4B4E-8951-E5783E107BA7}"/>
                </a:ext>
              </a:extLst>
            </p:cNvPr>
            <p:cNvCxnSpPr>
              <a:cxnSpLocks/>
              <a:stCxn id="154" idx="4"/>
              <a:endCxn id="137" idx="7"/>
            </p:cNvCxnSpPr>
            <p:nvPr/>
          </p:nvCxnSpPr>
          <p:spPr>
            <a:xfrm flipH="1">
              <a:off x="7927696" y="4226346"/>
              <a:ext cx="601798" cy="979213"/>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183" name="Straight Connector 182">
              <a:extLst>
                <a:ext uri="{FF2B5EF4-FFF2-40B4-BE49-F238E27FC236}">
                  <a16:creationId xmlns:a16="http://schemas.microsoft.com/office/drawing/2014/main" xmlns="" id="{FCE87A4A-EE01-4042-A199-E1C34D3C8F91}"/>
                </a:ext>
              </a:extLst>
            </p:cNvPr>
            <p:cNvCxnSpPr>
              <a:stCxn id="137" idx="3"/>
              <a:endCxn id="160" idx="6"/>
            </p:cNvCxnSpPr>
            <p:nvPr/>
          </p:nvCxnSpPr>
          <p:spPr>
            <a:xfrm flipH="1">
              <a:off x="5022143" y="5486339"/>
              <a:ext cx="2624773" cy="229109"/>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185" name="Straight Connector 184">
              <a:extLst>
                <a:ext uri="{FF2B5EF4-FFF2-40B4-BE49-F238E27FC236}">
                  <a16:creationId xmlns:a16="http://schemas.microsoft.com/office/drawing/2014/main" xmlns="" id="{41098EFA-2E47-43DF-92DA-F745076A4A97}"/>
                </a:ext>
              </a:extLst>
            </p:cNvPr>
            <p:cNvCxnSpPr>
              <a:stCxn id="153" idx="4"/>
              <a:endCxn id="160" idx="2"/>
            </p:cNvCxnSpPr>
            <p:nvPr/>
          </p:nvCxnSpPr>
          <p:spPr>
            <a:xfrm>
              <a:off x="4074703" y="5138668"/>
              <a:ext cx="819412" cy="57678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187" name="Straight Connector 186">
              <a:extLst>
                <a:ext uri="{FF2B5EF4-FFF2-40B4-BE49-F238E27FC236}">
                  <a16:creationId xmlns:a16="http://schemas.microsoft.com/office/drawing/2014/main" xmlns="" id="{66EB9322-EE4A-4BA5-9B9B-DCA5C0399E4B}"/>
                </a:ext>
              </a:extLst>
            </p:cNvPr>
            <p:cNvCxnSpPr>
              <a:cxnSpLocks/>
              <a:stCxn id="157" idx="4"/>
              <a:endCxn id="153" idx="0"/>
            </p:cNvCxnSpPr>
            <p:nvPr/>
          </p:nvCxnSpPr>
          <p:spPr>
            <a:xfrm flipH="1">
              <a:off x="4074702" y="1523397"/>
              <a:ext cx="486425" cy="3116868"/>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190" name="Straight Connector 189">
              <a:extLst>
                <a:ext uri="{FF2B5EF4-FFF2-40B4-BE49-F238E27FC236}">
                  <a16:creationId xmlns:a16="http://schemas.microsoft.com/office/drawing/2014/main" xmlns="" id="{E80043DB-3F16-41EF-A0F2-1040337FDE19}"/>
                </a:ext>
              </a:extLst>
            </p:cNvPr>
            <p:cNvCxnSpPr>
              <a:cxnSpLocks/>
              <a:stCxn id="157" idx="5"/>
              <a:endCxn id="160" idx="1"/>
            </p:cNvCxnSpPr>
            <p:nvPr/>
          </p:nvCxnSpPr>
          <p:spPr>
            <a:xfrm>
              <a:off x="4713269" y="1460379"/>
              <a:ext cx="199596" cy="4209805"/>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194" name="Straight Connector 193">
              <a:extLst>
                <a:ext uri="{FF2B5EF4-FFF2-40B4-BE49-F238E27FC236}">
                  <a16:creationId xmlns:a16="http://schemas.microsoft.com/office/drawing/2014/main" xmlns="" id="{75897515-4144-401D-976D-CFF0C115FB7B}"/>
                </a:ext>
              </a:extLst>
            </p:cNvPr>
            <p:cNvCxnSpPr>
              <a:cxnSpLocks/>
              <a:endCxn id="131" idx="5"/>
            </p:cNvCxnSpPr>
            <p:nvPr/>
          </p:nvCxnSpPr>
          <p:spPr>
            <a:xfrm flipH="1" flipV="1">
              <a:off x="3720212" y="3568100"/>
              <a:ext cx="1157619" cy="2098228"/>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198" name="Straight Connector 197">
              <a:extLst>
                <a:ext uri="{FF2B5EF4-FFF2-40B4-BE49-F238E27FC236}">
                  <a16:creationId xmlns:a16="http://schemas.microsoft.com/office/drawing/2014/main" xmlns="" id="{B040D1DB-EBFC-46D5-B72A-9BD36C70BF42}"/>
                </a:ext>
              </a:extLst>
            </p:cNvPr>
            <p:cNvCxnSpPr>
              <a:cxnSpLocks/>
              <a:stCxn id="137" idx="2"/>
              <a:endCxn id="131" idx="6"/>
            </p:cNvCxnSpPr>
            <p:nvPr/>
          </p:nvCxnSpPr>
          <p:spPr>
            <a:xfrm flipH="1" flipV="1">
              <a:off x="3793201" y="3391889"/>
              <a:ext cx="3795563" cy="195406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201" name="Straight Connector 200">
              <a:extLst>
                <a:ext uri="{FF2B5EF4-FFF2-40B4-BE49-F238E27FC236}">
                  <a16:creationId xmlns:a16="http://schemas.microsoft.com/office/drawing/2014/main" xmlns="" id="{FCEB4D88-2638-422F-9089-127ACB3B289A}"/>
                </a:ext>
              </a:extLst>
            </p:cNvPr>
            <p:cNvCxnSpPr>
              <a:cxnSpLocks/>
              <a:stCxn id="154" idx="2"/>
              <a:endCxn id="131" idx="7"/>
            </p:cNvCxnSpPr>
            <p:nvPr/>
          </p:nvCxnSpPr>
          <p:spPr>
            <a:xfrm flipH="1" flipV="1">
              <a:off x="3720212" y="3215677"/>
              <a:ext cx="4601588" cy="802975"/>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204" name="Straight Connector 203">
              <a:extLst>
                <a:ext uri="{FF2B5EF4-FFF2-40B4-BE49-F238E27FC236}">
                  <a16:creationId xmlns:a16="http://schemas.microsoft.com/office/drawing/2014/main" xmlns="" id="{7CAAB017-28CB-457B-B365-5F3E3A2F1053}"/>
                </a:ext>
              </a:extLst>
            </p:cNvPr>
            <p:cNvCxnSpPr>
              <a:cxnSpLocks/>
              <a:stCxn id="143" idx="3"/>
              <a:endCxn id="131" idx="7"/>
            </p:cNvCxnSpPr>
            <p:nvPr/>
          </p:nvCxnSpPr>
          <p:spPr>
            <a:xfrm flipH="1">
              <a:off x="3720212" y="1398401"/>
              <a:ext cx="3544287" cy="1817276"/>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207" name="Straight Connector 206">
              <a:extLst>
                <a:ext uri="{FF2B5EF4-FFF2-40B4-BE49-F238E27FC236}">
                  <a16:creationId xmlns:a16="http://schemas.microsoft.com/office/drawing/2014/main" xmlns="" id="{393B6684-5025-411C-A972-576C45C4E69A}"/>
                </a:ext>
              </a:extLst>
            </p:cNvPr>
            <p:cNvCxnSpPr>
              <a:cxnSpLocks/>
              <a:stCxn id="143" idx="4"/>
              <a:endCxn id="154" idx="1"/>
            </p:cNvCxnSpPr>
            <p:nvPr/>
          </p:nvCxnSpPr>
          <p:spPr>
            <a:xfrm>
              <a:off x="7439095" y="1470720"/>
              <a:ext cx="943537" cy="240107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210" name="Straight Connector 209">
              <a:extLst>
                <a:ext uri="{FF2B5EF4-FFF2-40B4-BE49-F238E27FC236}">
                  <a16:creationId xmlns:a16="http://schemas.microsoft.com/office/drawing/2014/main" xmlns="" id="{C4186851-F7D3-4F7E-851D-DFFA1E66F6F9}"/>
                </a:ext>
              </a:extLst>
            </p:cNvPr>
            <p:cNvCxnSpPr>
              <a:cxnSpLocks/>
              <a:stCxn id="161" idx="1"/>
              <a:endCxn id="157" idx="6"/>
            </p:cNvCxnSpPr>
            <p:nvPr/>
          </p:nvCxnSpPr>
          <p:spPr>
            <a:xfrm flipH="1" flipV="1">
              <a:off x="4776288" y="1308238"/>
              <a:ext cx="3742545" cy="1302349"/>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214" name="Straight Connector 213">
              <a:extLst>
                <a:ext uri="{FF2B5EF4-FFF2-40B4-BE49-F238E27FC236}">
                  <a16:creationId xmlns:a16="http://schemas.microsoft.com/office/drawing/2014/main" xmlns="" id="{2FAA8F3D-78CB-430C-B53C-29B9D4C88093}"/>
                </a:ext>
              </a:extLst>
            </p:cNvPr>
            <p:cNvCxnSpPr>
              <a:cxnSpLocks/>
              <a:stCxn id="137" idx="0"/>
              <a:endCxn id="143" idx="4"/>
            </p:cNvCxnSpPr>
            <p:nvPr/>
          </p:nvCxnSpPr>
          <p:spPr>
            <a:xfrm flipH="1" flipV="1">
              <a:off x="7439095" y="1470720"/>
              <a:ext cx="348212" cy="3676687"/>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217" name="Straight Connector 216">
              <a:extLst>
                <a:ext uri="{FF2B5EF4-FFF2-40B4-BE49-F238E27FC236}">
                  <a16:creationId xmlns:a16="http://schemas.microsoft.com/office/drawing/2014/main" xmlns="" id="{B019B57D-766E-4AB7-A238-49E0F440427A}"/>
                </a:ext>
              </a:extLst>
            </p:cNvPr>
            <p:cNvCxnSpPr>
              <a:cxnSpLocks/>
              <a:stCxn id="137" idx="1"/>
              <a:endCxn id="157" idx="5"/>
            </p:cNvCxnSpPr>
            <p:nvPr/>
          </p:nvCxnSpPr>
          <p:spPr>
            <a:xfrm flipH="1" flipV="1">
              <a:off x="4713269" y="1460379"/>
              <a:ext cx="2933647" cy="374518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grpSp>
      <p:sp>
        <p:nvSpPr>
          <p:cNvPr id="4" name="Oval 3">
            <a:extLst>
              <a:ext uri="{FF2B5EF4-FFF2-40B4-BE49-F238E27FC236}">
                <a16:creationId xmlns:a16="http://schemas.microsoft.com/office/drawing/2014/main" xmlns="" id="{7D66F3A5-2EAB-4A7E-9966-DC5D4EBD6914}"/>
              </a:ext>
            </a:extLst>
          </p:cNvPr>
          <p:cNvSpPr/>
          <p:nvPr/>
        </p:nvSpPr>
        <p:spPr bwMode="auto">
          <a:xfrm>
            <a:off x="4060839" y="1393172"/>
            <a:ext cx="4071658" cy="4071658"/>
          </a:xfrm>
          <a:prstGeom prst="ellipse">
            <a:avLst/>
          </a:prstGeom>
          <a:solidFill>
            <a:srgbClr val="E6E6E6"/>
          </a:solidFill>
          <a:ln>
            <a:noFill/>
          </a:ln>
          <a:effectLst>
            <a:innerShdw blurRad="355600" dir="5400000">
              <a:prstClr val="black">
                <a:alpha val="25000"/>
              </a:prstClr>
            </a:inn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99" name="Group 98">
            <a:extLst>
              <a:ext uri="{FF2B5EF4-FFF2-40B4-BE49-F238E27FC236}">
                <a16:creationId xmlns:a16="http://schemas.microsoft.com/office/drawing/2014/main" xmlns="" id="{F33CE9D2-791E-41BC-94EE-680E5CE9CD71}"/>
              </a:ext>
            </a:extLst>
          </p:cNvPr>
          <p:cNvGrpSpPr/>
          <p:nvPr/>
        </p:nvGrpSpPr>
        <p:grpSpPr>
          <a:xfrm>
            <a:off x="4276751" y="1547040"/>
            <a:ext cx="3453848" cy="3749954"/>
            <a:chOff x="4186365" y="1448904"/>
            <a:chExt cx="3634620" cy="3946225"/>
          </a:xfrm>
        </p:grpSpPr>
        <p:grpSp>
          <p:nvGrpSpPr>
            <p:cNvPr id="36" name="Group 35">
              <a:extLst>
                <a:ext uri="{FF2B5EF4-FFF2-40B4-BE49-F238E27FC236}">
                  <a16:creationId xmlns:a16="http://schemas.microsoft.com/office/drawing/2014/main" xmlns="" id="{C73E592A-8484-4121-8CF1-BA910CFA95BB}"/>
                </a:ext>
              </a:extLst>
            </p:cNvPr>
            <p:cNvGrpSpPr/>
            <p:nvPr/>
          </p:nvGrpSpPr>
          <p:grpSpPr>
            <a:xfrm>
              <a:off x="5490775" y="4405535"/>
              <a:ext cx="363171" cy="363169"/>
              <a:chOff x="12338847" y="3736105"/>
              <a:chExt cx="410503" cy="410501"/>
            </a:xfrm>
            <a:solidFill>
              <a:srgbClr val="0078D4"/>
            </a:solidFill>
          </p:grpSpPr>
          <p:sp>
            <p:nvSpPr>
              <p:cNvPr id="37" name="Oval 36">
                <a:extLst>
                  <a:ext uri="{FF2B5EF4-FFF2-40B4-BE49-F238E27FC236}">
                    <a16:creationId xmlns:a16="http://schemas.microsoft.com/office/drawing/2014/main" xmlns="" id="{B0D6B8ED-94AF-423D-9A70-A682A71B7DEA}"/>
                  </a:ext>
                </a:extLst>
              </p:cNvPr>
              <p:cNvSpPr/>
              <p:nvPr/>
            </p:nvSpPr>
            <p:spPr bwMode="auto">
              <a:xfrm>
                <a:off x="12338847" y="3736105"/>
                <a:ext cx="410503" cy="410501"/>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38" name="directory_2">
                <a:extLst>
                  <a:ext uri="{FF2B5EF4-FFF2-40B4-BE49-F238E27FC236}">
                    <a16:creationId xmlns:a16="http://schemas.microsoft.com/office/drawing/2014/main" xmlns="" id="{40B2F43F-8212-4097-B1DA-8696180299CE}"/>
                  </a:ext>
                </a:extLst>
              </p:cNvPr>
              <p:cNvSpPr>
                <a:spLocks noChangeAspect="1" noEditPoints="1"/>
              </p:cNvSpPr>
              <p:nvPr/>
            </p:nvSpPr>
            <p:spPr bwMode="auto">
              <a:xfrm>
                <a:off x="12457549" y="3854431"/>
                <a:ext cx="173099" cy="173851"/>
              </a:xfrm>
              <a:custGeom>
                <a:avLst/>
                <a:gdLst>
                  <a:gd name="T0" fmla="*/ 91 w 317"/>
                  <a:gd name="T1" fmla="*/ 135 h 318"/>
                  <a:gd name="T2" fmla="*/ 126 w 317"/>
                  <a:gd name="T3" fmla="*/ 100 h 318"/>
                  <a:gd name="T4" fmla="*/ 162 w 317"/>
                  <a:gd name="T5" fmla="*/ 135 h 318"/>
                  <a:gd name="T6" fmla="*/ 126 w 317"/>
                  <a:gd name="T7" fmla="*/ 170 h 318"/>
                  <a:gd name="T8" fmla="*/ 91 w 317"/>
                  <a:gd name="T9" fmla="*/ 135 h 318"/>
                  <a:gd name="T10" fmla="*/ 190 w 317"/>
                  <a:gd name="T11" fmla="*/ 234 h 318"/>
                  <a:gd name="T12" fmla="*/ 126 w 317"/>
                  <a:gd name="T13" fmla="*/ 170 h 318"/>
                  <a:gd name="T14" fmla="*/ 63 w 317"/>
                  <a:gd name="T15" fmla="*/ 234 h 318"/>
                  <a:gd name="T16" fmla="*/ 0 w 317"/>
                  <a:gd name="T17" fmla="*/ 284 h 318"/>
                  <a:gd name="T18" fmla="*/ 34 w 317"/>
                  <a:gd name="T19" fmla="*/ 318 h 318"/>
                  <a:gd name="T20" fmla="*/ 283 w 317"/>
                  <a:gd name="T21" fmla="*/ 318 h 318"/>
                  <a:gd name="T22" fmla="*/ 317 w 317"/>
                  <a:gd name="T23" fmla="*/ 284 h 318"/>
                  <a:gd name="T24" fmla="*/ 317 w 317"/>
                  <a:gd name="T25" fmla="*/ 35 h 318"/>
                  <a:gd name="T26" fmla="*/ 283 w 317"/>
                  <a:gd name="T27" fmla="*/ 1 h 318"/>
                  <a:gd name="T28" fmla="*/ 34 w 317"/>
                  <a:gd name="T29" fmla="*/ 1 h 318"/>
                  <a:gd name="T30" fmla="*/ 0 w 317"/>
                  <a:gd name="T31" fmla="*/ 35 h 318"/>
                  <a:gd name="T32" fmla="*/ 0 w 317"/>
                  <a:gd name="T33" fmla="*/ 284 h 318"/>
                  <a:gd name="T34" fmla="*/ 239 w 317"/>
                  <a:gd name="T35" fmla="*/ 318 h 318"/>
                  <a:gd name="T36" fmla="*/ 239 w 317"/>
                  <a:gd name="T37" fmla="*/ 0 h 318"/>
                  <a:gd name="T38" fmla="*/ 239 w 317"/>
                  <a:gd name="T39" fmla="*/ 107 h 318"/>
                  <a:gd name="T40" fmla="*/ 317 w 317"/>
                  <a:gd name="T41" fmla="*/ 107 h 318"/>
                  <a:gd name="T42" fmla="*/ 239 w 317"/>
                  <a:gd name="T43" fmla="*/ 212 h 318"/>
                  <a:gd name="T44" fmla="*/ 317 w 317"/>
                  <a:gd name="T45" fmla="*/ 212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7" h="318">
                    <a:moveTo>
                      <a:pt x="91" y="135"/>
                    </a:moveTo>
                    <a:cubicBezTo>
                      <a:pt x="91" y="115"/>
                      <a:pt x="107" y="100"/>
                      <a:pt x="126" y="100"/>
                    </a:cubicBezTo>
                    <a:cubicBezTo>
                      <a:pt x="146" y="100"/>
                      <a:pt x="162" y="115"/>
                      <a:pt x="162" y="135"/>
                    </a:cubicBezTo>
                    <a:cubicBezTo>
                      <a:pt x="162" y="154"/>
                      <a:pt x="146" y="170"/>
                      <a:pt x="126" y="170"/>
                    </a:cubicBezTo>
                    <a:cubicBezTo>
                      <a:pt x="107" y="170"/>
                      <a:pt x="91" y="154"/>
                      <a:pt x="91" y="135"/>
                    </a:cubicBezTo>
                    <a:close/>
                    <a:moveTo>
                      <a:pt x="190" y="234"/>
                    </a:moveTo>
                    <a:cubicBezTo>
                      <a:pt x="190" y="198"/>
                      <a:pt x="161" y="170"/>
                      <a:pt x="126" y="170"/>
                    </a:cubicBezTo>
                    <a:cubicBezTo>
                      <a:pt x="92" y="170"/>
                      <a:pt x="63" y="198"/>
                      <a:pt x="63" y="234"/>
                    </a:cubicBezTo>
                    <a:moveTo>
                      <a:pt x="0" y="284"/>
                    </a:moveTo>
                    <a:cubicBezTo>
                      <a:pt x="0" y="303"/>
                      <a:pt x="15" y="318"/>
                      <a:pt x="34" y="318"/>
                    </a:cubicBezTo>
                    <a:cubicBezTo>
                      <a:pt x="283" y="318"/>
                      <a:pt x="283" y="318"/>
                      <a:pt x="283" y="318"/>
                    </a:cubicBezTo>
                    <a:cubicBezTo>
                      <a:pt x="301" y="318"/>
                      <a:pt x="317" y="303"/>
                      <a:pt x="317" y="284"/>
                    </a:cubicBezTo>
                    <a:cubicBezTo>
                      <a:pt x="317" y="35"/>
                      <a:pt x="317" y="35"/>
                      <a:pt x="317" y="35"/>
                    </a:cubicBezTo>
                    <a:cubicBezTo>
                      <a:pt x="317" y="16"/>
                      <a:pt x="301" y="1"/>
                      <a:pt x="283" y="1"/>
                    </a:cubicBezTo>
                    <a:cubicBezTo>
                      <a:pt x="34" y="1"/>
                      <a:pt x="34" y="1"/>
                      <a:pt x="34" y="1"/>
                    </a:cubicBezTo>
                    <a:cubicBezTo>
                      <a:pt x="15" y="1"/>
                      <a:pt x="0" y="16"/>
                      <a:pt x="0" y="35"/>
                    </a:cubicBezTo>
                    <a:lnTo>
                      <a:pt x="0" y="284"/>
                    </a:lnTo>
                    <a:close/>
                    <a:moveTo>
                      <a:pt x="239" y="318"/>
                    </a:moveTo>
                    <a:cubicBezTo>
                      <a:pt x="239" y="0"/>
                      <a:pt x="239" y="0"/>
                      <a:pt x="239" y="0"/>
                    </a:cubicBezTo>
                    <a:moveTo>
                      <a:pt x="239" y="107"/>
                    </a:moveTo>
                    <a:cubicBezTo>
                      <a:pt x="317" y="107"/>
                      <a:pt x="317" y="107"/>
                      <a:pt x="317" y="107"/>
                    </a:cubicBezTo>
                    <a:moveTo>
                      <a:pt x="239" y="212"/>
                    </a:moveTo>
                    <a:cubicBezTo>
                      <a:pt x="317" y="212"/>
                      <a:pt x="317" y="212"/>
                      <a:pt x="317" y="212"/>
                    </a:cubicBezTo>
                  </a:path>
                </a:pathLst>
              </a:custGeom>
              <a:noFill/>
              <a:ln w="952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58" name="Group 57">
              <a:extLst>
                <a:ext uri="{FF2B5EF4-FFF2-40B4-BE49-F238E27FC236}">
                  <a16:creationId xmlns:a16="http://schemas.microsoft.com/office/drawing/2014/main" xmlns="" id="{432D27AD-96D7-413C-B24A-6AE823EF46C7}"/>
                </a:ext>
              </a:extLst>
            </p:cNvPr>
            <p:cNvGrpSpPr/>
            <p:nvPr/>
          </p:nvGrpSpPr>
          <p:grpSpPr>
            <a:xfrm>
              <a:off x="4909378" y="2039662"/>
              <a:ext cx="363171" cy="363169"/>
              <a:chOff x="4952196" y="1976770"/>
              <a:chExt cx="363171" cy="363169"/>
            </a:xfrm>
          </p:grpSpPr>
          <p:sp>
            <p:nvSpPr>
              <p:cNvPr id="34" name="Oval 33">
                <a:extLst>
                  <a:ext uri="{FF2B5EF4-FFF2-40B4-BE49-F238E27FC236}">
                    <a16:creationId xmlns:a16="http://schemas.microsoft.com/office/drawing/2014/main" xmlns="" id="{62E986F1-2FF5-4D19-9963-293451109CAD}"/>
                  </a:ext>
                </a:extLst>
              </p:cNvPr>
              <p:cNvSpPr/>
              <p:nvPr/>
            </p:nvSpPr>
            <p:spPr bwMode="auto">
              <a:xfrm>
                <a:off x="4952196" y="1976770"/>
                <a:ext cx="363171" cy="363169"/>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35" name="mail">
                <a:extLst>
                  <a:ext uri="{FF2B5EF4-FFF2-40B4-BE49-F238E27FC236}">
                    <a16:creationId xmlns:a16="http://schemas.microsoft.com/office/drawing/2014/main" xmlns="" id="{6926F991-6D8C-46DF-83E5-77A57BAC95F1}"/>
                  </a:ext>
                </a:extLst>
              </p:cNvPr>
              <p:cNvSpPr>
                <a:spLocks noChangeAspect="1" noEditPoints="1"/>
              </p:cNvSpPr>
              <p:nvPr/>
            </p:nvSpPr>
            <p:spPr bwMode="auto">
              <a:xfrm>
                <a:off x="5046560" y="2106023"/>
                <a:ext cx="174439" cy="104665"/>
              </a:xfrm>
              <a:custGeom>
                <a:avLst/>
                <a:gdLst>
                  <a:gd name="T0" fmla="*/ 245 w 245"/>
                  <a:gd name="T1" fmla="*/ 75 h 147"/>
                  <a:gd name="T2" fmla="*/ 245 w 245"/>
                  <a:gd name="T3" fmla="*/ 147 h 147"/>
                  <a:gd name="T4" fmla="*/ 0 w 245"/>
                  <a:gd name="T5" fmla="*/ 147 h 147"/>
                  <a:gd name="T6" fmla="*/ 0 w 245"/>
                  <a:gd name="T7" fmla="*/ 0 h 147"/>
                  <a:gd name="T8" fmla="*/ 245 w 245"/>
                  <a:gd name="T9" fmla="*/ 0 h 147"/>
                  <a:gd name="T10" fmla="*/ 245 w 245"/>
                  <a:gd name="T11" fmla="*/ 75 h 147"/>
                  <a:gd name="T12" fmla="*/ 0 w 245"/>
                  <a:gd name="T13" fmla="*/ 0 h 147"/>
                  <a:gd name="T14" fmla="*/ 123 w 245"/>
                  <a:gd name="T15" fmla="*/ 73 h 147"/>
                  <a:gd name="T16" fmla="*/ 245 w 245"/>
                  <a:gd name="T17" fmla="*/ 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5" h="147">
                    <a:moveTo>
                      <a:pt x="245" y="75"/>
                    </a:moveTo>
                    <a:lnTo>
                      <a:pt x="245" y="147"/>
                    </a:lnTo>
                    <a:lnTo>
                      <a:pt x="0" y="147"/>
                    </a:lnTo>
                    <a:lnTo>
                      <a:pt x="0" y="0"/>
                    </a:lnTo>
                    <a:lnTo>
                      <a:pt x="245" y="0"/>
                    </a:lnTo>
                    <a:lnTo>
                      <a:pt x="245" y="75"/>
                    </a:lnTo>
                    <a:moveTo>
                      <a:pt x="0" y="0"/>
                    </a:moveTo>
                    <a:lnTo>
                      <a:pt x="123" y="73"/>
                    </a:lnTo>
                    <a:lnTo>
                      <a:pt x="245" y="0"/>
                    </a:lnTo>
                  </a:path>
                </a:pathLst>
              </a:custGeom>
              <a:noFill/>
              <a:ln w="952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39" name="Group 38">
              <a:extLst>
                <a:ext uri="{FF2B5EF4-FFF2-40B4-BE49-F238E27FC236}">
                  <a16:creationId xmlns:a16="http://schemas.microsoft.com/office/drawing/2014/main" xmlns="" id="{D8F68782-B54B-4B20-985C-DD0B6AB702BD}"/>
                </a:ext>
              </a:extLst>
            </p:cNvPr>
            <p:cNvGrpSpPr/>
            <p:nvPr/>
          </p:nvGrpSpPr>
          <p:grpSpPr>
            <a:xfrm>
              <a:off x="4382259" y="3691181"/>
              <a:ext cx="559320" cy="559317"/>
              <a:chOff x="13761047" y="3611693"/>
              <a:chExt cx="632216" cy="632213"/>
            </a:xfrm>
            <a:solidFill>
              <a:srgbClr val="0078D4"/>
            </a:solidFill>
          </p:grpSpPr>
          <p:sp>
            <p:nvSpPr>
              <p:cNvPr id="40" name="Oval 39">
                <a:extLst>
                  <a:ext uri="{FF2B5EF4-FFF2-40B4-BE49-F238E27FC236}">
                    <a16:creationId xmlns:a16="http://schemas.microsoft.com/office/drawing/2014/main" xmlns="" id="{1E312B5E-D1E9-4F4A-80F7-1DA84DED5807}"/>
                  </a:ext>
                </a:extLst>
              </p:cNvPr>
              <p:cNvSpPr/>
              <p:nvPr/>
            </p:nvSpPr>
            <p:spPr bwMode="auto">
              <a:xfrm>
                <a:off x="13761047" y="3611693"/>
                <a:ext cx="632216" cy="632213"/>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41" name="calendar_4">
                <a:extLst>
                  <a:ext uri="{FF2B5EF4-FFF2-40B4-BE49-F238E27FC236}">
                    <a16:creationId xmlns:a16="http://schemas.microsoft.com/office/drawing/2014/main" xmlns="" id="{8D6210B1-DB8C-4C98-9E53-5AECA644486A}"/>
                  </a:ext>
                </a:extLst>
              </p:cNvPr>
              <p:cNvSpPr>
                <a:spLocks noChangeAspect="1" noEditPoints="1"/>
              </p:cNvSpPr>
              <p:nvPr/>
            </p:nvSpPr>
            <p:spPr bwMode="auto">
              <a:xfrm>
                <a:off x="13937413" y="3793787"/>
                <a:ext cx="279483" cy="268026"/>
              </a:xfrm>
              <a:custGeom>
                <a:avLst/>
                <a:gdLst>
                  <a:gd name="T0" fmla="*/ 244 w 244"/>
                  <a:gd name="T1" fmla="*/ 135 h 234"/>
                  <a:gd name="T2" fmla="*/ 244 w 244"/>
                  <a:gd name="T3" fmla="*/ 234 h 234"/>
                  <a:gd name="T4" fmla="*/ 0 w 244"/>
                  <a:gd name="T5" fmla="*/ 234 h 234"/>
                  <a:gd name="T6" fmla="*/ 0 w 244"/>
                  <a:gd name="T7" fmla="*/ 24 h 234"/>
                  <a:gd name="T8" fmla="*/ 244 w 244"/>
                  <a:gd name="T9" fmla="*/ 24 h 234"/>
                  <a:gd name="T10" fmla="*/ 244 w 244"/>
                  <a:gd name="T11" fmla="*/ 135 h 234"/>
                  <a:gd name="T12" fmla="*/ 0 w 244"/>
                  <a:gd name="T13" fmla="*/ 72 h 234"/>
                  <a:gd name="T14" fmla="*/ 244 w 244"/>
                  <a:gd name="T15" fmla="*/ 72 h 234"/>
                  <a:gd name="T16" fmla="*/ 50 w 244"/>
                  <a:gd name="T17" fmla="*/ 0 h 234"/>
                  <a:gd name="T18" fmla="*/ 50 w 244"/>
                  <a:gd name="T19" fmla="*/ 50 h 234"/>
                  <a:gd name="T20" fmla="*/ 195 w 244"/>
                  <a:gd name="T21" fmla="*/ 0 h 234"/>
                  <a:gd name="T22" fmla="*/ 195 w 244"/>
                  <a:gd name="T23" fmla="*/ 50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4" h="234">
                    <a:moveTo>
                      <a:pt x="244" y="135"/>
                    </a:moveTo>
                    <a:lnTo>
                      <a:pt x="244" y="234"/>
                    </a:lnTo>
                    <a:lnTo>
                      <a:pt x="0" y="234"/>
                    </a:lnTo>
                    <a:lnTo>
                      <a:pt x="0" y="24"/>
                    </a:lnTo>
                    <a:lnTo>
                      <a:pt x="244" y="24"/>
                    </a:lnTo>
                    <a:lnTo>
                      <a:pt x="244" y="135"/>
                    </a:lnTo>
                    <a:moveTo>
                      <a:pt x="0" y="72"/>
                    </a:moveTo>
                    <a:lnTo>
                      <a:pt x="244" y="72"/>
                    </a:lnTo>
                    <a:moveTo>
                      <a:pt x="50" y="0"/>
                    </a:moveTo>
                    <a:lnTo>
                      <a:pt x="50" y="50"/>
                    </a:lnTo>
                    <a:moveTo>
                      <a:pt x="195" y="0"/>
                    </a:moveTo>
                    <a:lnTo>
                      <a:pt x="195" y="50"/>
                    </a:lnTo>
                  </a:path>
                </a:pathLst>
              </a:custGeom>
              <a:noFill/>
              <a:ln w="1587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42" name="Group 41">
              <a:extLst>
                <a:ext uri="{FF2B5EF4-FFF2-40B4-BE49-F238E27FC236}">
                  <a16:creationId xmlns:a16="http://schemas.microsoft.com/office/drawing/2014/main" xmlns="" id="{3E95FE9A-79C1-4DCE-91EE-91ACBB1C95AD}"/>
                </a:ext>
              </a:extLst>
            </p:cNvPr>
            <p:cNvGrpSpPr>
              <a:grpSpLocks/>
            </p:cNvGrpSpPr>
            <p:nvPr/>
          </p:nvGrpSpPr>
          <p:grpSpPr>
            <a:xfrm>
              <a:off x="7110271" y="4023388"/>
              <a:ext cx="563733" cy="563732"/>
              <a:chOff x="13803529" y="3916500"/>
              <a:chExt cx="745835" cy="745835"/>
            </a:xfrm>
            <a:solidFill>
              <a:srgbClr val="0078D4"/>
            </a:solidFill>
          </p:grpSpPr>
          <p:sp>
            <p:nvSpPr>
              <p:cNvPr id="43" name="Oval 42">
                <a:extLst>
                  <a:ext uri="{FF2B5EF4-FFF2-40B4-BE49-F238E27FC236}">
                    <a16:creationId xmlns:a16="http://schemas.microsoft.com/office/drawing/2014/main" xmlns="" id="{EF2074ED-C08B-4A13-AA3C-FC8FF86110F0}"/>
                  </a:ext>
                </a:extLst>
              </p:cNvPr>
              <p:cNvSpPr/>
              <p:nvPr/>
            </p:nvSpPr>
            <p:spPr bwMode="auto">
              <a:xfrm>
                <a:off x="13803529" y="3916500"/>
                <a:ext cx="745835" cy="745835"/>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44" name="Freeform 5">
                <a:extLst>
                  <a:ext uri="{FF2B5EF4-FFF2-40B4-BE49-F238E27FC236}">
                    <a16:creationId xmlns:a16="http://schemas.microsoft.com/office/drawing/2014/main" xmlns="" id="{167A86B1-8391-4612-97D1-8F3B6318471D}"/>
                  </a:ext>
                </a:extLst>
              </p:cNvPr>
              <p:cNvSpPr>
                <a:spLocks noEditPoints="1"/>
              </p:cNvSpPr>
              <p:nvPr/>
            </p:nvSpPr>
            <p:spPr bwMode="auto">
              <a:xfrm>
                <a:off x="13998036" y="4138595"/>
                <a:ext cx="356822" cy="301644"/>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1587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57" name="Group 56">
              <a:extLst>
                <a:ext uri="{FF2B5EF4-FFF2-40B4-BE49-F238E27FC236}">
                  <a16:creationId xmlns:a16="http://schemas.microsoft.com/office/drawing/2014/main" xmlns="" id="{F46E7181-FE43-4085-8673-FC4CD9536051}"/>
                </a:ext>
              </a:extLst>
            </p:cNvPr>
            <p:cNvGrpSpPr/>
            <p:nvPr/>
          </p:nvGrpSpPr>
          <p:grpSpPr>
            <a:xfrm>
              <a:off x="4186365" y="2753125"/>
              <a:ext cx="468106" cy="468106"/>
              <a:chOff x="3968201" y="2753125"/>
              <a:chExt cx="468106" cy="468106"/>
            </a:xfrm>
          </p:grpSpPr>
          <p:sp>
            <p:nvSpPr>
              <p:cNvPr id="46" name="Oval 45">
                <a:extLst>
                  <a:ext uri="{FF2B5EF4-FFF2-40B4-BE49-F238E27FC236}">
                    <a16:creationId xmlns:a16="http://schemas.microsoft.com/office/drawing/2014/main" xmlns="" id="{52141838-C7E3-463A-9BF1-C7B18EBB1FE4}"/>
                  </a:ext>
                </a:extLst>
              </p:cNvPr>
              <p:cNvSpPr/>
              <p:nvPr/>
            </p:nvSpPr>
            <p:spPr bwMode="auto">
              <a:xfrm>
                <a:off x="3968201" y="2753125"/>
                <a:ext cx="468106" cy="468106"/>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47" name="Freeform 5">
                <a:extLst>
                  <a:ext uri="{FF2B5EF4-FFF2-40B4-BE49-F238E27FC236}">
                    <a16:creationId xmlns:a16="http://schemas.microsoft.com/office/drawing/2014/main" xmlns="" id="{6F5F5DF0-9901-4501-BBB8-335D42FFF719}"/>
                  </a:ext>
                </a:extLst>
              </p:cNvPr>
              <p:cNvSpPr>
                <a:spLocks noEditPoints="1"/>
              </p:cNvSpPr>
              <p:nvPr/>
            </p:nvSpPr>
            <p:spPr bwMode="auto">
              <a:xfrm>
                <a:off x="4131735" y="2908395"/>
                <a:ext cx="141025" cy="15757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48" name="Group 47">
              <a:extLst>
                <a:ext uri="{FF2B5EF4-FFF2-40B4-BE49-F238E27FC236}">
                  <a16:creationId xmlns:a16="http://schemas.microsoft.com/office/drawing/2014/main" xmlns="" id="{0A60DE26-46E8-4FEE-8294-559FDCB3CC4A}"/>
                </a:ext>
              </a:extLst>
            </p:cNvPr>
            <p:cNvGrpSpPr/>
            <p:nvPr/>
          </p:nvGrpSpPr>
          <p:grpSpPr>
            <a:xfrm>
              <a:off x="7508941" y="3291702"/>
              <a:ext cx="312044" cy="312044"/>
              <a:chOff x="13200683" y="3102397"/>
              <a:chExt cx="283224" cy="283224"/>
            </a:xfrm>
            <a:solidFill>
              <a:srgbClr val="0078D4"/>
            </a:solidFill>
          </p:grpSpPr>
          <p:sp>
            <p:nvSpPr>
              <p:cNvPr id="49" name="Oval 48">
                <a:extLst>
                  <a:ext uri="{FF2B5EF4-FFF2-40B4-BE49-F238E27FC236}">
                    <a16:creationId xmlns:a16="http://schemas.microsoft.com/office/drawing/2014/main" xmlns="" id="{4F3250EE-73E5-4E58-8AFC-2E85DB0B5970}"/>
                  </a:ext>
                </a:extLst>
              </p:cNvPr>
              <p:cNvSpPr/>
              <p:nvPr/>
            </p:nvSpPr>
            <p:spPr bwMode="auto">
              <a:xfrm>
                <a:off x="13200683" y="3102397"/>
                <a:ext cx="283224" cy="283224"/>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50" name="bag">
                <a:extLst>
                  <a:ext uri="{FF2B5EF4-FFF2-40B4-BE49-F238E27FC236}">
                    <a16:creationId xmlns:a16="http://schemas.microsoft.com/office/drawing/2014/main" xmlns="" id="{7E716B75-415B-4D9B-A690-3A4ADD5CEA2B}"/>
                  </a:ext>
                </a:extLst>
              </p:cNvPr>
              <p:cNvSpPr>
                <a:spLocks noChangeAspect="1" noEditPoints="1"/>
              </p:cNvSpPr>
              <p:nvPr/>
            </p:nvSpPr>
            <p:spPr bwMode="auto">
              <a:xfrm>
                <a:off x="13292075" y="3181615"/>
                <a:ext cx="100441" cy="124789"/>
              </a:xfrm>
              <a:custGeom>
                <a:avLst/>
                <a:gdLst>
                  <a:gd name="T0" fmla="*/ 47 w 275"/>
                  <a:gd name="T1" fmla="*/ 91 h 340"/>
                  <a:gd name="T2" fmla="*/ 47 w 275"/>
                  <a:gd name="T3" fmla="*/ 57 h 340"/>
                  <a:gd name="T4" fmla="*/ 104 w 275"/>
                  <a:gd name="T5" fmla="*/ 0 h 340"/>
                  <a:gd name="T6" fmla="*/ 161 w 275"/>
                  <a:gd name="T7" fmla="*/ 57 h 340"/>
                  <a:gd name="T8" fmla="*/ 161 w 275"/>
                  <a:gd name="T9" fmla="*/ 91 h 340"/>
                  <a:gd name="T10" fmla="*/ 227 w 275"/>
                  <a:gd name="T11" fmla="*/ 91 h 340"/>
                  <a:gd name="T12" fmla="*/ 227 w 275"/>
                  <a:gd name="T13" fmla="*/ 57 h 340"/>
                  <a:gd name="T14" fmla="*/ 170 w 275"/>
                  <a:gd name="T15" fmla="*/ 0 h 340"/>
                  <a:gd name="T16" fmla="*/ 137 w 275"/>
                  <a:gd name="T17" fmla="*/ 11 h 340"/>
                  <a:gd name="T18" fmla="*/ 203 w 275"/>
                  <a:gd name="T19" fmla="*/ 91 h 340"/>
                  <a:gd name="T20" fmla="*/ 202 w 275"/>
                  <a:gd name="T21" fmla="*/ 303 h 340"/>
                  <a:gd name="T22" fmla="*/ 239 w 275"/>
                  <a:gd name="T23" fmla="*/ 340 h 340"/>
                  <a:gd name="T24" fmla="*/ 275 w 275"/>
                  <a:gd name="T25" fmla="*/ 303 h 340"/>
                  <a:gd name="T26" fmla="*/ 275 w 275"/>
                  <a:gd name="T27" fmla="*/ 91 h 340"/>
                  <a:gd name="T28" fmla="*/ 0 w 275"/>
                  <a:gd name="T29" fmla="*/ 91 h 340"/>
                  <a:gd name="T30" fmla="*/ 0 w 275"/>
                  <a:gd name="T31" fmla="*/ 303 h 340"/>
                  <a:gd name="T32" fmla="*/ 37 w 275"/>
                  <a:gd name="T33" fmla="*/ 340 h 340"/>
                  <a:gd name="T34" fmla="*/ 239 w 275"/>
                  <a:gd name="T35" fmla="*/ 34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 h="340">
                    <a:moveTo>
                      <a:pt x="47" y="91"/>
                    </a:moveTo>
                    <a:cubicBezTo>
                      <a:pt x="47" y="57"/>
                      <a:pt x="47" y="57"/>
                      <a:pt x="47" y="57"/>
                    </a:cubicBezTo>
                    <a:cubicBezTo>
                      <a:pt x="47" y="26"/>
                      <a:pt x="72" y="0"/>
                      <a:pt x="104" y="0"/>
                    </a:cubicBezTo>
                    <a:cubicBezTo>
                      <a:pt x="135" y="0"/>
                      <a:pt x="161" y="26"/>
                      <a:pt x="161" y="57"/>
                    </a:cubicBezTo>
                    <a:cubicBezTo>
                      <a:pt x="161" y="91"/>
                      <a:pt x="161" y="91"/>
                      <a:pt x="161" y="91"/>
                    </a:cubicBezTo>
                    <a:moveTo>
                      <a:pt x="227" y="91"/>
                    </a:moveTo>
                    <a:cubicBezTo>
                      <a:pt x="227" y="57"/>
                      <a:pt x="227" y="57"/>
                      <a:pt x="227" y="57"/>
                    </a:cubicBezTo>
                    <a:cubicBezTo>
                      <a:pt x="227" y="26"/>
                      <a:pt x="202" y="0"/>
                      <a:pt x="170" y="0"/>
                    </a:cubicBezTo>
                    <a:cubicBezTo>
                      <a:pt x="159" y="0"/>
                      <a:pt x="146" y="6"/>
                      <a:pt x="137" y="11"/>
                    </a:cubicBezTo>
                    <a:moveTo>
                      <a:pt x="203" y="91"/>
                    </a:moveTo>
                    <a:cubicBezTo>
                      <a:pt x="202" y="303"/>
                      <a:pt x="202" y="303"/>
                      <a:pt x="202" y="303"/>
                    </a:cubicBezTo>
                    <a:cubicBezTo>
                      <a:pt x="202" y="323"/>
                      <a:pt x="219" y="340"/>
                      <a:pt x="239" y="340"/>
                    </a:cubicBezTo>
                    <a:cubicBezTo>
                      <a:pt x="259" y="340"/>
                      <a:pt x="275" y="323"/>
                      <a:pt x="275" y="303"/>
                    </a:cubicBezTo>
                    <a:cubicBezTo>
                      <a:pt x="275" y="91"/>
                      <a:pt x="275" y="91"/>
                      <a:pt x="275" y="91"/>
                    </a:cubicBezTo>
                    <a:cubicBezTo>
                      <a:pt x="0" y="91"/>
                      <a:pt x="0" y="91"/>
                      <a:pt x="0" y="91"/>
                    </a:cubicBezTo>
                    <a:cubicBezTo>
                      <a:pt x="0" y="303"/>
                      <a:pt x="0" y="303"/>
                      <a:pt x="0" y="303"/>
                    </a:cubicBezTo>
                    <a:cubicBezTo>
                      <a:pt x="0" y="323"/>
                      <a:pt x="17" y="340"/>
                      <a:pt x="37" y="340"/>
                    </a:cubicBezTo>
                    <a:cubicBezTo>
                      <a:pt x="239" y="340"/>
                      <a:pt x="239" y="340"/>
                      <a:pt x="239" y="340"/>
                    </a:cubicBezTo>
                  </a:path>
                </a:pathLst>
              </a:custGeom>
              <a:noFill/>
              <a:ln w="952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51" name="Group 50">
              <a:extLst>
                <a:ext uri="{FF2B5EF4-FFF2-40B4-BE49-F238E27FC236}">
                  <a16:creationId xmlns:a16="http://schemas.microsoft.com/office/drawing/2014/main" xmlns="" id="{AFB8F827-3721-40EA-A17E-E20B13E6E732}"/>
                </a:ext>
              </a:extLst>
            </p:cNvPr>
            <p:cNvGrpSpPr/>
            <p:nvPr/>
          </p:nvGrpSpPr>
          <p:grpSpPr>
            <a:xfrm>
              <a:off x="5990336" y="1448904"/>
              <a:ext cx="562085" cy="562085"/>
              <a:chOff x="11261807" y="3805936"/>
              <a:chExt cx="510172" cy="510172"/>
            </a:xfrm>
            <a:solidFill>
              <a:srgbClr val="0078D4"/>
            </a:solidFill>
          </p:grpSpPr>
          <p:sp>
            <p:nvSpPr>
              <p:cNvPr id="52" name="Oval 51">
                <a:extLst>
                  <a:ext uri="{FF2B5EF4-FFF2-40B4-BE49-F238E27FC236}">
                    <a16:creationId xmlns:a16="http://schemas.microsoft.com/office/drawing/2014/main" xmlns="" id="{F5A29B7C-4FED-4500-96A0-5A818592749F}"/>
                  </a:ext>
                </a:extLst>
              </p:cNvPr>
              <p:cNvSpPr/>
              <p:nvPr/>
            </p:nvSpPr>
            <p:spPr bwMode="auto">
              <a:xfrm>
                <a:off x="11261807" y="3805936"/>
                <a:ext cx="510172" cy="510172"/>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53" name="speech_5" title="Icon of two overlapping chat bubbles">
                <a:extLst>
                  <a:ext uri="{FF2B5EF4-FFF2-40B4-BE49-F238E27FC236}">
                    <a16:creationId xmlns:a16="http://schemas.microsoft.com/office/drawing/2014/main" xmlns="" id="{FA038645-EE95-43FB-8822-B846CEBB8A09}"/>
                  </a:ext>
                </a:extLst>
              </p:cNvPr>
              <p:cNvSpPr>
                <a:spLocks noChangeAspect="1" noEditPoints="1"/>
              </p:cNvSpPr>
              <p:nvPr/>
            </p:nvSpPr>
            <p:spPr bwMode="auto">
              <a:xfrm>
                <a:off x="11396869" y="3973526"/>
                <a:ext cx="240049" cy="187693"/>
              </a:xfrm>
              <a:custGeom>
                <a:avLst/>
                <a:gdLst>
                  <a:gd name="T0" fmla="*/ 167 w 243"/>
                  <a:gd name="T1" fmla="*/ 56 h 190"/>
                  <a:gd name="T2" fmla="*/ 167 w 243"/>
                  <a:gd name="T3" fmla="*/ 114 h 190"/>
                  <a:gd name="T4" fmla="*/ 60 w 243"/>
                  <a:gd name="T5" fmla="*/ 114 h 190"/>
                  <a:gd name="T6" fmla="*/ 21 w 243"/>
                  <a:gd name="T7" fmla="*/ 155 h 190"/>
                  <a:gd name="T8" fmla="*/ 21 w 243"/>
                  <a:gd name="T9" fmla="*/ 114 h 190"/>
                  <a:gd name="T10" fmla="*/ 0 w 243"/>
                  <a:gd name="T11" fmla="*/ 114 h 190"/>
                  <a:gd name="T12" fmla="*/ 0 w 243"/>
                  <a:gd name="T13" fmla="*/ 0 h 190"/>
                  <a:gd name="T14" fmla="*/ 167 w 243"/>
                  <a:gd name="T15" fmla="*/ 0 h 190"/>
                  <a:gd name="T16" fmla="*/ 167 w 243"/>
                  <a:gd name="T17" fmla="*/ 56 h 190"/>
                  <a:gd name="T18" fmla="*/ 77 w 243"/>
                  <a:gd name="T19" fmla="*/ 114 h 190"/>
                  <a:gd name="T20" fmla="*/ 77 w 243"/>
                  <a:gd name="T21" fmla="*/ 150 h 190"/>
                  <a:gd name="T22" fmla="*/ 183 w 243"/>
                  <a:gd name="T23" fmla="*/ 150 h 190"/>
                  <a:gd name="T24" fmla="*/ 222 w 243"/>
                  <a:gd name="T25" fmla="*/ 190 h 190"/>
                  <a:gd name="T26" fmla="*/ 222 w 243"/>
                  <a:gd name="T27" fmla="*/ 150 h 190"/>
                  <a:gd name="T28" fmla="*/ 243 w 243"/>
                  <a:gd name="T29" fmla="*/ 150 h 190"/>
                  <a:gd name="T30" fmla="*/ 243 w 243"/>
                  <a:gd name="T31" fmla="*/ 36 h 190"/>
                  <a:gd name="T32" fmla="*/ 167 w 243"/>
                  <a:gd name="T33" fmla="*/ 3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3" h="190">
                    <a:moveTo>
                      <a:pt x="167" y="56"/>
                    </a:moveTo>
                    <a:lnTo>
                      <a:pt x="167" y="114"/>
                    </a:lnTo>
                    <a:lnTo>
                      <a:pt x="60" y="114"/>
                    </a:lnTo>
                    <a:lnTo>
                      <a:pt x="21" y="155"/>
                    </a:lnTo>
                    <a:lnTo>
                      <a:pt x="21" y="114"/>
                    </a:lnTo>
                    <a:lnTo>
                      <a:pt x="0" y="114"/>
                    </a:lnTo>
                    <a:lnTo>
                      <a:pt x="0" y="0"/>
                    </a:lnTo>
                    <a:lnTo>
                      <a:pt x="167" y="0"/>
                    </a:lnTo>
                    <a:lnTo>
                      <a:pt x="167" y="56"/>
                    </a:lnTo>
                    <a:moveTo>
                      <a:pt x="77" y="114"/>
                    </a:moveTo>
                    <a:lnTo>
                      <a:pt x="77" y="150"/>
                    </a:lnTo>
                    <a:lnTo>
                      <a:pt x="183" y="150"/>
                    </a:lnTo>
                    <a:lnTo>
                      <a:pt x="222" y="190"/>
                    </a:lnTo>
                    <a:lnTo>
                      <a:pt x="222" y="150"/>
                    </a:lnTo>
                    <a:lnTo>
                      <a:pt x="243" y="150"/>
                    </a:lnTo>
                    <a:lnTo>
                      <a:pt x="243" y="36"/>
                    </a:lnTo>
                    <a:lnTo>
                      <a:pt x="167" y="36"/>
                    </a:lnTo>
                  </a:path>
                </a:pathLst>
              </a:custGeom>
              <a:noFill/>
              <a:ln w="12700"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54" name="Group 53">
              <a:extLst>
                <a:ext uri="{FF2B5EF4-FFF2-40B4-BE49-F238E27FC236}">
                  <a16:creationId xmlns:a16="http://schemas.microsoft.com/office/drawing/2014/main" xmlns="" id="{B7A7DF2E-509F-43A5-B558-2AAC6D386401}"/>
                </a:ext>
              </a:extLst>
            </p:cNvPr>
            <p:cNvGrpSpPr/>
            <p:nvPr/>
          </p:nvGrpSpPr>
          <p:grpSpPr>
            <a:xfrm>
              <a:off x="7109285" y="2127539"/>
              <a:ext cx="625586" cy="625586"/>
              <a:chOff x="10942964" y="2551492"/>
              <a:chExt cx="567807" cy="567807"/>
            </a:xfrm>
            <a:solidFill>
              <a:srgbClr val="0078D4"/>
            </a:solidFill>
          </p:grpSpPr>
          <p:sp>
            <p:nvSpPr>
              <p:cNvPr id="55" name="Oval 54">
                <a:extLst>
                  <a:ext uri="{FF2B5EF4-FFF2-40B4-BE49-F238E27FC236}">
                    <a16:creationId xmlns:a16="http://schemas.microsoft.com/office/drawing/2014/main" xmlns="" id="{EB52CA64-8246-4CCF-9D4B-2A22397AC55E}"/>
                  </a:ext>
                </a:extLst>
              </p:cNvPr>
              <p:cNvSpPr/>
              <p:nvPr/>
            </p:nvSpPr>
            <p:spPr bwMode="auto">
              <a:xfrm>
                <a:off x="10942964" y="2551492"/>
                <a:ext cx="567807" cy="567807"/>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56" name="graph_9" title="Icon of a line chart with connected circles at varying points">
                <a:extLst>
                  <a:ext uri="{FF2B5EF4-FFF2-40B4-BE49-F238E27FC236}">
                    <a16:creationId xmlns:a16="http://schemas.microsoft.com/office/drawing/2014/main" xmlns="" id="{A1EB2260-0510-4F99-BA25-52AA4D196465}"/>
                  </a:ext>
                </a:extLst>
              </p:cNvPr>
              <p:cNvSpPr>
                <a:spLocks noChangeAspect="1" noEditPoints="1"/>
              </p:cNvSpPr>
              <p:nvPr/>
            </p:nvSpPr>
            <p:spPr bwMode="auto">
              <a:xfrm>
                <a:off x="11120074" y="2709141"/>
                <a:ext cx="251687" cy="227108"/>
              </a:xfrm>
              <a:custGeom>
                <a:avLst/>
                <a:gdLst>
                  <a:gd name="T0" fmla="*/ 352 w 352"/>
                  <a:gd name="T1" fmla="*/ 318 h 318"/>
                  <a:gd name="T2" fmla="*/ 0 w 352"/>
                  <a:gd name="T3" fmla="*/ 318 h 318"/>
                  <a:gd name="T4" fmla="*/ 0 w 352"/>
                  <a:gd name="T5" fmla="*/ 0 h 318"/>
                  <a:gd name="T6" fmla="*/ 266 w 352"/>
                  <a:gd name="T7" fmla="*/ 105 h 318"/>
                  <a:gd name="T8" fmla="*/ 286 w 352"/>
                  <a:gd name="T9" fmla="*/ 126 h 318"/>
                  <a:gd name="T10" fmla="*/ 307 w 352"/>
                  <a:gd name="T11" fmla="*/ 105 h 318"/>
                  <a:gd name="T12" fmla="*/ 286 w 352"/>
                  <a:gd name="T13" fmla="*/ 84 h 318"/>
                  <a:gd name="T14" fmla="*/ 266 w 352"/>
                  <a:gd name="T15" fmla="*/ 105 h 318"/>
                  <a:gd name="T16" fmla="*/ 57 w 352"/>
                  <a:gd name="T17" fmla="*/ 252 h 318"/>
                  <a:gd name="T18" fmla="*/ 100 w 352"/>
                  <a:gd name="T19" fmla="*/ 188 h 318"/>
                  <a:gd name="T20" fmla="*/ 200 w 352"/>
                  <a:gd name="T21" fmla="*/ 205 h 318"/>
                  <a:gd name="T22" fmla="*/ 134 w 352"/>
                  <a:gd name="T23" fmla="*/ 181 h 318"/>
                  <a:gd name="T24" fmla="*/ 236 w 352"/>
                  <a:gd name="T25" fmla="*/ 187 h 318"/>
                  <a:gd name="T26" fmla="*/ 276 w 352"/>
                  <a:gd name="T27" fmla="*/ 123 h 318"/>
                  <a:gd name="T28" fmla="*/ 200 w 352"/>
                  <a:gd name="T29" fmla="*/ 201 h 318"/>
                  <a:gd name="T30" fmla="*/ 221 w 352"/>
                  <a:gd name="T31" fmla="*/ 222 h 318"/>
                  <a:gd name="T32" fmla="*/ 241 w 352"/>
                  <a:gd name="T33" fmla="*/ 201 h 318"/>
                  <a:gd name="T34" fmla="*/ 221 w 352"/>
                  <a:gd name="T35" fmla="*/ 180 h 318"/>
                  <a:gd name="T36" fmla="*/ 200 w 352"/>
                  <a:gd name="T37" fmla="*/ 201 h 318"/>
                  <a:gd name="T38" fmla="*/ 200 w 352"/>
                  <a:gd name="T39" fmla="*/ 201 h 318"/>
                  <a:gd name="T40" fmla="*/ 94 w 352"/>
                  <a:gd name="T41" fmla="*/ 174 h 318"/>
                  <a:gd name="T42" fmla="*/ 115 w 352"/>
                  <a:gd name="T43" fmla="*/ 194 h 318"/>
                  <a:gd name="T44" fmla="*/ 136 w 352"/>
                  <a:gd name="T45" fmla="*/ 174 h 318"/>
                  <a:gd name="T46" fmla="*/ 115 w 352"/>
                  <a:gd name="T47" fmla="*/ 153 h 318"/>
                  <a:gd name="T48" fmla="*/ 94 w 352"/>
                  <a:gd name="T49" fmla="*/ 174 h 318"/>
                  <a:gd name="T50" fmla="*/ 94 w 352"/>
                  <a:gd name="T51" fmla="*/ 174 h 318"/>
                  <a:gd name="T52" fmla="*/ 25 w 352"/>
                  <a:gd name="T53" fmla="*/ 269 h 318"/>
                  <a:gd name="T54" fmla="*/ 46 w 352"/>
                  <a:gd name="T55" fmla="*/ 289 h 318"/>
                  <a:gd name="T56" fmla="*/ 66 w 352"/>
                  <a:gd name="T57" fmla="*/ 269 h 318"/>
                  <a:gd name="T58" fmla="*/ 46 w 352"/>
                  <a:gd name="T59" fmla="*/ 248 h 318"/>
                  <a:gd name="T60" fmla="*/ 25 w 352"/>
                  <a:gd name="T61" fmla="*/ 269 h 318"/>
                  <a:gd name="T62" fmla="*/ 25 w 352"/>
                  <a:gd name="T63" fmla="*/ 269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52" h="318">
                    <a:moveTo>
                      <a:pt x="352" y="318"/>
                    </a:moveTo>
                    <a:cubicBezTo>
                      <a:pt x="0" y="318"/>
                      <a:pt x="0" y="318"/>
                      <a:pt x="0" y="318"/>
                    </a:cubicBezTo>
                    <a:cubicBezTo>
                      <a:pt x="0" y="0"/>
                      <a:pt x="0" y="0"/>
                      <a:pt x="0" y="0"/>
                    </a:cubicBezTo>
                    <a:moveTo>
                      <a:pt x="266" y="105"/>
                    </a:moveTo>
                    <a:cubicBezTo>
                      <a:pt x="266" y="116"/>
                      <a:pt x="275" y="126"/>
                      <a:pt x="286" y="126"/>
                    </a:cubicBezTo>
                    <a:cubicBezTo>
                      <a:pt x="298" y="126"/>
                      <a:pt x="307" y="116"/>
                      <a:pt x="307" y="105"/>
                    </a:cubicBezTo>
                    <a:cubicBezTo>
                      <a:pt x="307" y="93"/>
                      <a:pt x="298" y="84"/>
                      <a:pt x="286" y="84"/>
                    </a:cubicBezTo>
                    <a:cubicBezTo>
                      <a:pt x="275" y="84"/>
                      <a:pt x="266" y="93"/>
                      <a:pt x="266" y="105"/>
                    </a:cubicBezTo>
                    <a:close/>
                    <a:moveTo>
                      <a:pt x="57" y="252"/>
                    </a:moveTo>
                    <a:cubicBezTo>
                      <a:pt x="100" y="188"/>
                      <a:pt x="100" y="188"/>
                      <a:pt x="100" y="188"/>
                    </a:cubicBezTo>
                    <a:moveTo>
                      <a:pt x="200" y="205"/>
                    </a:moveTo>
                    <a:cubicBezTo>
                      <a:pt x="134" y="181"/>
                      <a:pt x="134" y="181"/>
                      <a:pt x="134" y="181"/>
                    </a:cubicBezTo>
                    <a:moveTo>
                      <a:pt x="236" y="187"/>
                    </a:moveTo>
                    <a:cubicBezTo>
                      <a:pt x="276" y="123"/>
                      <a:pt x="276" y="123"/>
                      <a:pt x="276" y="123"/>
                    </a:cubicBezTo>
                    <a:moveTo>
                      <a:pt x="200" y="201"/>
                    </a:moveTo>
                    <a:cubicBezTo>
                      <a:pt x="200" y="213"/>
                      <a:pt x="209" y="222"/>
                      <a:pt x="221" y="222"/>
                    </a:cubicBezTo>
                    <a:cubicBezTo>
                      <a:pt x="232" y="222"/>
                      <a:pt x="241" y="213"/>
                      <a:pt x="241" y="201"/>
                    </a:cubicBezTo>
                    <a:cubicBezTo>
                      <a:pt x="241" y="190"/>
                      <a:pt x="232" y="180"/>
                      <a:pt x="221" y="180"/>
                    </a:cubicBezTo>
                    <a:cubicBezTo>
                      <a:pt x="209" y="180"/>
                      <a:pt x="200" y="190"/>
                      <a:pt x="200" y="201"/>
                    </a:cubicBezTo>
                    <a:cubicBezTo>
                      <a:pt x="200" y="201"/>
                      <a:pt x="200" y="201"/>
                      <a:pt x="200" y="201"/>
                    </a:cubicBezTo>
                    <a:moveTo>
                      <a:pt x="94" y="174"/>
                    </a:moveTo>
                    <a:cubicBezTo>
                      <a:pt x="94" y="185"/>
                      <a:pt x="104" y="194"/>
                      <a:pt x="115" y="194"/>
                    </a:cubicBezTo>
                    <a:cubicBezTo>
                      <a:pt x="127" y="194"/>
                      <a:pt x="136" y="185"/>
                      <a:pt x="136" y="174"/>
                    </a:cubicBezTo>
                    <a:cubicBezTo>
                      <a:pt x="136" y="162"/>
                      <a:pt x="127" y="153"/>
                      <a:pt x="115" y="153"/>
                    </a:cubicBezTo>
                    <a:cubicBezTo>
                      <a:pt x="104" y="153"/>
                      <a:pt x="94" y="162"/>
                      <a:pt x="94" y="174"/>
                    </a:cubicBezTo>
                    <a:cubicBezTo>
                      <a:pt x="94" y="174"/>
                      <a:pt x="94" y="174"/>
                      <a:pt x="94" y="174"/>
                    </a:cubicBezTo>
                    <a:moveTo>
                      <a:pt x="25" y="269"/>
                    </a:moveTo>
                    <a:cubicBezTo>
                      <a:pt x="25" y="280"/>
                      <a:pt x="34" y="289"/>
                      <a:pt x="46" y="289"/>
                    </a:cubicBezTo>
                    <a:cubicBezTo>
                      <a:pt x="57" y="289"/>
                      <a:pt x="66" y="280"/>
                      <a:pt x="66" y="269"/>
                    </a:cubicBezTo>
                    <a:cubicBezTo>
                      <a:pt x="66" y="257"/>
                      <a:pt x="57" y="248"/>
                      <a:pt x="46" y="248"/>
                    </a:cubicBezTo>
                    <a:cubicBezTo>
                      <a:pt x="34" y="248"/>
                      <a:pt x="25" y="257"/>
                      <a:pt x="25" y="269"/>
                    </a:cubicBezTo>
                    <a:cubicBezTo>
                      <a:pt x="25" y="269"/>
                      <a:pt x="25" y="269"/>
                      <a:pt x="25" y="269"/>
                    </a:cubicBezTo>
                  </a:path>
                </a:pathLst>
              </a:custGeom>
              <a:noFill/>
              <a:ln w="1587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sp>
          <p:nvSpPr>
            <p:cNvPr id="59" name="Oval 58">
              <a:extLst>
                <a:ext uri="{FF2B5EF4-FFF2-40B4-BE49-F238E27FC236}">
                  <a16:creationId xmlns:a16="http://schemas.microsoft.com/office/drawing/2014/main" xmlns="" id="{3D6B5318-434F-4242-A844-963653CBC8BE}"/>
                </a:ext>
              </a:extLst>
            </p:cNvPr>
            <p:cNvSpPr/>
            <p:nvPr/>
          </p:nvSpPr>
          <p:spPr bwMode="auto">
            <a:xfrm>
              <a:off x="6465434" y="5221155"/>
              <a:ext cx="173974" cy="173974"/>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60" name="Oval 59">
              <a:extLst>
                <a:ext uri="{FF2B5EF4-FFF2-40B4-BE49-F238E27FC236}">
                  <a16:creationId xmlns:a16="http://schemas.microsoft.com/office/drawing/2014/main" xmlns="" id="{CBD50E63-3155-4D08-B872-246DC2CF58F9}"/>
                </a:ext>
              </a:extLst>
            </p:cNvPr>
            <p:cNvSpPr/>
            <p:nvPr/>
          </p:nvSpPr>
          <p:spPr bwMode="auto">
            <a:xfrm>
              <a:off x="7048063" y="1723835"/>
              <a:ext cx="122443" cy="122443"/>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61" name="Oval 60">
              <a:extLst>
                <a:ext uri="{FF2B5EF4-FFF2-40B4-BE49-F238E27FC236}">
                  <a16:creationId xmlns:a16="http://schemas.microsoft.com/office/drawing/2014/main" xmlns="" id="{4C1F5313-7C22-461D-8C01-7D0C9AF04084}"/>
                </a:ext>
              </a:extLst>
            </p:cNvPr>
            <p:cNvSpPr/>
            <p:nvPr/>
          </p:nvSpPr>
          <p:spPr bwMode="auto">
            <a:xfrm>
              <a:off x="4655490" y="4598005"/>
              <a:ext cx="122443" cy="122443"/>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cxnSp>
          <p:nvCxnSpPr>
            <p:cNvPr id="63" name="Straight Connector 62">
              <a:extLst>
                <a:ext uri="{FF2B5EF4-FFF2-40B4-BE49-F238E27FC236}">
                  <a16:creationId xmlns:a16="http://schemas.microsoft.com/office/drawing/2014/main" xmlns="" id="{95198740-59EB-44D5-BE6C-6845D05FED92}"/>
                </a:ext>
              </a:extLst>
            </p:cNvPr>
            <p:cNvCxnSpPr>
              <a:cxnSpLocks/>
              <a:stCxn id="49" idx="2"/>
              <a:endCxn id="46" idx="6"/>
            </p:cNvCxnSpPr>
            <p:nvPr/>
          </p:nvCxnSpPr>
          <p:spPr>
            <a:xfrm flipH="1" flipV="1">
              <a:off x="4654471" y="2987179"/>
              <a:ext cx="2854470" cy="460545"/>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66" name="Straight Connector 65">
              <a:extLst>
                <a:ext uri="{FF2B5EF4-FFF2-40B4-BE49-F238E27FC236}">
                  <a16:creationId xmlns:a16="http://schemas.microsoft.com/office/drawing/2014/main" xmlns="" id="{1DF7C68A-F3CD-492E-B561-5AB996085BA9}"/>
                </a:ext>
              </a:extLst>
            </p:cNvPr>
            <p:cNvCxnSpPr>
              <a:cxnSpLocks/>
              <a:stCxn id="46" idx="4"/>
              <a:endCxn id="40" idx="0"/>
            </p:cNvCxnSpPr>
            <p:nvPr/>
          </p:nvCxnSpPr>
          <p:spPr>
            <a:xfrm>
              <a:off x="4420418" y="3221231"/>
              <a:ext cx="241501" cy="46995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68" name="Straight Connector 67">
              <a:extLst>
                <a:ext uri="{FF2B5EF4-FFF2-40B4-BE49-F238E27FC236}">
                  <a16:creationId xmlns:a16="http://schemas.microsoft.com/office/drawing/2014/main" xmlns="" id="{D9A0EC78-4268-4323-A8FA-0012E4A6F88C}"/>
                </a:ext>
              </a:extLst>
            </p:cNvPr>
            <p:cNvCxnSpPr>
              <a:stCxn id="46" idx="7"/>
              <a:endCxn id="34" idx="3"/>
            </p:cNvCxnSpPr>
            <p:nvPr/>
          </p:nvCxnSpPr>
          <p:spPr>
            <a:xfrm flipV="1">
              <a:off x="4585918" y="2349646"/>
              <a:ext cx="376645" cy="472032"/>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0" name="Straight Connector 69">
              <a:extLst>
                <a:ext uri="{FF2B5EF4-FFF2-40B4-BE49-F238E27FC236}">
                  <a16:creationId xmlns:a16="http://schemas.microsoft.com/office/drawing/2014/main" xmlns="" id="{BF9A1B1A-786F-48F6-BB4A-56D6EA6F0FBA}"/>
                </a:ext>
              </a:extLst>
            </p:cNvPr>
            <p:cNvCxnSpPr>
              <a:stCxn id="40" idx="4"/>
              <a:endCxn id="61" idx="0"/>
            </p:cNvCxnSpPr>
            <p:nvPr/>
          </p:nvCxnSpPr>
          <p:spPr>
            <a:xfrm>
              <a:off x="4661919" y="4250498"/>
              <a:ext cx="54793" cy="347507"/>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2" name="Straight Connector 71">
              <a:extLst>
                <a:ext uri="{FF2B5EF4-FFF2-40B4-BE49-F238E27FC236}">
                  <a16:creationId xmlns:a16="http://schemas.microsoft.com/office/drawing/2014/main" xmlns="" id="{FFD1272C-056F-4680-8889-65FF71304002}"/>
                </a:ext>
              </a:extLst>
            </p:cNvPr>
            <p:cNvCxnSpPr>
              <a:stCxn id="40" idx="6"/>
              <a:endCxn id="43" idx="2"/>
            </p:cNvCxnSpPr>
            <p:nvPr/>
          </p:nvCxnSpPr>
          <p:spPr>
            <a:xfrm>
              <a:off x="4941579" y="3970840"/>
              <a:ext cx="2168692" cy="334414"/>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4" name="Straight Connector 73">
              <a:extLst>
                <a:ext uri="{FF2B5EF4-FFF2-40B4-BE49-F238E27FC236}">
                  <a16:creationId xmlns:a16="http://schemas.microsoft.com/office/drawing/2014/main" xmlns="" id="{0617886C-C5B3-4E48-A5DC-BB86E07B521E}"/>
                </a:ext>
              </a:extLst>
            </p:cNvPr>
            <p:cNvCxnSpPr>
              <a:stCxn id="40" idx="7"/>
            </p:cNvCxnSpPr>
            <p:nvPr/>
          </p:nvCxnSpPr>
          <p:spPr>
            <a:xfrm flipV="1">
              <a:off x="4859668" y="2015142"/>
              <a:ext cx="1411710" cy="1757949"/>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6" name="Straight Connector 75">
              <a:extLst>
                <a:ext uri="{FF2B5EF4-FFF2-40B4-BE49-F238E27FC236}">
                  <a16:creationId xmlns:a16="http://schemas.microsoft.com/office/drawing/2014/main" xmlns="" id="{6C0C75D2-874F-46B4-A0ED-51F55A30962A}"/>
                </a:ext>
              </a:extLst>
            </p:cNvPr>
            <p:cNvCxnSpPr>
              <a:stCxn id="34" idx="5"/>
              <a:endCxn id="55" idx="2"/>
            </p:cNvCxnSpPr>
            <p:nvPr/>
          </p:nvCxnSpPr>
          <p:spPr>
            <a:xfrm>
              <a:off x="5219364" y="2349646"/>
              <a:ext cx="1889921" cy="90686"/>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8" name="Straight Connector 77">
              <a:extLst>
                <a:ext uri="{FF2B5EF4-FFF2-40B4-BE49-F238E27FC236}">
                  <a16:creationId xmlns:a16="http://schemas.microsoft.com/office/drawing/2014/main" xmlns="" id="{7D51A337-BB80-4C11-AC25-BF7CA5D4F886}"/>
                </a:ext>
              </a:extLst>
            </p:cNvPr>
            <p:cNvCxnSpPr>
              <a:stCxn id="52" idx="6"/>
              <a:endCxn id="60" idx="2"/>
            </p:cNvCxnSpPr>
            <p:nvPr/>
          </p:nvCxnSpPr>
          <p:spPr>
            <a:xfrm>
              <a:off x="6552421" y="1729947"/>
              <a:ext cx="495642" cy="5511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0" name="Straight Connector 79">
              <a:extLst>
                <a:ext uri="{FF2B5EF4-FFF2-40B4-BE49-F238E27FC236}">
                  <a16:creationId xmlns:a16="http://schemas.microsoft.com/office/drawing/2014/main" xmlns="" id="{8C1BE9B6-08CF-432C-B6AE-2CF016999E65}"/>
                </a:ext>
              </a:extLst>
            </p:cNvPr>
            <p:cNvCxnSpPr>
              <a:cxnSpLocks/>
              <a:stCxn id="52" idx="2"/>
              <a:endCxn id="46" idx="6"/>
            </p:cNvCxnSpPr>
            <p:nvPr/>
          </p:nvCxnSpPr>
          <p:spPr>
            <a:xfrm flipH="1">
              <a:off x="4654471" y="1729946"/>
              <a:ext cx="1335865" cy="1257232"/>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2" name="Straight Connector 81">
              <a:extLst>
                <a:ext uri="{FF2B5EF4-FFF2-40B4-BE49-F238E27FC236}">
                  <a16:creationId xmlns:a16="http://schemas.microsoft.com/office/drawing/2014/main" xmlns="" id="{33D32805-AC5A-478F-BE2A-D10AF94BF07B}"/>
                </a:ext>
              </a:extLst>
            </p:cNvPr>
            <p:cNvCxnSpPr>
              <a:stCxn id="34" idx="4"/>
              <a:endCxn id="43" idx="1"/>
            </p:cNvCxnSpPr>
            <p:nvPr/>
          </p:nvCxnSpPr>
          <p:spPr>
            <a:xfrm>
              <a:off x="5090964" y="2402831"/>
              <a:ext cx="2101864" cy="1703114"/>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4" name="Straight Connector 83">
              <a:extLst>
                <a:ext uri="{FF2B5EF4-FFF2-40B4-BE49-F238E27FC236}">
                  <a16:creationId xmlns:a16="http://schemas.microsoft.com/office/drawing/2014/main" xmlns="" id="{EFB3CE72-0DBF-44C6-A4B2-EB963DC695A7}"/>
                </a:ext>
              </a:extLst>
            </p:cNvPr>
            <p:cNvCxnSpPr>
              <a:stCxn id="55" idx="4"/>
              <a:endCxn id="49" idx="0"/>
            </p:cNvCxnSpPr>
            <p:nvPr/>
          </p:nvCxnSpPr>
          <p:spPr>
            <a:xfrm>
              <a:off x="7422078" y="2753125"/>
              <a:ext cx="242885" cy="538577"/>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6" name="Straight Connector 85">
              <a:extLst>
                <a:ext uri="{FF2B5EF4-FFF2-40B4-BE49-F238E27FC236}">
                  <a16:creationId xmlns:a16="http://schemas.microsoft.com/office/drawing/2014/main" xmlns="" id="{1E2C34EC-BF8D-4F63-8D73-AB266773B21F}"/>
                </a:ext>
              </a:extLst>
            </p:cNvPr>
            <p:cNvCxnSpPr>
              <a:stCxn id="55" idx="3"/>
              <a:endCxn id="59" idx="0"/>
            </p:cNvCxnSpPr>
            <p:nvPr/>
          </p:nvCxnSpPr>
          <p:spPr>
            <a:xfrm flipH="1">
              <a:off x="6552421" y="2661510"/>
              <a:ext cx="648479" cy="2559645"/>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8" name="Straight Connector 87">
              <a:extLst>
                <a:ext uri="{FF2B5EF4-FFF2-40B4-BE49-F238E27FC236}">
                  <a16:creationId xmlns:a16="http://schemas.microsoft.com/office/drawing/2014/main" xmlns="" id="{44FA4A64-BD49-4920-9520-2E3BFD939245}"/>
                </a:ext>
              </a:extLst>
            </p:cNvPr>
            <p:cNvCxnSpPr>
              <a:stCxn id="52" idx="5"/>
              <a:endCxn id="55" idx="1"/>
            </p:cNvCxnSpPr>
            <p:nvPr/>
          </p:nvCxnSpPr>
          <p:spPr>
            <a:xfrm>
              <a:off x="6470106" y="1928674"/>
              <a:ext cx="730794" cy="29048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92" name="Straight Connector 91">
              <a:extLst>
                <a:ext uri="{FF2B5EF4-FFF2-40B4-BE49-F238E27FC236}">
                  <a16:creationId xmlns:a16="http://schemas.microsoft.com/office/drawing/2014/main" xmlns="" id="{8BCB41AE-88CF-4B3F-8644-DE07D940B74B}"/>
                </a:ext>
              </a:extLst>
            </p:cNvPr>
            <p:cNvCxnSpPr>
              <a:stCxn id="52" idx="3"/>
              <a:endCxn id="37" idx="0"/>
            </p:cNvCxnSpPr>
            <p:nvPr/>
          </p:nvCxnSpPr>
          <p:spPr>
            <a:xfrm flipH="1">
              <a:off x="5672361" y="1928674"/>
              <a:ext cx="400290" cy="2476861"/>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94" name="Straight Connector 93">
              <a:extLst>
                <a:ext uri="{FF2B5EF4-FFF2-40B4-BE49-F238E27FC236}">
                  <a16:creationId xmlns:a16="http://schemas.microsoft.com/office/drawing/2014/main" xmlns="" id="{4D182482-D59F-4C40-9761-46C87C6A2D4D}"/>
                </a:ext>
              </a:extLst>
            </p:cNvPr>
            <p:cNvCxnSpPr>
              <a:stCxn id="40" idx="5"/>
              <a:endCxn id="37" idx="2"/>
            </p:cNvCxnSpPr>
            <p:nvPr/>
          </p:nvCxnSpPr>
          <p:spPr>
            <a:xfrm>
              <a:off x="4859668" y="4168588"/>
              <a:ext cx="631107" cy="418532"/>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96" name="Straight Connector 95">
              <a:extLst>
                <a:ext uri="{FF2B5EF4-FFF2-40B4-BE49-F238E27FC236}">
                  <a16:creationId xmlns:a16="http://schemas.microsoft.com/office/drawing/2014/main" xmlns="" id="{B3B9411E-429A-4738-B96B-63D1D7F37247}"/>
                </a:ext>
              </a:extLst>
            </p:cNvPr>
            <p:cNvCxnSpPr>
              <a:stCxn id="43" idx="3"/>
              <a:endCxn id="59" idx="7"/>
            </p:cNvCxnSpPr>
            <p:nvPr/>
          </p:nvCxnSpPr>
          <p:spPr>
            <a:xfrm flipH="1">
              <a:off x="6613930" y="4504563"/>
              <a:ext cx="578898" cy="74207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98" name="Straight Connector 97">
              <a:extLst>
                <a:ext uri="{FF2B5EF4-FFF2-40B4-BE49-F238E27FC236}">
                  <a16:creationId xmlns:a16="http://schemas.microsoft.com/office/drawing/2014/main" xmlns="" id="{2AF16D24-9B0D-41DD-96E7-96A099423F0E}"/>
                </a:ext>
              </a:extLst>
            </p:cNvPr>
            <p:cNvCxnSpPr>
              <a:stCxn id="43" idx="0"/>
              <a:endCxn id="49" idx="3"/>
            </p:cNvCxnSpPr>
            <p:nvPr/>
          </p:nvCxnSpPr>
          <p:spPr>
            <a:xfrm flipV="1">
              <a:off x="7392138" y="3558048"/>
              <a:ext cx="162501" cy="46534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100" name="Straight Connector 99">
              <a:extLst>
                <a:ext uri="{FF2B5EF4-FFF2-40B4-BE49-F238E27FC236}">
                  <a16:creationId xmlns:a16="http://schemas.microsoft.com/office/drawing/2014/main" xmlns="" id="{491C639F-6728-4DC1-BDB1-8D99B808B743}"/>
                </a:ext>
              </a:extLst>
            </p:cNvPr>
            <p:cNvCxnSpPr>
              <a:cxnSpLocks/>
              <a:stCxn id="52" idx="5"/>
              <a:endCxn id="43" idx="0"/>
            </p:cNvCxnSpPr>
            <p:nvPr/>
          </p:nvCxnSpPr>
          <p:spPr>
            <a:xfrm>
              <a:off x="6470107" y="1928673"/>
              <a:ext cx="922031" cy="2094715"/>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107" name="Straight Connector 106">
              <a:extLst>
                <a:ext uri="{FF2B5EF4-FFF2-40B4-BE49-F238E27FC236}">
                  <a16:creationId xmlns:a16="http://schemas.microsoft.com/office/drawing/2014/main" xmlns="" id="{AF80A120-AF0B-4843-8585-C12D6407AB5F}"/>
                </a:ext>
              </a:extLst>
            </p:cNvPr>
            <p:cNvCxnSpPr>
              <a:cxnSpLocks/>
              <a:stCxn id="34" idx="4"/>
              <a:endCxn id="40" idx="0"/>
            </p:cNvCxnSpPr>
            <p:nvPr/>
          </p:nvCxnSpPr>
          <p:spPr>
            <a:xfrm flipH="1">
              <a:off x="4661919" y="2402831"/>
              <a:ext cx="429044" cy="128835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grpSp>
      <p:pic>
        <p:nvPicPr>
          <p:cNvPr id="2" name="Picture 1">
            <a:extLst>
              <a:ext uri="{FF2B5EF4-FFF2-40B4-BE49-F238E27FC236}">
                <a16:creationId xmlns:a16="http://schemas.microsoft.com/office/drawing/2014/main" xmlns="" id="{E34B4368-A246-49C0-B447-B12AA7B05EDB}"/>
              </a:ext>
            </a:extLst>
          </p:cNvPr>
          <p:cNvPicPr>
            <a:picLocks noChangeAspect="1"/>
          </p:cNvPicPr>
          <p:nvPr/>
        </p:nvPicPr>
        <p:blipFill rotWithShape="1">
          <a:blip r:embed="rId3"/>
          <a:srcRect l="14542" t="4922" r="38123" b="24070"/>
          <a:stretch/>
        </p:blipFill>
        <p:spPr>
          <a:xfrm>
            <a:off x="5006975" y="2339939"/>
            <a:ext cx="2178050" cy="2178122"/>
          </a:xfrm>
          <a:prstGeom prst="ellipse">
            <a:avLst/>
          </a:prstGeom>
          <a:solidFill>
            <a:schemeClr val="bg1"/>
          </a:solidFill>
          <a:ln>
            <a:noFill/>
            <a:headEnd type="none" w="med" len="med"/>
            <a:tailEnd type="none" w="med" len="med"/>
          </a:ln>
          <a:effectLst>
            <a:outerShdw blurRad="190500" dist="50800" dir="2700000" sx="101000" sy="101000" algn="ctr" rotWithShape="0">
              <a:srgbClr val="000000">
                <a:alpha val="30000"/>
              </a:srgbClr>
            </a:outerShdw>
          </a:effectLst>
        </p:spPr>
      </p:pic>
      <p:sp>
        <p:nvSpPr>
          <p:cNvPr id="5" name="TextBox 4">
            <a:extLst>
              <a:ext uri="{FF2B5EF4-FFF2-40B4-BE49-F238E27FC236}">
                <a16:creationId xmlns:a16="http://schemas.microsoft.com/office/drawing/2014/main" xmlns="" id="{2701C357-286B-45F3-A70C-A9A4D547F677}"/>
              </a:ext>
            </a:extLst>
          </p:cNvPr>
          <p:cNvSpPr txBox="1"/>
          <p:nvPr/>
        </p:nvSpPr>
        <p:spPr>
          <a:xfrm>
            <a:off x="5168503" y="4729737"/>
            <a:ext cx="1854995" cy="307777"/>
          </a:xfrm>
          <a:prstGeom prst="rect">
            <a:avLst/>
          </a:prstGeom>
          <a:noFill/>
        </p:spPr>
        <p:txBody>
          <a:bodyPr wrap="none" lIns="0" tIns="0" rIns="0" bIns="0" rtlCol="0">
            <a:spAutoFit/>
          </a:bodyPr>
          <a:lstStyle/>
          <a:p>
            <a:pPr marL="0" marR="0" lvl="0" indent="0" algn="ctr" defTabSz="430252" rtl="0" eaLnBrk="1" fontAlgn="auto" latinLnBrk="0" hangingPunct="1">
              <a:lnSpc>
                <a:spcPct val="100000"/>
              </a:lnSpc>
              <a:spcBef>
                <a:spcPts val="0"/>
              </a:spcBef>
              <a:spcAft>
                <a:spcPts val="0"/>
              </a:spcAft>
              <a:buClrTx/>
              <a:buSzTx/>
              <a:buFontTx/>
              <a:buNone/>
              <a:tabLst/>
              <a:defRPr/>
            </a:pPr>
            <a:r>
              <a:rPr kumimoji="0" lang="en-US" sz="2000" b="0" i="0" u="none" strike="noStrike" kern="0" cap="none" spc="-24" normalizeH="0" baseline="0" noProof="0">
                <a:ln>
                  <a:noFill/>
                </a:ln>
                <a:solidFill>
                  <a:srgbClr val="000000"/>
                </a:solidFill>
                <a:effectLst/>
                <a:uLnTx/>
                <a:uFillTx/>
                <a:latin typeface="Segoe UI Semibold"/>
                <a:ea typeface="+mn-ea"/>
                <a:cs typeface="Segoe UI Semilight" panose="020B0402040204020203" pitchFamily="34" charset="0"/>
              </a:rPr>
              <a:t>Microsoft Graph</a:t>
            </a:r>
          </a:p>
        </p:txBody>
      </p:sp>
      <p:sp>
        <p:nvSpPr>
          <p:cNvPr id="8" name="TextBox 7">
            <a:extLst>
              <a:ext uri="{FF2B5EF4-FFF2-40B4-BE49-F238E27FC236}">
                <a16:creationId xmlns:a16="http://schemas.microsoft.com/office/drawing/2014/main" xmlns="" id="{9B732D34-1653-4B0D-A0E3-1868823EDC51}"/>
              </a:ext>
            </a:extLst>
          </p:cNvPr>
          <p:cNvSpPr txBox="1"/>
          <p:nvPr/>
        </p:nvSpPr>
        <p:spPr>
          <a:xfrm>
            <a:off x="5218264" y="5608947"/>
            <a:ext cx="1755482" cy="307777"/>
          </a:xfrm>
          <a:prstGeom prst="rect">
            <a:avLst/>
          </a:prstGeom>
          <a:noFill/>
        </p:spPr>
        <p:txBody>
          <a:bodyPr wrap="none" lIns="0" tIns="0" rIns="0" bIns="0" rtlCol="0">
            <a:spAutoFit/>
          </a:bodyPr>
          <a:lstStyle/>
          <a:p>
            <a:pPr marL="0" marR="0" lvl="0" indent="0" algn="ctr" defTabSz="430252" rtl="0" eaLnBrk="1" fontAlgn="auto" latinLnBrk="0" hangingPunct="1">
              <a:lnSpc>
                <a:spcPct val="100000"/>
              </a:lnSpc>
              <a:spcBef>
                <a:spcPts val="0"/>
              </a:spcBef>
              <a:spcAft>
                <a:spcPts val="0"/>
              </a:spcAft>
              <a:buClrTx/>
              <a:buSzTx/>
              <a:buFontTx/>
              <a:buNone/>
              <a:tabLst/>
              <a:defRPr/>
            </a:pPr>
            <a:r>
              <a:rPr kumimoji="0" lang="en-US" sz="2000" b="0" i="0" u="none" strike="noStrike" kern="0" cap="none" spc="-24" normalizeH="0" baseline="0" noProof="0">
                <a:ln>
                  <a:noFill/>
                </a:ln>
                <a:solidFill>
                  <a:srgbClr val="000000"/>
                </a:solidFill>
                <a:effectLst/>
                <a:uLnTx/>
                <a:uFillTx/>
                <a:latin typeface="Segoe UI Semibold"/>
                <a:ea typeface="+mn-ea"/>
                <a:cs typeface="Segoe UI Semilight" panose="020B0402040204020203" pitchFamily="34" charset="0"/>
              </a:rPr>
              <a:t>Apps &amp; Devices</a:t>
            </a:r>
          </a:p>
        </p:txBody>
      </p:sp>
    </p:spTree>
    <p:extLst>
      <p:ext uri="{BB962C8B-B14F-4D97-AF65-F5344CB8AC3E}">
        <p14:creationId xmlns:p14="http://schemas.microsoft.com/office/powerpoint/2010/main" val="803184623"/>
      </p:ext>
    </p:extLst>
  </p:cSld>
  <p:clrMapOvr>
    <a:masterClrMapping/>
  </p:clrMapOvr>
  <mc:AlternateContent xmlns:mc="http://schemas.openxmlformats.org/markup-compatibility/2006">
    <mc:Choice xmlns:p159="http://schemas.microsoft.com/office/powerpoint/2015/09/main" xmlns="" Requires="p159">
      <p:transition spd="slow">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10302"/>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xmlns="" id="{1390E097-E8B6-4C51-BE24-25AD06070E4A}"/>
              </a:ext>
            </a:extLst>
          </p:cNvPr>
          <p:cNvGrpSpPr/>
          <p:nvPr/>
        </p:nvGrpSpPr>
        <p:grpSpPr>
          <a:xfrm>
            <a:off x="7021994" y="1781175"/>
            <a:ext cx="5170006" cy="5076825"/>
            <a:chOff x="7021994" y="1781175"/>
            <a:chExt cx="5170006" cy="5076825"/>
          </a:xfrm>
        </p:grpSpPr>
        <p:pic>
          <p:nvPicPr>
            <p:cNvPr id="3" name="Picture 2" descr="A picture containing man, person, holding, standing&#10;&#10;Description automatically generated">
              <a:extLst>
                <a:ext uri="{FF2B5EF4-FFF2-40B4-BE49-F238E27FC236}">
                  <a16:creationId xmlns:a16="http://schemas.microsoft.com/office/drawing/2014/main" xmlns="" id="{CBDF8959-1E4B-4511-8992-C91A072666A8}"/>
                </a:ext>
              </a:extLst>
            </p:cNvPr>
            <p:cNvPicPr>
              <a:picLocks noChangeAspect="1"/>
            </p:cNvPicPr>
            <p:nvPr/>
          </p:nvPicPr>
          <p:blipFill rotWithShape="1">
            <a:blip r:embed="rId2"/>
            <a:srcRect l="32152"/>
            <a:stretch/>
          </p:blipFill>
          <p:spPr>
            <a:xfrm>
              <a:off x="7021994" y="1781175"/>
              <a:ext cx="5170006" cy="5076825"/>
            </a:xfrm>
            <a:prstGeom prst="rect">
              <a:avLst/>
            </a:prstGeom>
          </p:spPr>
        </p:pic>
        <p:pic>
          <p:nvPicPr>
            <p:cNvPr id="5" name="Picture 4" descr="A picture containing man, person, holding, standing&#10;&#10;Description automatically generated">
              <a:extLst>
                <a:ext uri="{FF2B5EF4-FFF2-40B4-BE49-F238E27FC236}">
                  <a16:creationId xmlns:a16="http://schemas.microsoft.com/office/drawing/2014/main" xmlns="" id="{6ECDF049-B71C-48E6-ACB5-132472A6DEDC}"/>
                </a:ext>
              </a:extLst>
            </p:cNvPr>
            <p:cNvPicPr>
              <a:picLocks noChangeAspect="1"/>
            </p:cNvPicPr>
            <p:nvPr/>
          </p:nvPicPr>
          <p:blipFill rotWithShape="1">
            <a:blip r:embed="rId2"/>
            <a:srcRect l="32152" r="60653" b="69467"/>
            <a:stretch/>
          </p:blipFill>
          <p:spPr>
            <a:xfrm>
              <a:off x="7021994" y="3330023"/>
              <a:ext cx="548310" cy="1550091"/>
            </a:xfrm>
            <a:prstGeom prst="rect">
              <a:avLst/>
            </a:prstGeom>
          </p:spPr>
        </p:pic>
      </p:grpSp>
      <p:sp>
        <p:nvSpPr>
          <p:cNvPr id="4" name="Rectangle 3">
            <a:extLst>
              <a:ext uri="{FF2B5EF4-FFF2-40B4-BE49-F238E27FC236}">
                <a16:creationId xmlns:a16="http://schemas.microsoft.com/office/drawing/2014/main" xmlns="" id="{6197A54A-3E51-49EF-91A6-C8D78F9C302A}"/>
              </a:ext>
            </a:extLst>
          </p:cNvPr>
          <p:cNvSpPr/>
          <p:nvPr/>
        </p:nvSpPr>
        <p:spPr>
          <a:xfrm>
            <a:off x="502752" y="482307"/>
            <a:ext cx="10145583" cy="3662541"/>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FFFFFF"/>
                </a:solidFill>
                <a:effectLst/>
                <a:uLnTx/>
                <a:uFillTx/>
                <a:latin typeface="Segoe UI"/>
                <a:ea typeface="+mn-ea"/>
                <a:cs typeface="+mn-cs"/>
              </a:rPr>
              <a:t>We're focused on two massive platform opportunities, one, Microsoft Azure, the other Microsoft 365.</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a:ea typeface="+mn-ea"/>
                <a:cs typeface="+mn-cs"/>
              </a:rPr>
              <a:t>Microsoft 365 is the coming together of Windows and Office to build this multi-device, multi-sense experience, service, and platform.  And it puts people at the center, versus devices at the center.  </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dirty="0">
              <a:ln>
                <a:noFill/>
              </a:ln>
              <a:solidFill>
                <a:srgbClr val="FFFFFF"/>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Segoe UI"/>
                <a:ea typeface="+mn-ea"/>
                <a:cs typeface="+mn-cs"/>
              </a:rPr>
              <a:t>– Satya Nadella</a:t>
            </a:r>
            <a:endParaRPr kumimoji="0" lang="en-US" sz="3600" b="0" i="0" u="none" strike="noStrike" kern="120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1482848951"/>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9" name="Picture 168">
            <a:extLst>
              <a:ext uri="{FF2B5EF4-FFF2-40B4-BE49-F238E27FC236}">
                <a16:creationId xmlns:a16="http://schemas.microsoft.com/office/drawing/2014/main" xmlns="" id="{E8F9F341-132D-4B70-93A6-01DB4BE8FA9C}"/>
              </a:ext>
            </a:extLst>
          </p:cNvPr>
          <p:cNvPicPr>
            <a:picLocks noChangeAspect="1"/>
          </p:cNvPicPr>
          <p:nvPr/>
        </p:nvPicPr>
        <p:blipFill rotWithShape="1">
          <a:blip r:embed="rId3"/>
          <a:srcRect l="18256" t="5354" r="-9797" b="17409"/>
          <a:stretch/>
        </p:blipFill>
        <p:spPr>
          <a:xfrm>
            <a:off x="0" y="0"/>
            <a:ext cx="12192000" cy="6858000"/>
          </a:xfrm>
          <a:prstGeom prst="rect">
            <a:avLst/>
          </a:prstGeom>
        </p:spPr>
      </p:pic>
      <p:grpSp>
        <p:nvGrpSpPr>
          <p:cNvPr id="2" name="Group 1">
            <a:extLst>
              <a:ext uri="{FF2B5EF4-FFF2-40B4-BE49-F238E27FC236}">
                <a16:creationId xmlns:a16="http://schemas.microsoft.com/office/drawing/2014/main" xmlns="" id="{848463E7-B999-470F-B609-34996A3545B4}"/>
              </a:ext>
            </a:extLst>
          </p:cNvPr>
          <p:cNvGrpSpPr/>
          <p:nvPr/>
        </p:nvGrpSpPr>
        <p:grpSpPr>
          <a:xfrm>
            <a:off x="0" y="0"/>
            <a:ext cx="12192000" cy="6858000"/>
            <a:chOff x="0" y="0"/>
            <a:chExt cx="12192000" cy="6858000"/>
          </a:xfrm>
        </p:grpSpPr>
        <p:sp>
          <p:nvSpPr>
            <p:cNvPr id="173" name="Rectangle 172">
              <a:extLst>
                <a:ext uri="{FF2B5EF4-FFF2-40B4-BE49-F238E27FC236}">
                  <a16:creationId xmlns:a16="http://schemas.microsoft.com/office/drawing/2014/main" xmlns="" id="{47FD9823-71CE-4D97-A925-1AEE7255E51C}"/>
                </a:ext>
              </a:extLst>
            </p:cNvPr>
            <p:cNvSpPr/>
            <p:nvPr/>
          </p:nvSpPr>
          <p:spPr bwMode="auto">
            <a:xfrm>
              <a:off x="0" y="0"/>
              <a:ext cx="12192000" cy="6858000"/>
            </a:xfrm>
            <a:prstGeom prst="rect">
              <a:avLst/>
            </a:prstGeom>
            <a:gradFill flip="none" rotWithShape="1">
              <a:gsLst>
                <a:gs pos="0">
                  <a:srgbClr val="FFFFFF">
                    <a:alpha val="0"/>
                  </a:srgbClr>
                </a:gs>
                <a:gs pos="44000">
                  <a:srgbClr val="FFFFFF">
                    <a:alpha val="31000"/>
                  </a:srgbClr>
                </a:gs>
                <a:gs pos="72000">
                  <a:srgbClr val="FFFFFF"/>
                </a:gs>
              </a:gsLst>
              <a:lin ang="21594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74" name="Rectangle 173">
              <a:extLst>
                <a:ext uri="{FF2B5EF4-FFF2-40B4-BE49-F238E27FC236}">
                  <a16:creationId xmlns:a16="http://schemas.microsoft.com/office/drawing/2014/main" xmlns="" id="{7957726E-6FFF-4737-8274-4863F80C4991}"/>
                </a:ext>
              </a:extLst>
            </p:cNvPr>
            <p:cNvSpPr/>
            <p:nvPr/>
          </p:nvSpPr>
          <p:spPr bwMode="auto">
            <a:xfrm>
              <a:off x="0" y="0"/>
              <a:ext cx="12192000" cy="6858000"/>
            </a:xfrm>
            <a:prstGeom prst="rect">
              <a:avLst/>
            </a:prstGeom>
            <a:gradFill flip="none" rotWithShape="1">
              <a:gsLst>
                <a:gs pos="21000">
                  <a:srgbClr val="FFFFFF">
                    <a:alpha val="0"/>
                  </a:srgbClr>
                </a:gs>
                <a:gs pos="87000">
                  <a:srgbClr val="FFFFFF"/>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75" name="Rectangle 174">
              <a:extLst>
                <a:ext uri="{FF2B5EF4-FFF2-40B4-BE49-F238E27FC236}">
                  <a16:creationId xmlns:a16="http://schemas.microsoft.com/office/drawing/2014/main" xmlns="" id="{3536D027-DC5C-4C1E-B69C-FA968F72F132}"/>
                </a:ext>
              </a:extLst>
            </p:cNvPr>
            <p:cNvSpPr/>
            <p:nvPr/>
          </p:nvSpPr>
          <p:spPr bwMode="auto">
            <a:xfrm>
              <a:off x="0" y="0"/>
              <a:ext cx="12192000" cy="6858000"/>
            </a:xfrm>
            <a:prstGeom prst="rect">
              <a:avLst/>
            </a:prstGeom>
            <a:gradFill flip="none" rotWithShape="1">
              <a:gsLst>
                <a:gs pos="18000">
                  <a:srgbClr val="FFFFFF">
                    <a:alpha val="0"/>
                  </a:srgbClr>
                </a:gs>
                <a:gs pos="53000">
                  <a:srgbClr val="FFFFFF"/>
                </a:gs>
              </a:gsLst>
              <a:lin ang="19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
        <p:nvSpPr>
          <p:cNvPr id="275" name="Rectangle 274">
            <a:extLst>
              <a:ext uri="{FF2B5EF4-FFF2-40B4-BE49-F238E27FC236}">
                <a16:creationId xmlns:a16="http://schemas.microsoft.com/office/drawing/2014/main" xmlns="" id="{C359BAD7-C53B-43CC-99AB-1586E8AF27CB}"/>
              </a:ext>
            </a:extLst>
          </p:cNvPr>
          <p:cNvSpPr/>
          <p:nvPr/>
        </p:nvSpPr>
        <p:spPr bwMode="auto">
          <a:xfrm>
            <a:off x="6734091" y="4791010"/>
            <a:ext cx="4555893" cy="482014"/>
          </a:xfrm>
          <a:prstGeom prst="rect">
            <a:avLst/>
          </a:prstGeom>
          <a:solidFill>
            <a:schemeClr val="bg1">
              <a:alpha val="25000"/>
            </a:schemeClr>
          </a:solidFill>
          <a:ln>
            <a:noFill/>
            <a:headEnd type="none" w="med" len="med"/>
            <a:tailEnd type="none" w="med" len="med"/>
          </a:ln>
          <a:effectLst>
            <a:outerShdw blurRad="1143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gradFill>
                <a:gsLst>
                  <a:gs pos="0">
                    <a:srgbClr val="FFFFFF"/>
                  </a:gs>
                  <a:gs pos="100000">
                    <a:srgbClr val="FFFFFF"/>
                  </a:gs>
                </a:gsLst>
                <a:lin ang="5400000" scaled="0"/>
              </a:gradFill>
              <a:cs typeface="Segoe UI" pitchFamily="34" charset="0"/>
            </a:endParaRPr>
          </a:p>
        </p:txBody>
      </p:sp>
      <p:sp>
        <p:nvSpPr>
          <p:cNvPr id="12" name="Rectangle 11">
            <a:extLst>
              <a:ext uri="{FF2B5EF4-FFF2-40B4-BE49-F238E27FC236}">
                <a16:creationId xmlns:a16="http://schemas.microsoft.com/office/drawing/2014/main" xmlns="" id="{9592057A-581C-4231-A9D7-E821B17B1334}"/>
              </a:ext>
            </a:extLst>
          </p:cNvPr>
          <p:cNvSpPr/>
          <p:nvPr/>
        </p:nvSpPr>
        <p:spPr bwMode="auto">
          <a:xfrm>
            <a:off x="6739940" y="4788391"/>
            <a:ext cx="4550044" cy="484632"/>
          </a:xfrm>
          <a:prstGeom prst="rect">
            <a:avLst/>
          </a:prstGeom>
          <a:solidFill>
            <a:schemeClr val="accent3">
              <a:alpha val="25000"/>
            </a:schemeClr>
          </a:solidFill>
          <a:ln>
            <a:noFill/>
            <a:headEnd type="none" w="med" len="med"/>
            <a:tailEnd type="none" w="med" len="med"/>
          </a:ln>
          <a:effectLst>
            <a:outerShdw blurRad="1143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gradFill>
                <a:gsLst>
                  <a:gs pos="0">
                    <a:srgbClr val="FFFFFF"/>
                  </a:gs>
                  <a:gs pos="100000">
                    <a:srgbClr val="FFFFFF"/>
                  </a:gs>
                </a:gsLst>
                <a:lin ang="5400000" scaled="0"/>
              </a:gradFill>
              <a:cs typeface="Segoe UI" pitchFamily="34" charset="0"/>
            </a:endParaRPr>
          </a:p>
        </p:txBody>
      </p:sp>
      <p:grpSp>
        <p:nvGrpSpPr>
          <p:cNvPr id="186" name="Group 185">
            <a:extLst>
              <a:ext uri="{FF2B5EF4-FFF2-40B4-BE49-F238E27FC236}">
                <a16:creationId xmlns:a16="http://schemas.microsoft.com/office/drawing/2014/main" xmlns="" id="{D98A8186-9C5B-4108-B635-B73ED912EFDF}"/>
              </a:ext>
            </a:extLst>
          </p:cNvPr>
          <p:cNvGrpSpPr/>
          <p:nvPr/>
        </p:nvGrpSpPr>
        <p:grpSpPr>
          <a:xfrm>
            <a:off x="8211759" y="2926209"/>
            <a:ext cx="1428848" cy="1326140"/>
            <a:chOff x="3294798" y="728277"/>
            <a:chExt cx="5442391" cy="5051185"/>
          </a:xfrm>
          <a:noFill/>
        </p:grpSpPr>
        <p:grpSp>
          <p:nvGrpSpPr>
            <p:cNvPr id="130" name="Group 129">
              <a:extLst>
                <a:ext uri="{FF2B5EF4-FFF2-40B4-BE49-F238E27FC236}">
                  <a16:creationId xmlns:a16="http://schemas.microsoft.com/office/drawing/2014/main" xmlns="" id="{03E7FC44-3F91-44E9-9412-0D6BBF3D01CB}"/>
                </a:ext>
              </a:extLst>
            </p:cNvPr>
            <p:cNvGrpSpPr/>
            <p:nvPr/>
          </p:nvGrpSpPr>
          <p:grpSpPr>
            <a:xfrm>
              <a:off x="3294798" y="3142688"/>
              <a:ext cx="498403" cy="498402"/>
              <a:chOff x="13621735" y="1943807"/>
              <a:chExt cx="563360" cy="563360"/>
            </a:xfrm>
            <a:grpFill/>
          </p:grpSpPr>
          <p:sp>
            <p:nvSpPr>
              <p:cNvPr id="131" name="Oval 130">
                <a:extLst>
                  <a:ext uri="{FF2B5EF4-FFF2-40B4-BE49-F238E27FC236}">
                    <a16:creationId xmlns:a16="http://schemas.microsoft.com/office/drawing/2014/main" xmlns="" id="{F467329B-652E-47A5-9460-70B9F7D211E3}"/>
                  </a:ext>
                </a:extLst>
              </p:cNvPr>
              <p:cNvSpPr/>
              <p:nvPr/>
            </p:nvSpPr>
            <p:spPr bwMode="auto">
              <a:xfrm>
                <a:off x="13621735" y="1943807"/>
                <a:ext cx="563360" cy="563360"/>
              </a:xfrm>
              <a:prstGeom prst="ellipse">
                <a:avLst/>
              </a:prstGeom>
              <a:grp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algn="ctr" defTabSz="797278" fontAlgn="base">
                  <a:spcBef>
                    <a:spcPct val="0"/>
                  </a:spcBef>
                  <a:spcAft>
                    <a:spcPct val="0"/>
                  </a:spcAft>
                </a:pPr>
                <a:endParaRPr lang="en-US" sz="1711" kern="0">
                  <a:solidFill>
                    <a:prstClr val="white"/>
                  </a:solidFill>
                  <a:latin typeface="Segoe UI Semilight"/>
                </a:endParaRPr>
              </a:p>
            </p:txBody>
          </p:sp>
          <p:sp>
            <p:nvSpPr>
              <p:cNvPr id="132" name="Freeform 5">
                <a:extLst>
                  <a:ext uri="{FF2B5EF4-FFF2-40B4-BE49-F238E27FC236}">
                    <a16:creationId xmlns:a16="http://schemas.microsoft.com/office/drawing/2014/main" xmlns="" id="{6E32A12A-1E00-4F79-BB08-80B131B4D1F6}"/>
                  </a:ext>
                </a:extLst>
              </p:cNvPr>
              <p:cNvSpPr>
                <a:spLocks noEditPoints="1"/>
              </p:cNvSpPr>
              <p:nvPr/>
            </p:nvSpPr>
            <p:spPr bwMode="auto">
              <a:xfrm>
                <a:off x="13832036" y="2106523"/>
                <a:ext cx="142757" cy="237928"/>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grpFill/>
              <a:ln w="12700" cap="flat">
                <a:no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defTabSz="797509"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ndParaRPr>
              </a:p>
            </p:txBody>
          </p:sp>
        </p:grpSp>
        <p:grpSp>
          <p:nvGrpSpPr>
            <p:cNvPr id="136" name="Group 135">
              <a:extLst>
                <a:ext uri="{FF2B5EF4-FFF2-40B4-BE49-F238E27FC236}">
                  <a16:creationId xmlns:a16="http://schemas.microsoft.com/office/drawing/2014/main" xmlns="" id="{E0874409-897E-4C7B-AEC9-4316C0B3C1F0}"/>
                </a:ext>
              </a:extLst>
            </p:cNvPr>
            <p:cNvGrpSpPr/>
            <p:nvPr/>
          </p:nvGrpSpPr>
          <p:grpSpPr>
            <a:xfrm>
              <a:off x="7588764" y="5147407"/>
              <a:ext cx="397084" cy="397084"/>
              <a:chOff x="13928921" y="5641579"/>
              <a:chExt cx="696017" cy="696017"/>
            </a:xfrm>
            <a:grpFill/>
          </p:grpSpPr>
          <p:sp>
            <p:nvSpPr>
              <p:cNvPr id="137" name="Oval 136">
                <a:extLst>
                  <a:ext uri="{FF2B5EF4-FFF2-40B4-BE49-F238E27FC236}">
                    <a16:creationId xmlns:a16="http://schemas.microsoft.com/office/drawing/2014/main" xmlns="" id="{299547BF-D7FD-495C-899E-111095E85A81}"/>
                  </a:ext>
                </a:extLst>
              </p:cNvPr>
              <p:cNvSpPr/>
              <p:nvPr/>
            </p:nvSpPr>
            <p:spPr bwMode="auto">
              <a:xfrm>
                <a:off x="13928921" y="5641579"/>
                <a:ext cx="696017" cy="696017"/>
              </a:xfrm>
              <a:prstGeom prst="ellipse">
                <a:avLst/>
              </a:prstGeom>
              <a:grp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algn="ctr" defTabSz="797278" fontAlgn="base">
                  <a:spcBef>
                    <a:spcPct val="0"/>
                  </a:spcBef>
                  <a:spcAft>
                    <a:spcPct val="0"/>
                  </a:spcAft>
                </a:pPr>
                <a:endParaRPr lang="en-US" sz="1711" kern="0">
                  <a:solidFill>
                    <a:prstClr val="white"/>
                  </a:solidFill>
                  <a:latin typeface="Segoe UI Semilight"/>
                </a:endParaRPr>
              </a:p>
            </p:txBody>
          </p:sp>
          <p:sp>
            <p:nvSpPr>
              <p:cNvPr id="138" name="Freeform 13">
                <a:extLst>
                  <a:ext uri="{FF2B5EF4-FFF2-40B4-BE49-F238E27FC236}">
                    <a16:creationId xmlns:a16="http://schemas.microsoft.com/office/drawing/2014/main" xmlns="" id="{884300AE-6B4F-47EF-8B00-FCD32560AC38}"/>
                  </a:ext>
                </a:extLst>
              </p:cNvPr>
              <p:cNvSpPr>
                <a:spLocks noEditPoints="1"/>
              </p:cNvSpPr>
              <p:nvPr/>
            </p:nvSpPr>
            <p:spPr bwMode="auto">
              <a:xfrm>
                <a:off x="14103041" y="5862043"/>
                <a:ext cx="347776" cy="255088"/>
              </a:xfrm>
              <a:custGeom>
                <a:avLst/>
                <a:gdLst>
                  <a:gd name="T0" fmla="*/ 3748 w 3748"/>
                  <a:gd name="T1" fmla="*/ 2562 h 2749"/>
                  <a:gd name="T2" fmla="*/ 3561 w 3748"/>
                  <a:gd name="T3" fmla="*/ 2749 h 2749"/>
                  <a:gd name="T4" fmla="*/ 187 w 3748"/>
                  <a:gd name="T5" fmla="*/ 2749 h 2749"/>
                  <a:gd name="T6" fmla="*/ 0 w 3748"/>
                  <a:gd name="T7" fmla="*/ 2562 h 2749"/>
                  <a:gd name="T8" fmla="*/ 0 w 3748"/>
                  <a:gd name="T9" fmla="*/ 187 h 2749"/>
                  <a:gd name="T10" fmla="*/ 187 w 3748"/>
                  <a:gd name="T11" fmla="*/ 0 h 2749"/>
                  <a:gd name="T12" fmla="*/ 3561 w 3748"/>
                  <a:gd name="T13" fmla="*/ 0 h 2749"/>
                  <a:gd name="T14" fmla="*/ 3748 w 3748"/>
                  <a:gd name="T15" fmla="*/ 187 h 2749"/>
                  <a:gd name="T16" fmla="*/ 3748 w 3748"/>
                  <a:gd name="T17" fmla="*/ 2562 h 2749"/>
                  <a:gd name="T18" fmla="*/ 2124 w 3748"/>
                  <a:gd name="T19" fmla="*/ 2249 h 2749"/>
                  <a:gd name="T20" fmla="*/ 1624 w 3748"/>
                  <a:gd name="T21" fmla="*/ 2249 h 2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48" h="2749">
                    <a:moveTo>
                      <a:pt x="3748" y="2562"/>
                    </a:moveTo>
                    <a:cubicBezTo>
                      <a:pt x="3748" y="2665"/>
                      <a:pt x="3665" y="2749"/>
                      <a:pt x="3561" y="2749"/>
                    </a:cubicBezTo>
                    <a:cubicBezTo>
                      <a:pt x="187" y="2749"/>
                      <a:pt x="187" y="2749"/>
                      <a:pt x="187" y="2749"/>
                    </a:cubicBezTo>
                    <a:cubicBezTo>
                      <a:pt x="83" y="2749"/>
                      <a:pt x="0" y="2665"/>
                      <a:pt x="0" y="2562"/>
                    </a:cubicBezTo>
                    <a:cubicBezTo>
                      <a:pt x="0" y="187"/>
                      <a:pt x="0" y="187"/>
                      <a:pt x="0" y="187"/>
                    </a:cubicBezTo>
                    <a:cubicBezTo>
                      <a:pt x="0" y="84"/>
                      <a:pt x="83" y="0"/>
                      <a:pt x="187" y="0"/>
                    </a:cubicBezTo>
                    <a:cubicBezTo>
                      <a:pt x="3561" y="0"/>
                      <a:pt x="3561" y="0"/>
                      <a:pt x="3561" y="0"/>
                    </a:cubicBezTo>
                    <a:cubicBezTo>
                      <a:pt x="3665" y="0"/>
                      <a:pt x="3748" y="84"/>
                      <a:pt x="3748" y="187"/>
                    </a:cubicBezTo>
                    <a:lnTo>
                      <a:pt x="3748" y="2562"/>
                    </a:lnTo>
                    <a:close/>
                    <a:moveTo>
                      <a:pt x="2124" y="2249"/>
                    </a:moveTo>
                    <a:cubicBezTo>
                      <a:pt x="1624" y="2249"/>
                      <a:pt x="1624" y="2249"/>
                      <a:pt x="1624" y="2249"/>
                    </a:cubicBezTo>
                  </a:path>
                </a:pathLst>
              </a:custGeom>
              <a:grpFill/>
              <a:ln w="15875" cap="flat">
                <a:no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defTabSz="797509"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ndParaRPr>
              </a:p>
            </p:txBody>
          </p:sp>
        </p:grpSp>
        <p:grpSp>
          <p:nvGrpSpPr>
            <p:cNvPr id="142" name="Group 141">
              <a:extLst>
                <a:ext uri="{FF2B5EF4-FFF2-40B4-BE49-F238E27FC236}">
                  <a16:creationId xmlns:a16="http://schemas.microsoft.com/office/drawing/2014/main" xmlns="" id="{E19862F8-36AA-43B6-A6C5-F1F0E4DB2A68}"/>
                </a:ext>
              </a:extLst>
            </p:cNvPr>
            <p:cNvGrpSpPr/>
            <p:nvPr/>
          </p:nvGrpSpPr>
          <p:grpSpPr>
            <a:xfrm>
              <a:off x="7192179" y="976888"/>
              <a:ext cx="493832" cy="493832"/>
              <a:chOff x="13203360" y="3110330"/>
              <a:chExt cx="696132" cy="696132"/>
            </a:xfrm>
            <a:grpFill/>
          </p:grpSpPr>
          <p:sp>
            <p:nvSpPr>
              <p:cNvPr id="143" name="Oval 142">
                <a:extLst>
                  <a:ext uri="{FF2B5EF4-FFF2-40B4-BE49-F238E27FC236}">
                    <a16:creationId xmlns:a16="http://schemas.microsoft.com/office/drawing/2014/main" xmlns="" id="{A4C4A93B-3F24-443C-8D94-DB03C18CE573}"/>
                  </a:ext>
                </a:extLst>
              </p:cNvPr>
              <p:cNvSpPr/>
              <p:nvPr/>
            </p:nvSpPr>
            <p:spPr bwMode="auto">
              <a:xfrm>
                <a:off x="13203360" y="3110330"/>
                <a:ext cx="696132" cy="696132"/>
              </a:xfrm>
              <a:prstGeom prst="ellipse">
                <a:avLst/>
              </a:prstGeom>
              <a:grp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algn="ctr" defTabSz="797278" fontAlgn="base">
                  <a:spcBef>
                    <a:spcPct val="0"/>
                  </a:spcBef>
                  <a:spcAft>
                    <a:spcPct val="0"/>
                  </a:spcAft>
                </a:pPr>
                <a:endParaRPr lang="en-US" sz="1711" kern="0">
                  <a:solidFill>
                    <a:prstClr val="white"/>
                  </a:solidFill>
                  <a:latin typeface="Segoe UI Semilight"/>
                </a:endParaRPr>
              </a:p>
            </p:txBody>
          </p:sp>
          <p:grpSp>
            <p:nvGrpSpPr>
              <p:cNvPr id="144" name="Group 326">
                <a:extLst>
                  <a:ext uri="{FF2B5EF4-FFF2-40B4-BE49-F238E27FC236}">
                    <a16:creationId xmlns:a16="http://schemas.microsoft.com/office/drawing/2014/main" xmlns="" id="{B9358272-468C-4256-A54F-18880288E7D1}"/>
                  </a:ext>
                </a:extLst>
              </p:cNvPr>
              <p:cNvGrpSpPr>
                <a:grpSpLocks noChangeAspect="1"/>
              </p:cNvGrpSpPr>
              <p:nvPr/>
            </p:nvGrpSpPr>
            <p:grpSpPr bwMode="auto">
              <a:xfrm>
                <a:off x="13342189" y="3327841"/>
                <a:ext cx="443136" cy="263812"/>
                <a:chOff x="6817" y="2557"/>
                <a:chExt cx="257" cy="153"/>
              </a:xfrm>
              <a:grpFill/>
            </p:grpSpPr>
            <p:sp>
              <p:nvSpPr>
                <p:cNvPr id="145" name="Rectangle 327">
                  <a:extLst>
                    <a:ext uri="{FF2B5EF4-FFF2-40B4-BE49-F238E27FC236}">
                      <a16:creationId xmlns:a16="http://schemas.microsoft.com/office/drawing/2014/main" xmlns="" id="{003FA087-E626-4DC7-AA6A-8B3A45E8CD3A}"/>
                    </a:ext>
                  </a:extLst>
                </p:cNvPr>
                <p:cNvSpPr>
                  <a:spLocks noChangeArrowheads="1"/>
                </p:cNvSpPr>
                <p:nvPr/>
              </p:nvSpPr>
              <p:spPr bwMode="auto">
                <a:xfrm>
                  <a:off x="6860" y="2557"/>
                  <a:ext cx="169" cy="107"/>
                </a:xfrm>
                <a:prstGeom prst="rect">
                  <a:avLst/>
                </a:prstGeom>
                <a:grpFill/>
                <a:ln w="15875" cap="flat">
                  <a:no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defTabSz="797509"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ndParaRPr>
                </a:p>
              </p:txBody>
            </p:sp>
            <p:sp>
              <p:nvSpPr>
                <p:cNvPr id="146" name="Freeform 328">
                  <a:extLst>
                    <a:ext uri="{FF2B5EF4-FFF2-40B4-BE49-F238E27FC236}">
                      <a16:creationId xmlns:a16="http://schemas.microsoft.com/office/drawing/2014/main" xmlns="" id="{4AE3ABF0-AC67-4377-B135-BDF4C81F8655}"/>
                    </a:ext>
                  </a:extLst>
                </p:cNvPr>
                <p:cNvSpPr>
                  <a:spLocks/>
                </p:cNvSpPr>
                <p:nvPr/>
              </p:nvSpPr>
              <p:spPr bwMode="auto">
                <a:xfrm>
                  <a:off x="6817" y="2664"/>
                  <a:ext cx="257" cy="46"/>
                </a:xfrm>
                <a:custGeom>
                  <a:avLst/>
                  <a:gdLst>
                    <a:gd name="T0" fmla="*/ 212 w 257"/>
                    <a:gd name="T1" fmla="*/ 1 h 46"/>
                    <a:gd name="T2" fmla="*/ 257 w 257"/>
                    <a:gd name="T3" fmla="*/ 46 h 46"/>
                    <a:gd name="T4" fmla="*/ 0 w 257"/>
                    <a:gd name="T5" fmla="*/ 46 h 46"/>
                    <a:gd name="T6" fmla="*/ 47 w 257"/>
                    <a:gd name="T7" fmla="*/ 0 h 46"/>
                  </a:gdLst>
                  <a:ahLst/>
                  <a:cxnLst>
                    <a:cxn ang="0">
                      <a:pos x="T0" y="T1"/>
                    </a:cxn>
                    <a:cxn ang="0">
                      <a:pos x="T2" y="T3"/>
                    </a:cxn>
                    <a:cxn ang="0">
                      <a:pos x="T4" y="T5"/>
                    </a:cxn>
                    <a:cxn ang="0">
                      <a:pos x="T6" y="T7"/>
                    </a:cxn>
                  </a:cxnLst>
                  <a:rect l="0" t="0" r="r" b="b"/>
                  <a:pathLst>
                    <a:path w="257" h="46">
                      <a:moveTo>
                        <a:pt x="212" y="1"/>
                      </a:moveTo>
                      <a:lnTo>
                        <a:pt x="257" y="46"/>
                      </a:lnTo>
                      <a:lnTo>
                        <a:pt x="0" y="46"/>
                      </a:lnTo>
                      <a:lnTo>
                        <a:pt x="47" y="0"/>
                      </a:lnTo>
                    </a:path>
                  </a:pathLst>
                </a:custGeom>
                <a:grpFill/>
                <a:ln w="15875" cap="flat">
                  <a:no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defTabSz="797509"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ndParaRPr>
                </a:p>
              </p:txBody>
            </p:sp>
          </p:grpSp>
        </p:grpSp>
        <p:grpSp>
          <p:nvGrpSpPr>
            <p:cNvPr id="156" name="Group 155">
              <a:extLst>
                <a:ext uri="{FF2B5EF4-FFF2-40B4-BE49-F238E27FC236}">
                  <a16:creationId xmlns:a16="http://schemas.microsoft.com/office/drawing/2014/main" xmlns="" id="{1B496FFB-82CA-4C70-B187-AFF62520C9F3}"/>
                </a:ext>
              </a:extLst>
            </p:cNvPr>
            <p:cNvGrpSpPr/>
            <p:nvPr/>
          </p:nvGrpSpPr>
          <p:grpSpPr>
            <a:xfrm>
              <a:off x="3825501" y="4640266"/>
              <a:ext cx="498403" cy="498402"/>
              <a:chOff x="3031579" y="3111346"/>
              <a:chExt cx="498403" cy="498402"/>
            </a:xfrm>
            <a:grpFill/>
          </p:grpSpPr>
          <p:sp>
            <p:nvSpPr>
              <p:cNvPr id="153" name="Oval 152">
                <a:extLst>
                  <a:ext uri="{FF2B5EF4-FFF2-40B4-BE49-F238E27FC236}">
                    <a16:creationId xmlns:a16="http://schemas.microsoft.com/office/drawing/2014/main" xmlns="" id="{7EBCA94C-90AE-4F84-A3C2-CFF35CC8911E}"/>
                  </a:ext>
                </a:extLst>
              </p:cNvPr>
              <p:cNvSpPr/>
              <p:nvPr/>
            </p:nvSpPr>
            <p:spPr bwMode="auto">
              <a:xfrm>
                <a:off x="3031579" y="3111346"/>
                <a:ext cx="498403" cy="498402"/>
              </a:xfrm>
              <a:prstGeom prst="ellipse">
                <a:avLst/>
              </a:prstGeom>
              <a:grp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algn="ctr" defTabSz="797278" fontAlgn="base">
                  <a:spcBef>
                    <a:spcPct val="0"/>
                  </a:spcBef>
                  <a:spcAft>
                    <a:spcPct val="0"/>
                  </a:spcAft>
                </a:pPr>
                <a:endParaRPr lang="en-US" sz="1711" kern="0">
                  <a:solidFill>
                    <a:prstClr val="white"/>
                  </a:solidFill>
                  <a:latin typeface="Segoe UI Semilight"/>
                </a:endParaRPr>
              </a:p>
            </p:txBody>
          </p:sp>
          <p:sp>
            <p:nvSpPr>
              <p:cNvPr id="150" name="browser">
                <a:extLst>
                  <a:ext uri="{FF2B5EF4-FFF2-40B4-BE49-F238E27FC236}">
                    <a16:creationId xmlns:a16="http://schemas.microsoft.com/office/drawing/2014/main" xmlns="" id="{C141B793-B2FC-491F-8507-90676731E723}"/>
                  </a:ext>
                </a:extLst>
              </p:cNvPr>
              <p:cNvSpPr>
                <a:spLocks noChangeAspect="1" noEditPoints="1"/>
              </p:cNvSpPr>
              <p:nvPr/>
            </p:nvSpPr>
            <p:spPr bwMode="auto">
              <a:xfrm>
                <a:off x="3162137" y="3258573"/>
                <a:ext cx="237286" cy="203948"/>
              </a:xfrm>
              <a:custGeom>
                <a:avLst/>
                <a:gdLst>
                  <a:gd name="T0" fmla="*/ 0 w 335"/>
                  <a:gd name="T1" fmla="*/ 0 h 285"/>
                  <a:gd name="T2" fmla="*/ 335 w 335"/>
                  <a:gd name="T3" fmla="*/ 0 h 285"/>
                  <a:gd name="T4" fmla="*/ 335 w 335"/>
                  <a:gd name="T5" fmla="*/ 285 h 285"/>
                  <a:gd name="T6" fmla="*/ 0 w 335"/>
                  <a:gd name="T7" fmla="*/ 285 h 285"/>
                  <a:gd name="T8" fmla="*/ 0 w 335"/>
                  <a:gd name="T9" fmla="*/ 0 h 285"/>
                  <a:gd name="T10" fmla="*/ 0 w 335"/>
                  <a:gd name="T11" fmla="*/ 64 h 285"/>
                  <a:gd name="T12" fmla="*/ 335 w 335"/>
                  <a:gd name="T13" fmla="*/ 64 h 285"/>
                  <a:gd name="T14" fmla="*/ 293 w 335"/>
                  <a:gd name="T15" fmla="*/ 36 h 285"/>
                  <a:gd name="T16" fmla="*/ 298 w 335"/>
                  <a:gd name="T17" fmla="*/ 31 h 285"/>
                  <a:gd name="T18" fmla="*/ 293 w 335"/>
                  <a:gd name="T19" fmla="*/ 27 h 285"/>
                  <a:gd name="T20" fmla="*/ 289 w 335"/>
                  <a:gd name="T21" fmla="*/ 31 h 285"/>
                  <a:gd name="T22" fmla="*/ 293 w 335"/>
                  <a:gd name="T23" fmla="*/ 36 h 285"/>
                  <a:gd name="T24" fmla="*/ 240 w 335"/>
                  <a:gd name="T25" fmla="*/ 36 h 285"/>
                  <a:gd name="T26" fmla="*/ 245 w 335"/>
                  <a:gd name="T27" fmla="*/ 31 h 285"/>
                  <a:gd name="T28" fmla="*/ 240 w 335"/>
                  <a:gd name="T29" fmla="*/ 27 h 285"/>
                  <a:gd name="T30" fmla="*/ 235 w 335"/>
                  <a:gd name="T31" fmla="*/ 31 h 285"/>
                  <a:gd name="T32" fmla="*/ 240 w 335"/>
                  <a:gd name="T33" fmla="*/ 36 h 285"/>
                  <a:gd name="T34" fmla="*/ 187 w 335"/>
                  <a:gd name="T35" fmla="*/ 36 h 285"/>
                  <a:gd name="T36" fmla="*/ 192 w 335"/>
                  <a:gd name="T37" fmla="*/ 31 h 285"/>
                  <a:gd name="T38" fmla="*/ 187 w 335"/>
                  <a:gd name="T39" fmla="*/ 27 h 285"/>
                  <a:gd name="T40" fmla="*/ 182 w 335"/>
                  <a:gd name="T41" fmla="*/ 31 h 285"/>
                  <a:gd name="T42" fmla="*/ 187 w 335"/>
                  <a:gd name="T43" fmla="*/ 36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5" h="285">
                    <a:moveTo>
                      <a:pt x="0" y="0"/>
                    </a:moveTo>
                    <a:cubicBezTo>
                      <a:pt x="335" y="0"/>
                      <a:pt x="335" y="0"/>
                      <a:pt x="335" y="0"/>
                    </a:cubicBezTo>
                    <a:cubicBezTo>
                      <a:pt x="335" y="285"/>
                      <a:pt x="335" y="285"/>
                      <a:pt x="335" y="285"/>
                    </a:cubicBezTo>
                    <a:cubicBezTo>
                      <a:pt x="0" y="285"/>
                      <a:pt x="0" y="285"/>
                      <a:pt x="0" y="285"/>
                    </a:cubicBezTo>
                    <a:cubicBezTo>
                      <a:pt x="0" y="0"/>
                      <a:pt x="0" y="0"/>
                      <a:pt x="0" y="0"/>
                    </a:cubicBezTo>
                    <a:close/>
                    <a:moveTo>
                      <a:pt x="0" y="64"/>
                    </a:moveTo>
                    <a:cubicBezTo>
                      <a:pt x="335" y="64"/>
                      <a:pt x="335" y="64"/>
                      <a:pt x="335" y="64"/>
                    </a:cubicBezTo>
                    <a:moveTo>
                      <a:pt x="293" y="36"/>
                    </a:moveTo>
                    <a:cubicBezTo>
                      <a:pt x="296" y="36"/>
                      <a:pt x="298" y="34"/>
                      <a:pt x="298" y="31"/>
                    </a:cubicBezTo>
                    <a:cubicBezTo>
                      <a:pt x="298" y="29"/>
                      <a:pt x="296" y="27"/>
                      <a:pt x="293" y="27"/>
                    </a:cubicBezTo>
                    <a:cubicBezTo>
                      <a:pt x="291" y="27"/>
                      <a:pt x="289" y="29"/>
                      <a:pt x="289" y="31"/>
                    </a:cubicBezTo>
                    <a:cubicBezTo>
                      <a:pt x="289" y="34"/>
                      <a:pt x="291" y="36"/>
                      <a:pt x="293" y="36"/>
                    </a:cubicBezTo>
                    <a:close/>
                    <a:moveTo>
                      <a:pt x="240" y="36"/>
                    </a:moveTo>
                    <a:cubicBezTo>
                      <a:pt x="243" y="36"/>
                      <a:pt x="245" y="34"/>
                      <a:pt x="245" y="31"/>
                    </a:cubicBezTo>
                    <a:cubicBezTo>
                      <a:pt x="245" y="29"/>
                      <a:pt x="243" y="27"/>
                      <a:pt x="240" y="27"/>
                    </a:cubicBezTo>
                    <a:cubicBezTo>
                      <a:pt x="238" y="27"/>
                      <a:pt x="235" y="29"/>
                      <a:pt x="235" y="31"/>
                    </a:cubicBezTo>
                    <a:cubicBezTo>
                      <a:pt x="235" y="34"/>
                      <a:pt x="238" y="36"/>
                      <a:pt x="240" y="36"/>
                    </a:cubicBezTo>
                    <a:close/>
                    <a:moveTo>
                      <a:pt x="187" y="36"/>
                    </a:moveTo>
                    <a:cubicBezTo>
                      <a:pt x="189" y="36"/>
                      <a:pt x="192" y="34"/>
                      <a:pt x="192" y="31"/>
                    </a:cubicBezTo>
                    <a:cubicBezTo>
                      <a:pt x="192" y="29"/>
                      <a:pt x="189" y="27"/>
                      <a:pt x="187" y="27"/>
                    </a:cubicBezTo>
                    <a:cubicBezTo>
                      <a:pt x="184" y="27"/>
                      <a:pt x="182" y="29"/>
                      <a:pt x="182" y="31"/>
                    </a:cubicBezTo>
                    <a:cubicBezTo>
                      <a:pt x="182" y="34"/>
                      <a:pt x="184" y="36"/>
                      <a:pt x="187" y="36"/>
                    </a:cubicBezTo>
                    <a:close/>
                  </a:path>
                </a:pathLst>
              </a:custGeom>
              <a:grpFill/>
              <a:ln w="12700" cap="flat">
                <a:noFill/>
                <a:prstDash val="solid"/>
                <a:miter lim="800000"/>
                <a:headEnd/>
                <a:tailEnd/>
              </a:ln>
            </p:spPr>
            <p:txBody>
              <a:bodyPr vert="horz" wrap="square" lIns="78200" tIns="39100" rIns="78200" bIns="39100" numCol="1" anchor="t" anchorCtr="0" compatLnSpc="1">
                <a:prstTxWarp prst="textNoShape">
                  <a:avLst/>
                </a:prstTxWarp>
              </a:bodyPr>
              <a:lstStyle/>
              <a:p>
                <a:pPr defTabSz="797509"/>
                <a:endParaRPr lang="en-US" sz="1540" kern="0">
                  <a:solidFill>
                    <a:prstClr val="white"/>
                  </a:solidFill>
                  <a:latin typeface="Segoe UI Semilight"/>
                </a:endParaRPr>
              </a:p>
            </p:txBody>
          </p:sp>
        </p:grpSp>
        <p:grpSp>
          <p:nvGrpSpPr>
            <p:cNvPr id="155" name="Group 154">
              <a:extLst>
                <a:ext uri="{FF2B5EF4-FFF2-40B4-BE49-F238E27FC236}">
                  <a16:creationId xmlns:a16="http://schemas.microsoft.com/office/drawing/2014/main" xmlns="" id="{12152532-463D-4EA7-ACF9-806EEA748E57}"/>
                </a:ext>
              </a:extLst>
            </p:cNvPr>
            <p:cNvGrpSpPr/>
            <p:nvPr/>
          </p:nvGrpSpPr>
          <p:grpSpPr>
            <a:xfrm>
              <a:off x="8321799" y="3810958"/>
              <a:ext cx="415390" cy="415388"/>
              <a:chOff x="8434940" y="4202643"/>
              <a:chExt cx="498403" cy="498402"/>
            </a:xfrm>
            <a:grpFill/>
          </p:grpSpPr>
          <p:sp>
            <p:nvSpPr>
              <p:cNvPr id="154" name="Oval 153">
                <a:extLst>
                  <a:ext uri="{FF2B5EF4-FFF2-40B4-BE49-F238E27FC236}">
                    <a16:creationId xmlns:a16="http://schemas.microsoft.com/office/drawing/2014/main" xmlns="" id="{F44819DA-F56F-437C-B2A3-F9E318B4A04D}"/>
                  </a:ext>
                </a:extLst>
              </p:cNvPr>
              <p:cNvSpPr/>
              <p:nvPr/>
            </p:nvSpPr>
            <p:spPr bwMode="auto">
              <a:xfrm>
                <a:off x="8434940" y="4202643"/>
                <a:ext cx="498403" cy="498402"/>
              </a:xfrm>
              <a:prstGeom prst="ellipse">
                <a:avLst/>
              </a:prstGeom>
              <a:grp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algn="ctr" defTabSz="797278" fontAlgn="base">
                  <a:spcBef>
                    <a:spcPct val="0"/>
                  </a:spcBef>
                  <a:spcAft>
                    <a:spcPct val="0"/>
                  </a:spcAft>
                </a:pPr>
                <a:endParaRPr lang="en-US" sz="1711" kern="0">
                  <a:solidFill>
                    <a:prstClr val="white"/>
                  </a:solidFill>
                  <a:latin typeface="Segoe UI Semilight"/>
                </a:endParaRPr>
              </a:p>
            </p:txBody>
          </p:sp>
          <p:sp>
            <p:nvSpPr>
              <p:cNvPr id="151" name="browser_4">
                <a:extLst>
                  <a:ext uri="{FF2B5EF4-FFF2-40B4-BE49-F238E27FC236}">
                    <a16:creationId xmlns:a16="http://schemas.microsoft.com/office/drawing/2014/main" xmlns="" id="{EA87656A-BE65-436D-9168-3EF49B7946B4}"/>
                  </a:ext>
                </a:extLst>
              </p:cNvPr>
              <p:cNvSpPr>
                <a:spLocks noChangeAspect="1" noEditPoints="1"/>
              </p:cNvSpPr>
              <p:nvPr/>
            </p:nvSpPr>
            <p:spPr bwMode="auto">
              <a:xfrm>
                <a:off x="8563047" y="4362127"/>
                <a:ext cx="242188" cy="179435"/>
              </a:xfrm>
              <a:custGeom>
                <a:avLst/>
                <a:gdLst>
                  <a:gd name="T0" fmla="*/ 33 w 247"/>
                  <a:gd name="T1" fmla="*/ 100 h 183"/>
                  <a:gd name="T2" fmla="*/ 131 w 247"/>
                  <a:gd name="T3" fmla="*/ 100 h 183"/>
                  <a:gd name="T4" fmla="*/ 33 w 247"/>
                  <a:gd name="T5" fmla="*/ 150 h 183"/>
                  <a:gd name="T6" fmla="*/ 131 w 247"/>
                  <a:gd name="T7" fmla="*/ 150 h 183"/>
                  <a:gd name="T8" fmla="*/ 215 w 247"/>
                  <a:gd name="T9" fmla="*/ 124 h 183"/>
                  <a:gd name="T10" fmla="*/ 215 w 247"/>
                  <a:gd name="T11" fmla="*/ 100 h 183"/>
                  <a:gd name="T12" fmla="*/ 165 w 247"/>
                  <a:gd name="T13" fmla="*/ 100 h 183"/>
                  <a:gd name="T14" fmla="*/ 165 w 247"/>
                  <a:gd name="T15" fmla="*/ 150 h 183"/>
                  <a:gd name="T16" fmla="*/ 215 w 247"/>
                  <a:gd name="T17" fmla="*/ 150 h 183"/>
                  <a:gd name="T18" fmla="*/ 215 w 247"/>
                  <a:gd name="T19" fmla="*/ 124 h 183"/>
                  <a:gd name="T20" fmla="*/ 215 w 247"/>
                  <a:gd name="T21" fmla="*/ 50 h 183"/>
                  <a:gd name="T22" fmla="*/ 215 w 247"/>
                  <a:gd name="T23" fmla="*/ 33 h 183"/>
                  <a:gd name="T24" fmla="*/ 33 w 247"/>
                  <a:gd name="T25" fmla="*/ 33 h 183"/>
                  <a:gd name="T26" fmla="*/ 33 w 247"/>
                  <a:gd name="T27" fmla="*/ 68 h 183"/>
                  <a:gd name="T28" fmla="*/ 215 w 247"/>
                  <a:gd name="T29" fmla="*/ 68 h 183"/>
                  <a:gd name="T30" fmla="*/ 215 w 247"/>
                  <a:gd name="T31" fmla="*/ 50 h 183"/>
                  <a:gd name="T32" fmla="*/ 247 w 247"/>
                  <a:gd name="T33" fmla="*/ 92 h 183"/>
                  <a:gd name="T34" fmla="*/ 247 w 247"/>
                  <a:gd name="T35" fmla="*/ 0 h 183"/>
                  <a:gd name="T36" fmla="*/ 0 w 247"/>
                  <a:gd name="T37" fmla="*/ 0 h 183"/>
                  <a:gd name="T38" fmla="*/ 0 w 247"/>
                  <a:gd name="T39" fmla="*/ 183 h 183"/>
                  <a:gd name="T40" fmla="*/ 247 w 247"/>
                  <a:gd name="T41" fmla="*/ 183 h 183"/>
                  <a:gd name="T42" fmla="*/ 247 w 247"/>
                  <a:gd name="T43" fmla="*/ 92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7" h="183">
                    <a:moveTo>
                      <a:pt x="33" y="100"/>
                    </a:moveTo>
                    <a:lnTo>
                      <a:pt x="131" y="100"/>
                    </a:lnTo>
                    <a:moveTo>
                      <a:pt x="33" y="150"/>
                    </a:moveTo>
                    <a:lnTo>
                      <a:pt x="131" y="150"/>
                    </a:lnTo>
                    <a:moveTo>
                      <a:pt x="215" y="124"/>
                    </a:moveTo>
                    <a:lnTo>
                      <a:pt x="215" y="100"/>
                    </a:lnTo>
                    <a:lnTo>
                      <a:pt x="165" y="100"/>
                    </a:lnTo>
                    <a:lnTo>
                      <a:pt x="165" y="150"/>
                    </a:lnTo>
                    <a:lnTo>
                      <a:pt x="215" y="150"/>
                    </a:lnTo>
                    <a:lnTo>
                      <a:pt x="215" y="124"/>
                    </a:lnTo>
                    <a:moveTo>
                      <a:pt x="215" y="50"/>
                    </a:moveTo>
                    <a:lnTo>
                      <a:pt x="215" y="33"/>
                    </a:lnTo>
                    <a:lnTo>
                      <a:pt x="33" y="33"/>
                    </a:lnTo>
                    <a:lnTo>
                      <a:pt x="33" y="68"/>
                    </a:lnTo>
                    <a:lnTo>
                      <a:pt x="215" y="68"/>
                    </a:lnTo>
                    <a:lnTo>
                      <a:pt x="215" y="50"/>
                    </a:lnTo>
                    <a:moveTo>
                      <a:pt x="247" y="92"/>
                    </a:moveTo>
                    <a:lnTo>
                      <a:pt x="247" y="0"/>
                    </a:lnTo>
                    <a:lnTo>
                      <a:pt x="0" y="0"/>
                    </a:lnTo>
                    <a:lnTo>
                      <a:pt x="0" y="183"/>
                    </a:lnTo>
                    <a:lnTo>
                      <a:pt x="247" y="183"/>
                    </a:lnTo>
                    <a:lnTo>
                      <a:pt x="247" y="92"/>
                    </a:lnTo>
                  </a:path>
                </a:pathLst>
              </a:custGeom>
              <a:grpFill/>
              <a:ln w="12700" cap="flat">
                <a:noFill/>
                <a:prstDash val="solid"/>
                <a:miter lim="800000"/>
                <a:headEnd/>
                <a:tailEnd/>
              </a:ln>
            </p:spPr>
            <p:txBody>
              <a:bodyPr vert="horz" wrap="square" lIns="78200" tIns="39100" rIns="78200" bIns="39100" numCol="1" anchor="t" anchorCtr="0" compatLnSpc="1">
                <a:prstTxWarp prst="textNoShape">
                  <a:avLst/>
                </a:prstTxWarp>
              </a:bodyPr>
              <a:lstStyle/>
              <a:p>
                <a:pPr defTabSz="797509"/>
                <a:endParaRPr lang="en-US" sz="1540" kern="0">
                  <a:solidFill>
                    <a:prstClr val="white"/>
                  </a:solidFill>
                  <a:latin typeface="Segoe UI Semilight"/>
                </a:endParaRPr>
              </a:p>
            </p:txBody>
          </p:sp>
        </p:grpSp>
        <p:grpSp>
          <p:nvGrpSpPr>
            <p:cNvPr id="158" name="Group 157">
              <a:extLst>
                <a:ext uri="{FF2B5EF4-FFF2-40B4-BE49-F238E27FC236}">
                  <a16:creationId xmlns:a16="http://schemas.microsoft.com/office/drawing/2014/main" xmlns="" id="{97ECD2C8-9E87-41CE-BC87-BF9F7A2BDC16}"/>
                </a:ext>
              </a:extLst>
            </p:cNvPr>
            <p:cNvGrpSpPr/>
            <p:nvPr/>
          </p:nvGrpSpPr>
          <p:grpSpPr>
            <a:xfrm>
              <a:off x="4345970" y="1093077"/>
              <a:ext cx="430322" cy="430320"/>
              <a:chOff x="8682536" y="1611842"/>
              <a:chExt cx="498403" cy="498402"/>
            </a:xfrm>
            <a:grpFill/>
          </p:grpSpPr>
          <p:sp>
            <p:nvSpPr>
              <p:cNvPr id="157" name="Oval 156">
                <a:extLst>
                  <a:ext uri="{FF2B5EF4-FFF2-40B4-BE49-F238E27FC236}">
                    <a16:creationId xmlns:a16="http://schemas.microsoft.com/office/drawing/2014/main" xmlns="" id="{4F669EB3-0538-4CCB-B01D-F5D70103437A}"/>
                  </a:ext>
                </a:extLst>
              </p:cNvPr>
              <p:cNvSpPr/>
              <p:nvPr/>
            </p:nvSpPr>
            <p:spPr bwMode="auto">
              <a:xfrm>
                <a:off x="8682536" y="1611842"/>
                <a:ext cx="498403" cy="498402"/>
              </a:xfrm>
              <a:prstGeom prst="ellipse">
                <a:avLst/>
              </a:prstGeom>
              <a:grp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algn="ctr" defTabSz="797278" fontAlgn="base">
                  <a:spcBef>
                    <a:spcPct val="0"/>
                  </a:spcBef>
                  <a:spcAft>
                    <a:spcPct val="0"/>
                  </a:spcAft>
                </a:pPr>
                <a:endParaRPr lang="en-US" sz="1711" kern="0">
                  <a:solidFill>
                    <a:prstClr val="white"/>
                  </a:solidFill>
                  <a:latin typeface="Segoe UI Semilight"/>
                </a:endParaRPr>
              </a:p>
            </p:txBody>
          </p:sp>
          <p:sp>
            <p:nvSpPr>
              <p:cNvPr id="152" name="professional services">
                <a:extLst>
                  <a:ext uri="{FF2B5EF4-FFF2-40B4-BE49-F238E27FC236}">
                    <a16:creationId xmlns:a16="http://schemas.microsoft.com/office/drawing/2014/main" xmlns="" id="{3721A723-470F-4073-89BE-9716A08692BF}"/>
                  </a:ext>
                </a:extLst>
              </p:cNvPr>
              <p:cNvSpPr>
                <a:spLocks noChangeAspect="1" noEditPoints="1"/>
              </p:cNvSpPr>
              <p:nvPr/>
            </p:nvSpPr>
            <p:spPr bwMode="auto">
              <a:xfrm>
                <a:off x="8817513" y="1760401"/>
                <a:ext cx="228461" cy="201284"/>
              </a:xfrm>
              <a:custGeom>
                <a:avLst/>
                <a:gdLst>
                  <a:gd name="T0" fmla="*/ 0 w 269"/>
                  <a:gd name="T1" fmla="*/ 192 h 237"/>
                  <a:gd name="T2" fmla="*/ 269 w 269"/>
                  <a:gd name="T3" fmla="*/ 192 h 237"/>
                  <a:gd name="T4" fmla="*/ 65 w 269"/>
                  <a:gd name="T5" fmla="*/ 109 h 237"/>
                  <a:gd name="T6" fmla="*/ 65 w 269"/>
                  <a:gd name="T7" fmla="*/ 154 h 237"/>
                  <a:gd name="T8" fmla="*/ 225 w 269"/>
                  <a:gd name="T9" fmla="*/ 154 h 237"/>
                  <a:gd name="T10" fmla="*/ 225 w 269"/>
                  <a:gd name="T11" fmla="*/ 70 h 237"/>
                  <a:gd name="T12" fmla="*/ 141 w 269"/>
                  <a:gd name="T13" fmla="*/ 70 h 237"/>
                  <a:gd name="T14" fmla="*/ 141 w 269"/>
                  <a:gd name="T15" fmla="*/ 109 h 237"/>
                  <a:gd name="T16" fmla="*/ 141 w 269"/>
                  <a:gd name="T17" fmla="*/ 109 h 237"/>
                  <a:gd name="T18" fmla="*/ 141 w 269"/>
                  <a:gd name="T19" fmla="*/ 39 h 237"/>
                  <a:gd name="T20" fmla="*/ 38 w 269"/>
                  <a:gd name="T21" fmla="*/ 39 h 237"/>
                  <a:gd name="T22" fmla="*/ 38 w 269"/>
                  <a:gd name="T23" fmla="*/ 109 h 237"/>
                  <a:gd name="T24" fmla="*/ 60 w 269"/>
                  <a:gd name="T25" fmla="*/ 109 h 237"/>
                  <a:gd name="T26" fmla="*/ 141 w 269"/>
                  <a:gd name="T27" fmla="*/ 109 h 237"/>
                  <a:gd name="T28" fmla="*/ 141 w 269"/>
                  <a:gd name="T29" fmla="*/ 109 h 237"/>
                  <a:gd name="T30" fmla="*/ 0 w 269"/>
                  <a:gd name="T31" fmla="*/ 0 h 237"/>
                  <a:gd name="T32" fmla="*/ 0 w 269"/>
                  <a:gd name="T33" fmla="*/ 237 h 237"/>
                  <a:gd name="T34" fmla="*/ 269 w 269"/>
                  <a:gd name="T35" fmla="*/ 237 h 237"/>
                  <a:gd name="T36" fmla="*/ 269 w 269"/>
                  <a:gd name="T37" fmla="*/ 0 h 237"/>
                  <a:gd name="T38" fmla="*/ 0 w 269"/>
                  <a:gd name="T39" fmla="*/ 0 h 237"/>
                  <a:gd name="T40" fmla="*/ 0 w 269"/>
                  <a:gd name="T41" fmla="*/ 0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9" h="237">
                    <a:moveTo>
                      <a:pt x="0" y="192"/>
                    </a:moveTo>
                    <a:lnTo>
                      <a:pt x="269" y="192"/>
                    </a:lnTo>
                    <a:moveTo>
                      <a:pt x="65" y="109"/>
                    </a:moveTo>
                    <a:lnTo>
                      <a:pt x="65" y="154"/>
                    </a:lnTo>
                    <a:lnTo>
                      <a:pt x="225" y="154"/>
                    </a:lnTo>
                    <a:lnTo>
                      <a:pt x="225" y="70"/>
                    </a:lnTo>
                    <a:lnTo>
                      <a:pt x="141" y="70"/>
                    </a:lnTo>
                    <a:moveTo>
                      <a:pt x="141" y="109"/>
                    </a:moveTo>
                    <a:lnTo>
                      <a:pt x="141" y="109"/>
                    </a:lnTo>
                    <a:lnTo>
                      <a:pt x="141" y="39"/>
                    </a:lnTo>
                    <a:lnTo>
                      <a:pt x="38" y="39"/>
                    </a:lnTo>
                    <a:lnTo>
                      <a:pt x="38" y="109"/>
                    </a:lnTo>
                    <a:lnTo>
                      <a:pt x="60" y="109"/>
                    </a:lnTo>
                    <a:lnTo>
                      <a:pt x="141" y="109"/>
                    </a:lnTo>
                    <a:lnTo>
                      <a:pt x="141" y="109"/>
                    </a:lnTo>
                    <a:moveTo>
                      <a:pt x="0" y="0"/>
                    </a:moveTo>
                    <a:lnTo>
                      <a:pt x="0" y="237"/>
                    </a:lnTo>
                    <a:lnTo>
                      <a:pt x="269" y="237"/>
                    </a:lnTo>
                    <a:lnTo>
                      <a:pt x="269" y="0"/>
                    </a:lnTo>
                    <a:lnTo>
                      <a:pt x="0" y="0"/>
                    </a:lnTo>
                    <a:lnTo>
                      <a:pt x="0" y="0"/>
                    </a:lnTo>
                  </a:path>
                </a:pathLst>
              </a:custGeom>
              <a:grpFill/>
              <a:ln w="12700" cap="flat">
                <a:noFill/>
                <a:prstDash val="solid"/>
                <a:miter lim="800000"/>
                <a:headEnd/>
                <a:tailEnd/>
              </a:ln>
            </p:spPr>
            <p:txBody>
              <a:bodyPr vert="horz" wrap="square" lIns="78200" tIns="39100" rIns="78200" bIns="39100" numCol="1" anchor="t" anchorCtr="0" compatLnSpc="1">
                <a:prstTxWarp prst="textNoShape">
                  <a:avLst/>
                </a:prstTxWarp>
              </a:bodyPr>
              <a:lstStyle/>
              <a:p>
                <a:pPr defTabSz="797509"/>
                <a:endParaRPr lang="en-US" sz="1540" kern="0">
                  <a:solidFill>
                    <a:prstClr val="white"/>
                  </a:solidFill>
                  <a:latin typeface="Segoe UI Semilight"/>
                </a:endParaRPr>
              </a:p>
            </p:txBody>
          </p:sp>
        </p:grpSp>
        <p:sp>
          <p:nvSpPr>
            <p:cNvPr id="159" name="Oval 158">
              <a:extLst>
                <a:ext uri="{FF2B5EF4-FFF2-40B4-BE49-F238E27FC236}">
                  <a16:creationId xmlns:a16="http://schemas.microsoft.com/office/drawing/2014/main" xmlns="" id="{E390400A-4A99-4AFD-ABAA-021371DDCD91}"/>
                </a:ext>
              </a:extLst>
            </p:cNvPr>
            <p:cNvSpPr/>
            <p:nvPr/>
          </p:nvSpPr>
          <p:spPr bwMode="auto">
            <a:xfrm>
              <a:off x="5528241" y="728277"/>
              <a:ext cx="128028" cy="128028"/>
            </a:xfrm>
            <a:prstGeom prst="ellipse">
              <a:avLst/>
            </a:prstGeom>
            <a:grp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160" name="Oval 159">
              <a:extLst>
                <a:ext uri="{FF2B5EF4-FFF2-40B4-BE49-F238E27FC236}">
                  <a16:creationId xmlns:a16="http://schemas.microsoft.com/office/drawing/2014/main" xmlns="" id="{11EBEEF3-F243-4E9E-BD51-86A61F7CC302}"/>
                </a:ext>
              </a:extLst>
            </p:cNvPr>
            <p:cNvSpPr/>
            <p:nvPr/>
          </p:nvSpPr>
          <p:spPr bwMode="auto">
            <a:xfrm>
              <a:off x="4894115" y="5651434"/>
              <a:ext cx="128028" cy="128028"/>
            </a:xfrm>
            <a:prstGeom prst="ellipse">
              <a:avLst/>
            </a:prstGeom>
            <a:grp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161" name="Oval 160">
              <a:extLst>
                <a:ext uri="{FF2B5EF4-FFF2-40B4-BE49-F238E27FC236}">
                  <a16:creationId xmlns:a16="http://schemas.microsoft.com/office/drawing/2014/main" xmlns="" id="{87D22FB7-34A2-4C8F-8299-E85E465A65CA}"/>
                </a:ext>
              </a:extLst>
            </p:cNvPr>
            <p:cNvSpPr/>
            <p:nvPr/>
          </p:nvSpPr>
          <p:spPr bwMode="auto">
            <a:xfrm>
              <a:off x="8500083" y="2591837"/>
              <a:ext cx="128028" cy="128028"/>
            </a:xfrm>
            <a:prstGeom prst="ellipse">
              <a:avLst/>
            </a:prstGeom>
            <a:grp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cxnSp>
          <p:nvCxnSpPr>
            <p:cNvPr id="163" name="Straight Connector 162">
              <a:extLst>
                <a:ext uri="{FF2B5EF4-FFF2-40B4-BE49-F238E27FC236}">
                  <a16:creationId xmlns:a16="http://schemas.microsoft.com/office/drawing/2014/main" xmlns="" id="{8591162D-7D19-4349-B89D-A9CE982C1E3F}"/>
                </a:ext>
              </a:extLst>
            </p:cNvPr>
            <p:cNvCxnSpPr>
              <a:cxnSpLocks/>
              <a:stCxn id="157" idx="3"/>
              <a:endCxn id="131" idx="0"/>
            </p:cNvCxnSpPr>
            <p:nvPr/>
          </p:nvCxnSpPr>
          <p:spPr>
            <a:xfrm flipH="1">
              <a:off x="3543999" y="1460379"/>
              <a:ext cx="864987" cy="1682309"/>
            </a:xfrm>
            <a:prstGeom prst="line">
              <a:avLst/>
            </a:prstGeom>
            <a:grpFill/>
            <a:ln w="15875" cap="flat" cmpd="sng" algn="ctr">
              <a:noFill/>
              <a:prstDash val="solid"/>
              <a:headEnd type="none" w="lg" len="med"/>
              <a:tailEnd type="none" w="lg" len="med"/>
            </a:ln>
            <a:effectLst/>
          </p:spPr>
        </p:cxnSp>
        <p:cxnSp>
          <p:nvCxnSpPr>
            <p:cNvPr id="168" name="Straight Connector 167">
              <a:extLst>
                <a:ext uri="{FF2B5EF4-FFF2-40B4-BE49-F238E27FC236}">
                  <a16:creationId xmlns:a16="http://schemas.microsoft.com/office/drawing/2014/main" xmlns="" id="{00778B44-6BED-43AC-9C79-7A8250F34486}"/>
                </a:ext>
              </a:extLst>
            </p:cNvPr>
            <p:cNvCxnSpPr>
              <a:cxnSpLocks/>
              <a:stCxn id="131" idx="4"/>
              <a:endCxn id="153" idx="1"/>
            </p:cNvCxnSpPr>
            <p:nvPr/>
          </p:nvCxnSpPr>
          <p:spPr>
            <a:xfrm>
              <a:off x="3544000" y="3641090"/>
              <a:ext cx="354490" cy="1072165"/>
            </a:xfrm>
            <a:prstGeom prst="line">
              <a:avLst/>
            </a:prstGeom>
            <a:grpFill/>
            <a:ln w="15875" cap="flat" cmpd="sng" algn="ctr">
              <a:noFill/>
              <a:prstDash val="solid"/>
              <a:headEnd type="none" w="lg" len="med"/>
              <a:tailEnd type="none" w="lg" len="med"/>
            </a:ln>
            <a:effectLst/>
          </p:spPr>
        </p:cxnSp>
        <p:cxnSp>
          <p:nvCxnSpPr>
            <p:cNvPr id="170" name="Straight Connector 169">
              <a:extLst>
                <a:ext uri="{FF2B5EF4-FFF2-40B4-BE49-F238E27FC236}">
                  <a16:creationId xmlns:a16="http://schemas.microsoft.com/office/drawing/2014/main" xmlns="" id="{589FDCB7-9946-49EF-973E-C3E896D88EFF}"/>
                </a:ext>
              </a:extLst>
            </p:cNvPr>
            <p:cNvCxnSpPr>
              <a:cxnSpLocks/>
              <a:stCxn id="157" idx="7"/>
              <a:endCxn id="159" idx="3"/>
            </p:cNvCxnSpPr>
            <p:nvPr/>
          </p:nvCxnSpPr>
          <p:spPr>
            <a:xfrm flipV="1">
              <a:off x="4713269" y="837555"/>
              <a:ext cx="833722" cy="318541"/>
            </a:xfrm>
            <a:prstGeom prst="line">
              <a:avLst/>
            </a:prstGeom>
            <a:grpFill/>
            <a:ln w="15875" cap="flat" cmpd="sng" algn="ctr">
              <a:noFill/>
              <a:prstDash val="solid"/>
              <a:headEnd type="none" w="lg" len="med"/>
              <a:tailEnd type="none" w="lg" len="med"/>
            </a:ln>
            <a:effectLst/>
          </p:spPr>
        </p:cxnSp>
        <p:cxnSp>
          <p:nvCxnSpPr>
            <p:cNvPr id="172" name="Straight Connector 171">
              <a:extLst>
                <a:ext uri="{FF2B5EF4-FFF2-40B4-BE49-F238E27FC236}">
                  <a16:creationId xmlns:a16="http://schemas.microsoft.com/office/drawing/2014/main" xmlns="" id="{AC9F3976-DE65-4801-AAAA-DB2D60875603}"/>
                </a:ext>
              </a:extLst>
            </p:cNvPr>
            <p:cNvCxnSpPr>
              <a:cxnSpLocks/>
              <a:stCxn id="157" idx="7"/>
              <a:endCxn id="143" idx="2"/>
            </p:cNvCxnSpPr>
            <p:nvPr/>
          </p:nvCxnSpPr>
          <p:spPr>
            <a:xfrm>
              <a:off x="4713269" y="1156096"/>
              <a:ext cx="2478910" cy="67709"/>
            </a:xfrm>
            <a:prstGeom prst="line">
              <a:avLst/>
            </a:prstGeom>
            <a:grpFill/>
            <a:ln w="15875" cap="flat" cmpd="sng" algn="ctr">
              <a:noFill/>
              <a:prstDash val="solid"/>
              <a:headEnd type="none" w="lg" len="med"/>
              <a:tailEnd type="none" w="lg" len="med"/>
            </a:ln>
            <a:effectLst/>
          </p:spPr>
        </p:cxnSp>
        <p:cxnSp>
          <p:nvCxnSpPr>
            <p:cNvPr id="176" name="Straight Connector 175">
              <a:extLst>
                <a:ext uri="{FF2B5EF4-FFF2-40B4-BE49-F238E27FC236}">
                  <a16:creationId xmlns:a16="http://schemas.microsoft.com/office/drawing/2014/main" xmlns="" id="{673DE2FA-6D5E-48A5-A451-78D1E691978B}"/>
                </a:ext>
              </a:extLst>
            </p:cNvPr>
            <p:cNvCxnSpPr>
              <a:cxnSpLocks/>
              <a:stCxn id="143" idx="5"/>
              <a:endCxn id="161" idx="1"/>
            </p:cNvCxnSpPr>
            <p:nvPr/>
          </p:nvCxnSpPr>
          <p:spPr>
            <a:xfrm>
              <a:off x="7613691" y="1398400"/>
              <a:ext cx="905141" cy="1212186"/>
            </a:xfrm>
            <a:prstGeom prst="line">
              <a:avLst/>
            </a:prstGeom>
            <a:grpFill/>
            <a:ln w="15875" cap="flat" cmpd="sng" algn="ctr">
              <a:noFill/>
              <a:prstDash val="solid"/>
              <a:headEnd type="none" w="lg" len="med"/>
              <a:tailEnd type="none" w="lg" len="med"/>
            </a:ln>
            <a:effectLst/>
          </p:spPr>
        </p:cxnSp>
        <p:cxnSp>
          <p:nvCxnSpPr>
            <p:cNvPr id="178" name="Straight Connector 177">
              <a:extLst>
                <a:ext uri="{FF2B5EF4-FFF2-40B4-BE49-F238E27FC236}">
                  <a16:creationId xmlns:a16="http://schemas.microsoft.com/office/drawing/2014/main" xmlns="" id="{0E511A2A-70B9-4DCD-9755-45C496222942}"/>
                </a:ext>
              </a:extLst>
            </p:cNvPr>
            <p:cNvCxnSpPr>
              <a:cxnSpLocks/>
              <a:stCxn id="154" idx="0"/>
              <a:endCxn id="161" idx="4"/>
            </p:cNvCxnSpPr>
            <p:nvPr/>
          </p:nvCxnSpPr>
          <p:spPr>
            <a:xfrm flipV="1">
              <a:off x="8529494" y="2719865"/>
              <a:ext cx="34603" cy="1091093"/>
            </a:xfrm>
            <a:prstGeom prst="line">
              <a:avLst/>
            </a:prstGeom>
            <a:grpFill/>
            <a:ln w="15875" cap="flat" cmpd="sng" algn="ctr">
              <a:noFill/>
              <a:prstDash val="solid"/>
              <a:headEnd type="none" w="lg" len="med"/>
              <a:tailEnd type="none" w="lg" len="med"/>
            </a:ln>
            <a:effectLst/>
          </p:spPr>
        </p:cxnSp>
        <p:cxnSp>
          <p:nvCxnSpPr>
            <p:cNvPr id="180" name="Straight Connector 179">
              <a:extLst>
                <a:ext uri="{FF2B5EF4-FFF2-40B4-BE49-F238E27FC236}">
                  <a16:creationId xmlns:a16="http://schemas.microsoft.com/office/drawing/2014/main" xmlns="" id="{AEFFDE40-6D20-4B4E-8951-E5783E107BA7}"/>
                </a:ext>
              </a:extLst>
            </p:cNvPr>
            <p:cNvCxnSpPr>
              <a:cxnSpLocks/>
              <a:stCxn id="154" idx="4"/>
              <a:endCxn id="137" idx="7"/>
            </p:cNvCxnSpPr>
            <p:nvPr/>
          </p:nvCxnSpPr>
          <p:spPr>
            <a:xfrm flipH="1">
              <a:off x="7927696" y="4226346"/>
              <a:ext cx="601798" cy="979213"/>
            </a:xfrm>
            <a:prstGeom prst="line">
              <a:avLst/>
            </a:prstGeom>
            <a:grpFill/>
            <a:ln w="15875" cap="flat" cmpd="sng" algn="ctr">
              <a:noFill/>
              <a:prstDash val="solid"/>
              <a:headEnd type="none" w="lg" len="med"/>
              <a:tailEnd type="none" w="lg" len="med"/>
            </a:ln>
            <a:effectLst/>
          </p:spPr>
        </p:cxnSp>
        <p:cxnSp>
          <p:nvCxnSpPr>
            <p:cNvPr id="183" name="Straight Connector 182">
              <a:extLst>
                <a:ext uri="{FF2B5EF4-FFF2-40B4-BE49-F238E27FC236}">
                  <a16:creationId xmlns:a16="http://schemas.microsoft.com/office/drawing/2014/main" xmlns="" id="{FCE87A4A-EE01-4042-A199-E1C34D3C8F91}"/>
                </a:ext>
              </a:extLst>
            </p:cNvPr>
            <p:cNvCxnSpPr>
              <a:cxnSpLocks/>
              <a:stCxn id="137" idx="3"/>
              <a:endCxn id="160" idx="6"/>
            </p:cNvCxnSpPr>
            <p:nvPr/>
          </p:nvCxnSpPr>
          <p:spPr>
            <a:xfrm flipH="1">
              <a:off x="5022143" y="5486339"/>
              <a:ext cx="2624773" cy="229109"/>
            </a:xfrm>
            <a:prstGeom prst="line">
              <a:avLst/>
            </a:prstGeom>
            <a:grpFill/>
            <a:ln w="15875" cap="flat" cmpd="sng" algn="ctr">
              <a:noFill/>
              <a:prstDash val="solid"/>
              <a:headEnd type="none" w="lg" len="med"/>
              <a:tailEnd type="none" w="lg" len="med"/>
            </a:ln>
            <a:effectLst/>
          </p:spPr>
        </p:cxnSp>
        <p:cxnSp>
          <p:nvCxnSpPr>
            <p:cNvPr id="185" name="Straight Connector 184">
              <a:extLst>
                <a:ext uri="{FF2B5EF4-FFF2-40B4-BE49-F238E27FC236}">
                  <a16:creationId xmlns:a16="http://schemas.microsoft.com/office/drawing/2014/main" xmlns="" id="{41098EFA-2E47-43DF-92DA-F745076A4A97}"/>
                </a:ext>
              </a:extLst>
            </p:cNvPr>
            <p:cNvCxnSpPr>
              <a:cxnSpLocks/>
              <a:stCxn id="153" idx="4"/>
              <a:endCxn id="160" idx="2"/>
            </p:cNvCxnSpPr>
            <p:nvPr/>
          </p:nvCxnSpPr>
          <p:spPr>
            <a:xfrm>
              <a:off x="4074703" y="5138668"/>
              <a:ext cx="819412" cy="576780"/>
            </a:xfrm>
            <a:prstGeom prst="line">
              <a:avLst/>
            </a:prstGeom>
            <a:grpFill/>
            <a:ln w="15875" cap="flat" cmpd="sng" algn="ctr">
              <a:noFill/>
              <a:prstDash val="solid"/>
              <a:headEnd type="none" w="lg" len="med"/>
              <a:tailEnd type="none" w="lg" len="med"/>
            </a:ln>
            <a:effectLst/>
          </p:spPr>
        </p:cxnSp>
        <p:cxnSp>
          <p:nvCxnSpPr>
            <p:cNvPr id="187" name="Straight Connector 186">
              <a:extLst>
                <a:ext uri="{FF2B5EF4-FFF2-40B4-BE49-F238E27FC236}">
                  <a16:creationId xmlns:a16="http://schemas.microsoft.com/office/drawing/2014/main" xmlns="" id="{66EB9322-EE4A-4BA5-9B9B-DCA5C0399E4B}"/>
                </a:ext>
              </a:extLst>
            </p:cNvPr>
            <p:cNvCxnSpPr>
              <a:cxnSpLocks/>
              <a:stCxn id="157" idx="4"/>
              <a:endCxn id="153" idx="0"/>
            </p:cNvCxnSpPr>
            <p:nvPr/>
          </p:nvCxnSpPr>
          <p:spPr>
            <a:xfrm flipH="1">
              <a:off x="4074702" y="1523397"/>
              <a:ext cx="486425" cy="3116868"/>
            </a:xfrm>
            <a:prstGeom prst="line">
              <a:avLst/>
            </a:prstGeom>
            <a:grpFill/>
            <a:ln w="15875" cap="flat" cmpd="sng" algn="ctr">
              <a:noFill/>
              <a:prstDash val="solid"/>
              <a:headEnd type="none" w="lg" len="med"/>
              <a:tailEnd type="none" w="lg" len="med"/>
            </a:ln>
            <a:effectLst/>
          </p:spPr>
        </p:cxnSp>
        <p:cxnSp>
          <p:nvCxnSpPr>
            <p:cNvPr id="190" name="Straight Connector 189">
              <a:extLst>
                <a:ext uri="{FF2B5EF4-FFF2-40B4-BE49-F238E27FC236}">
                  <a16:creationId xmlns:a16="http://schemas.microsoft.com/office/drawing/2014/main" xmlns="" id="{E80043DB-3F16-41EF-A0F2-1040337FDE19}"/>
                </a:ext>
              </a:extLst>
            </p:cNvPr>
            <p:cNvCxnSpPr>
              <a:cxnSpLocks/>
              <a:stCxn id="157" idx="5"/>
              <a:endCxn id="160" idx="1"/>
            </p:cNvCxnSpPr>
            <p:nvPr/>
          </p:nvCxnSpPr>
          <p:spPr>
            <a:xfrm>
              <a:off x="4713269" y="1460379"/>
              <a:ext cx="199596" cy="4209805"/>
            </a:xfrm>
            <a:prstGeom prst="line">
              <a:avLst/>
            </a:prstGeom>
            <a:grpFill/>
            <a:ln w="15875" cap="flat" cmpd="sng" algn="ctr">
              <a:noFill/>
              <a:prstDash val="solid"/>
              <a:headEnd type="none" w="lg" len="med"/>
              <a:tailEnd type="none" w="lg" len="med"/>
            </a:ln>
            <a:effectLst/>
          </p:spPr>
        </p:cxnSp>
        <p:cxnSp>
          <p:nvCxnSpPr>
            <p:cNvPr id="194" name="Straight Connector 193">
              <a:extLst>
                <a:ext uri="{FF2B5EF4-FFF2-40B4-BE49-F238E27FC236}">
                  <a16:creationId xmlns:a16="http://schemas.microsoft.com/office/drawing/2014/main" xmlns="" id="{75897515-4144-401D-976D-CFF0C115FB7B}"/>
                </a:ext>
              </a:extLst>
            </p:cNvPr>
            <p:cNvCxnSpPr>
              <a:cxnSpLocks/>
              <a:endCxn id="131" idx="5"/>
            </p:cNvCxnSpPr>
            <p:nvPr/>
          </p:nvCxnSpPr>
          <p:spPr>
            <a:xfrm flipH="1" flipV="1">
              <a:off x="3720212" y="3568100"/>
              <a:ext cx="1157619" cy="2098228"/>
            </a:xfrm>
            <a:prstGeom prst="line">
              <a:avLst/>
            </a:prstGeom>
            <a:grpFill/>
            <a:ln w="15875" cap="flat" cmpd="sng" algn="ctr">
              <a:noFill/>
              <a:prstDash val="solid"/>
              <a:headEnd type="none" w="lg" len="med"/>
              <a:tailEnd type="none" w="lg" len="med"/>
            </a:ln>
            <a:effectLst/>
          </p:spPr>
        </p:cxnSp>
        <p:cxnSp>
          <p:nvCxnSpPr>
            <p:cNvPr id="198" name="Straight Connector 197">
              <a:extLst>
                <a:ext uri="{FF2B5EF4-FFF2-40B4-BE49-F238E27FC236}">
                  <a16:creationId xmlns:a16="http://schemas.microsoft.com/office/drawing/2014/main" xmlns="" id="{B040D1DB-EBFC-46D5-B72A-9BD36C70BF42}"/>
                </a:ext>
              </a:extLst>
            </p:cNvPr>
            <p:cNvCxnSpPr>
              <a:cxnSpLocks/>
              <a:stCxn id="137" idx="2"/>
              <a:endCxn id="131" idx="6"/>
            </p:cNvCxnSpPr>
            <p:nvPr/>
          </p:nvCxnSpPr>
          <p:spPr>
            <a:xfrm flipH="1" flipV="1">
              <a:off x="3793201" y="3391889"/>
              <a:ext cx="3795563" cy="1954060"/>
            </a:xfrm>
            <a:prstGeom prst="line">
              <a:avLst/>
            </a:prstGeom>
            <a:grpFill/>
            <a:ln w="15875" cap="flat" cmpd="sng" algn="ctr">
              <a:noFill/>
              <a:prstDash val="solid"/>
              <a:headEnd type="none" w="lg" len="med"/>
              <a:tailEnd type="none" w="lg" len="med"/>
            </a:ln>
            <a:effectLst/>
          </p:spPr>
        </p:cxnSp>
        <p:cxnSp>
          <p:nvCxnSpPr>
            <p:cNvPr id="201" name="Straight Connector 200">
              <a:extLst>
                <a:ext uri="{FF2B5EF4-FFF2-40B4-BE49-F238E27FC236}">
                  <a16:creationId xmlns:a16="http://schemas.microsoft.com/office/drawing/2014/main" xmlns="" id="{FCEB4D88-2638-422F-9089-127ACB3B289A}"/>
                </a:ext>
              </a:extLst>
            </p:cNvPr>
            <p:cNvCxnSpPr>
              <a:cxnSpLocks/>
              <a:stCxn id="154" idx="2"/>
              <a:endCxn id="131" idx="7"/>
            </p:cNvCxnSpPr>
            <p:nvPr/>
          </p:nvCxnSpPr>
          <p:spPr>
            <a:xfrm flipH="1" flipV="1">
              <a:off x="3720212" y="3215677"/>
              <a:ext cx="4601588" cy="802975"/>
            </a:xfrm>
            <a:prstGeom prst="line">
              <a:avLst/>
            </a:prstGeom>
            <a:grpFill/>
            <a:ln w="15875" cap="flat" cmpd="sng" algn="ctr">
              <a:noFill/>
              <a:prstDash val="solid"/>
              <a:headEnd type="none" w="lg" len="med"/>
              <a:tailEnd type="none" w="lg" len="med"/>
            </a:ln>
            <a:effectLst/>
          </p:spPr>
        </p:cxnSp>
        <p:cxnSp>
          <p:nvCxnSpPr>
            <p:cNvPr id="204" name="Straight Connector 203">
              <a:extLst>
                <a:ext uri="{FF2B5EF4-FFF2-40B4-BE49-F238E27FC236}">
                  <a16:creationId xmlns:a16="http://schemas.microsoft.com/office/drawing/2014/main" xmlns="" id="{7CAAB017-28CB-457B-B365-5F3E3A2F1053}"/>
                </a:ext>
              </a:extLst>
            </p:cNvPr>
            <p:cNvCxnSpPr>
              <a:cxnSpLocks/>
              <a:stCxn id="143" idx="3"/>
              <a:endCxn id="131" idx="7"/>
            </p:cNvCxnSpPr>
            <p:nvPr/>
          </p:nvCxnSpPr>
          <p:spPr>
            <a:xfrm flipH="1">
              <a:off x="3720212" y="1398401"/>
              <a:ext cx="3544287" cy="1817276"/>
            </a:xfrm>
            <a:prstGeom prst="line">
              <a:avLst/>
            </a:prstGeom>
            <a:grpFill/>
            <a:ln w="15875" cap="flat" cmpd="sng" algn="ctr">
              <a:noFill/>
              <a:prstDash val="solid"/>
              <a:headEnd type="none" w="lg" len="med"/>
              <a:tailEnd type="none" w="lg" len="med"/>
            </a:ln>
            <a:effectLst/>
          </p:spPr>
        </p:cxnSp>
        <p:cxnSp>
          <p:nvCxnSpPr>
            <p:cNvPr id="207" name="Straight Connector 206">
              <a:extLst>
                <a:ext uri="{FF2B5EF4-FFF2-40B4-BE49-F238E27FC236}">
                  <a16:creationId xmlns:a16="http://schemas.microsoft.com/office/drawing/2014/main" xmlns="" id="{393B6684-5025-411C-A972-576C45C4E69A}"/>
                </a:ext>
              </a:extLst>
            </p:cNvPr>
            <p:cNvCxnSpPr>
              <a:cxnSpLocks/>
              <a:stCxn id="143" idx="4"/>
              <a:endCxn id="154" idx="1"/>
            </p:cNvCxnSpPr>
            <p:nvPr/>
          </p:nvCxnSpPr>
          <p:spPr>
            <a:xfrm>
              <a:off x="7439095" y="1470720"/>
              <a:ext cx="943537" cy="2401070"/>
            </a:xfrm>
            <a:prstGeom prst="line">
              <a:avLst/>
            </a:prstGeom>
            <a:grpFill/>
            <a:ln w="15875" cap="flat" cmpd="sng" algn="ctr">
              <a:noFill/>
              <a:prstDash val="solid"/>
              <a:headEnd type="none" w="lg" len="med"/>
              <a:tailEnd type="none" w="lg" len="med"/>
            </a:ln>
            <a:effectLst/>
          </p:spPr>
        </p:cxnSp>
        <p:cxnSp>
          <p:nvCxnSpPr>
            <p:cNvPr id="210" name="Straight Connector 209">
              <a:extLst>
                <a:ext uri="{FF2B5EF4-FFF2-40B4-BE49-F238E27FC236}">
                  <a16:creationId xmlns:a16="http://schemas.microsoft.com/office/drawing/2014/main" xmlns="" id="{C4186851-F7D3-4F7E-851D-DFFA1E66F6F9}"/>
                </a:ext>
              </a:extLst>
            </p:cNvPr>
            <p:cNvCxnSpPr>
              <a:cxnSpLocks/>
              <a:stCxn id="161" idx="1"/>
              <a:endCxn id="157" idx="6"/>
            </p:cNvCxnSpPr>
            <p:nvPr/>
          </p:nvCxnSpPr>
          <p:spPr>
            <a:xfrm flipH="1" flipV="1">
              <a:off x="4776288" y="1308238"/>
              <a:ext cx="3742545" cy="1302349"/>
            </a:xfrm>
            <a:prstGeom prst="line">
              <a:avLst/>
            </a:prstGeom>
            <a:grpFill/>
            <a:ln w="15875" cap="flat" cmpd="sng" algn="ctr">
              <a:noFill/>
              <a:prstDash val="solid"/>
              <a:headEnd type="none" w="lg" len="med"/>
              <a:tailEnd type="none" w="lg" len="med"/>
            </a:ln>
            <a:effectLst/>
          </p:spPr>
        </p:cxnSp>
        <p:cxnSp>
          <p:nvCxnSpPr>
            <p:cNvPr id="214" name="Straight Connector 213">
              <a:extLst>
                <a:ext uri="{FF2B5EF4-FFF2-40B4-BE49-F238E27FC236}">
                  <a16:creationId xmlns:a16="http://schemas.microsoft.com/office/drawing/2014/main" xmlns="" id="{2FAA8F3D-78CB-430C-B53C-29B9D4C88093}"/>
                </a:ext>
              </a:extLst>
            </p:cNvPr>
            <p:cNvCxnSpPr>
              <a:cxnSpLocks/>
              <a:stCxn id="137" idx="0"/>
              <a:endCxn id="143" idx="4"/>
            </p:cNvCxnSpPr>
            <p:nvPr/>
          </p:nvCxnSpPr>
          <p:spPr>
            <a:xfrm flipH="1" flipV="1">
              <a:off x="7439095" y="1470720"/>
              <a:ext cx="348212" cy="3676687"/>
            </a:xfrm>
            <a:prstGeom prst="line">
              <a:avLst/>
            </a:prstGeom>
            <a:grpFill/>
            <a:ln w="15875" cap="flat" cmpd="sng" algn="ctr">
              <a:noFill/>
              <a:prstDash val="solid"/>
              <a:headEnd type="none" w="lg" len="med"/>
              <a:tailEnd type="none" w="lg" len="med"/>
            </a:ln>
            <a:effectLst/>
          </p:spPr>
        </p:cxnSp>
        <p:cxnSp>
          <p:nvCxnSpPr>
            <p:cNvPr id="217" name="Straight Connector 216">
              <a:extLst>
                <a:ext uri="{FF2B5EF4-FFF2-40B4-BE49-F238E27FC236}">
                  <a16:creationId xmlns:a16="http://schemas.microsoft.com/office/drawing/2014/main" xmlns="" id="{B019B57D-766E-4AB7-A238-49E0F440427A}"/>
                </a:ext>
              </a:extLst>
            </p:cNvPr>
            <p:cNvCxnSpPr>
              <a:cxnSpLocks/>
              <a:stCxn id="137" idx="1"/>
              <a:endCxn id="157" idx="5"/>
            </p:cNvCxnSpPr>
            <p:nvPr/>
          </p:nvCxnSpPr>
          <p:spPr>
            <a:xfrm flipH="1" flipV="1">
              <a:off x="4713269" y="1460379"/>
              <a:ext cx="2933647" cy="3745180"/>
            </a:xfrm>
            <a:prstGeom prst="line">
              <a:avLst/>
            </a:prstGeom>
            <a:grpFill/>
            <a:ln w="15875" cap="flat" cmpd="sng" algn="ctr">
              <a:noFill/>
              <a:prstDash val="solid"/>
              <a:headEnd type="none" w="lg" len="med"/>
              <a:tailEnd type="none" w="lg" len="med"/>
            </a:ln>
            <a:effectLst/>
          </p:spPr>
        </p:cxnSp>
      </p:grpSp>
      <p:grpSp>
        <p:nvGrpSpPr>
          <p:cNvPr id="99" name="Group 98">
            <a:extLst>
              <a:ext uri="{FF2B5EF4-FFF2-40B4-BE49-F238E27FC236}">
                <a16:creationId xmlns:a16="http://schemas.microsoft.com/office/drawing/2014/main" xmlns="" id="{F33CE9D2-791E-41BC-94EE-680E5CE9CD71}"/>
              </a:ext>
            </a:extLst>
          </p:cNvPr>
          <p:cNvGrpSpPr/>
          <p:nvPr/>
        </p:nvGrpSpPr>
        <p:grpSpPr>
          <a:xfrm>
            <a:off x="8461515" y="3131054"/>
            <a:ext cx="923055" cy="1002190"/>
            <a:chOff x="4186365" y="1448904"/>
            <a:chExt cx="3634620" cy="3946225"/>
          </a:xfrm>
          <a:noFill/>
        </p:grpSpPr>
        <p:grpSp>
          <p:nvGrpSpPr>
            <p:cNvPr id="36" name="Group 35">
              <a:extLst>
                <a:ext uri="{FF2B5EF4-FFF2-40B4-BE49-F238E27FC236}">
                  <a16:creationId xmlns:a16="http://schemas.microsoft.com/office/drawing/2014/main" xmlns="" id="{C73E592A-8484-4121-8CF1-BA910CFA95BB}"/>
                </a:ext>
              </a:extLst>
            </p:cNvPr>
            <p:cNvGrpSpPr/>
            <p:nvPr/>
          </p:nvGrpSpPr>
          <p:grpSpPr>
            <a:xfrm>
              <a:off x="5490775" y="4405535"/>
              <a:ext cx="363171" cy="363169"/>
              <a:chOff x="12338847" y="3736105"/>
              <a:chExt cx="410503" cy="410501"/>
            </a:xfrm>
            <a:grpFill/>
          </p:grpSpPr>
          <p:sp>
            <p:nvSpPr>
              <p:cNvPr id="37" name="Oval 36">
                <a:extLst>
                  <a:ext uri="{FF2B5EF4-FFF2-40B4-BE49-F238E27FC236}">
                    <a16:creationId xmlns:a16="http://schemas.microsoft.com/office/drawing/2014/main" xmlns="" id="{B0D6B8ED-94AF-423D-9A70-A682A71B7DEA}"/>
                  </a:ext>
                </a:extLst>
              </p:cNvPr>
              <p:cNvSpPr/>
              <p:nvPr/>
            </p:nvSpPr>
            <p:spPr bwMode="auto">
              <a:xfrm>
                <a:off x="12338847" y="3736105"/>
                <a:ext cx="410503" cy="410501"/>
              </a:xfrm>
              <a:prstGeom prst="ellipse">
                <a:avLst/>
              </a:prstGeom>
              <a:grp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algn="ctr" defTabSz="797278" fontAlgn="base">
                  <a:spcBef>
                    <a:spcPct val="0"/>
                  </a:spcBef>
                  <a:spcAft>
                    <a:spcPct val="0"/>
                  </a:spcAft>
                </a:pPr>
                <a:endParaRPr lang="en-US" sz="1711" kern="0">
                  <a:solidFill>
                    <a:prstClr val="white"/>
                  </a:solidFill>
                  <a:latin typeface="Segoe UI Semilight"/>
                </a:endParaRPr>
              </a:p>
            </p:txBody>
          </p:sp>
          <p:sp>
            <p:nvSpPr>
              <p:cNvPr id="38" name="directory_2">
                <a:extLst>
                  <a:ext uri="{FF2B5EF4-FFF2-40B4-BE49-F238E27FC236}">
                    <a16:creationId xmlns:a16="http://schemas.microsoft.com/office/drawing/2014/main" xmlns="" id="{40B2F43F-8212-4097-B1DA-8696180299CE}"/>
                  </a:ext>
                </a:extLst>
              </p:cNvPr>
              <p:cNvSpPr>
                <a:spLocks noChangeAspect="1" noEditPoints="1"/>
              </p:cNvSpPr>
              <p:nvPr/>
            </p:nvSpPr>
            <p:spPr bwMode="auto">
              <a:xfrm>
                <a:off x="12457549" y="3854431"/>
                <a:ext cx="173099" cy="173851"/>
              </a:xfrm>
              <a:custGeom>
                <a:avLst/>
                <a:gdLst>
                  <a:gd name="T0" fmla="*/ 91 w 317"/>
                  <a:gd name="T1" fmla="*/ 135 h 318"/>
                  <a:gd name="T2" fmla="*/ 126 w 317"/>
                  <a:gd name="T3" fmla="*/ 100 h 318"/>
                  <a:gd name="T4" fmla="*/ 162 w 317"/>
                  <a:gd name="T5" fmla="*/ 135 h 318"/>
                  <a:gd name="T6" fmla="*/ 126 w 317"/>
                  <a:gd name="T7" fmla="*/ 170 h 318"/>
                  <a:gd name="T8" fmla="*/ 91 w 317"/>
                  <a:gd name="T9" fmla="*/ 135 h 318"/>
                  <a:gd name="T10" fmla="*/ 190 w 317"/>
                  <a:gd name="T11" fmla="*/ 234 h 318"/>
                  <a:gd name="T12" fmla="*/ 126 w 317"/>
                  <a:gd name="T13" fmla="*/ 170 h 318"/>
                  <a:gd name="T14" fmla="*/ 63 w 317"/>
                  <a:gd name="T15" fmla="*/ 234 h 318"/>
                  <a:gd name="T16" fmla="*/ 0 w 317"/>
                  <a:gd name="T17" fmla="*/ 284 h 318"/>
                  <a:gd name="T18" fmla="*/ 34 w 317"/>
                  <a:gd name="T19" fmla="*/ 318 h 318"/>
                  <a:gd name="T20" fmla="*/ 283 w 317"/>
                  <a:gd name="T21" fmla="*/ 318 h 318"/>
                  <a:gd name="T22" fmla="*/ 317 w 317"/>
                  <a:gd name="T23" fmla="*/ 284 h 318"/>
                  <a:gd name="T24" fmla="*/ 317 w 317"/>
                  <a:gd name="T25" fmla="*/ 35 h 318"/>
                  <a:gd name="T26" fmla="*/ 283 w 317"/>
                  <a:gd name="T27" fmla="*/ 1 h 318"/>
                  <a:gd name="T28" fmla="*/ 34 w 317"/>
                  <a:gd name="T29" fmla="*/ 1 h 318"/>
                  <a:gd name="T30" fmla="*/ 0 w 317"/>
                  <a:gd name="T31" fmla="*/ 35 h 318"/>
                  <a:gd name="T32" fmla="*/ 0 w 317"/>
                  <a:gd name="T33" fmla="*/ 284 h 318"/>
                  <a:gd name="T34" fmla="*/ 239 w 317"/>
                  <a:gd name="T35" fmla="*/ 318 h 318"/>
                  <a:gd name="T36" fmla="*/ 239 w 317"/>
                  <a:gd name="T37" fmla="*/ 0 h 318"/>
                  <a:gd name="T38" fmla="*/ 239 w 317"/>
                  <a:gd name="T39" fmla="*/ 107 h 318"/>
                  <a:gd name="T40" fmla="*/ 317 w 317"/>
                  <a:gd name="T41" fmla="*/ 107 h 318"/>
                  <a:gd name="T42" fmla="*/ 239 w 317"/>
                  <a:gd name="T43" fmla="*/ 212 h 318"/>
                  <a:gd name="T44" fmla="*/ 317 w 317"/>
                  <a:gd name="T45" fmla="*/ 212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7" h="318">
                    <a:moveTo>
                      <a:pt x="91" y="135"/>
                    </a:moveTo>
                    <a:cubicBezTo>
                      <a:pt x="91" y="115"/>
                      <a:pt x="107" y="100"/>
                      <a:pt x="126" y="100"/>
                    </a:cubicBezTo>
                    <a:cubicBezTo>
                      <a:pt x="146" y="100"/>
                      <a:pt x="162" y="115"/>
                      <a:pt x="162" y="135"/>
                    </a:cubicBezTo>
                    <a:cubicBezTo>
                      <a:pt x="162" y="154"/>
                      <a:pt x="146" y="170"/>
                      <a:pt x="126" y="170"/>
                    </a:cubicBezTo>
                    <a:cubicBezTo>
                      <a:pt x="107" y="170"/>
                      <a:pt x="91" y="154"/>
                      <a:pt x="91" y="135"/>
                    </a:cubicBezTo>
                    <a:close/>
                    <a:moveTo>
                      <a:pt x="190" y="234"/>
                    </a:moveTo>
                    <a:cubicBezTo>
                      <a:pt x="190" y="198"/>
                      <a:pt x="161" y="170"/>
                      <a:pt x="126" y="170"/>
                    </a:cubicBezTo>
                    <a:cubicBezTo>
                      <a:pt x="92" y="170"/>
                      <a:pt x="63" y="198"/>
                      <a:pt x="63" y="234"/>
                    </a:cubicBezTo>
                    <a:moveTo>
                      <a:pt x="0" y="284"/>
                    </a:moveTo>
                    <a:cubicBezTo>
                      <a:pt x="0" y="303"/>
                      <a:pt x="15" y="318"/>
                      <a:pt x="34" y="318"/>
                    </a:cubicBezTo>
                    <a:cubicBezTo>
                      <a:pt x="283" y="318"/>
                      <a:pt x="283" y="318"/>
                      <a:pt x="283" y="318"/>
                    </a:cubicBezTo>
                    <a:cubicBezTo>
                      <a:pt x="301" y="318"/>
                      <a:pt x="317" y="303"/>
                      <a:pt x="317" y="284"/>
                    </a:cubicBezTo>
                    <a:cubicBezTo>
                      <a:pt x="317" y="35"/>
                      <a:pt x="317" y="35"/>
                      <a:pt x="317" y="35"/>
                    </a:cubicBezTo>
                    <a:cubicBezTo>
                      <a:pt x="317" y="16"/>
                      <a:pt x="301" y="1"/>
                      <a:pt x="283" y="1"/>
                    </a:cubicBezTo>
                    <a:cubicBezTo>
                      <a:pt x="34" y="1"/>
                      <a:pt x="34" y="1"/>
                      <a:pt x="34" y="1"/>
                    </a:cubicBezTo>
                    <a:cubicBezTo>
                      <a:pt x="15" y="1"/>
                      <a:pt x="0" y="16"/>
                      <a:pt x="0" y="35"/>
                    </a:cubicBezTo>
                    <a:lnTo>
                      <a:pt x="0" y="284"/>
                    </a:lnTo>
                    <a:close/>
                    <a:moveTo>
                      <a:pt x="239" y="318"/>
                    </a:moveTo>
                    <a:cubicBezTo>
                      <a:pt x="239" y="0"/>
                      <a:pt x="239" y="0"/>
                      <a:pt x="239" y="0"/>
                    </a:cubicBezTo>
                    <a:moveTo>
                      <a:pt x="239" y="107"/>
                    </a:moveTo>
                    <a:cubicBezTo>
                      <a:pt x="317" y="107"/>
                      <a:pt x="317" y="107"/>
                      <a:pt x="317" y="107"/>
                    </a:cubicBezTo>
                    <a:moveTo>
                      <a:pt x="239" y="212"/>
                    </a:moveTo>
                    <a:cubicBezTo>
                      <a:pt x="317" y="212"/>
                      <a:pt x="317" y="212"/>
                      <a:pt x="317" y="212"/>
                    </a:cubicBezTo>
                  </a:path>
                </a:pathLst>
              </a:custGeom>
              <a:grpFill/>
              <a:ln w="9525" cap="flat">
                <a:no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defTabSz="797509"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ndParaRPr>
              </a:p>
            </p:txBody>
          </p:sp>
        </p:grpSp>
        <p:grpSp>
          <p:nvGrpSpPr>
            <p:cNvPr id="58" name="Group 57">
              <a:extLst>
                <a:ext uri="{FF2B5EF4-FFF2-40B4-BE49-F238E27FC236}">
                  <a16:creationId xmlns:a16="http://schemas.microsoft.com/office/drawing/2014/main" xmlns="" id="{432D27AD-96D7-413C-B24A-6AE823EF46C7}"/>
                </a:ext>
              </a:extLst>
            </p:cNvPr>
            <p:cNvGrpSpPr/>
            <p:nvPr/>
          </p:nvGrpSpPr>
          <p:grpSpPr>
            <a:xfrm>
              <a:off x="4909378" y="2039662"/>
              <a:ext cx="363171" cy="363169"/>
              <a:chOff x="4952196" y="1976770"/>
              <a:chExt cx="363171" cy="363169"/>
            </a:xfrm>
            <a:grpFill/>
          </p:grpSpPr>
          <p:sp>
            <p:nvSpPr>
              <p:cNvPr id="34" name="Oval 33">
                <a:extLst>
                  <a:ext uri="{FF2B5EF4-FFF2-40B4-BE49-F238E27FC236}">
                    <a16:creationId xmlns:a16="http://schemas.microsoft.com/office/drawing/2014/main" xmlns="" id="{62E986F1-2FF5-4D19-9963-293451109CAD}"/>
                  </a:ext>
                </a:extLst>
              </p:cNvPr>
              <p:cNvSpPr/>
              <p:nvPr/>
            </p:nvSpPr>
            <p:spPr bwMode="auto">
              <a:xfrm>
                <a:off x="4952196" y="1976770"/>
                <a:ext cx="363171" cy="363169"/>
              </a:xfrm>
              <a:prstGeom prst="ellipse">
                <a:avLst/>
              </a:prstGeom>
              <a:grp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algn="ctr" defTabSz="797278" fontAlgn="base">
                  <a:spcBef>
                    <a:spcPct val="0"/>
                  </a:spcBef>
                  <a:spcAft>
                    <a:spcPct val="0"/>
                  </a:spcAft>
                </a:pPr>
                <a:endParaRPr lang="en-US" sz="1711" kern="0">
                  <a:solidFill>
                    <a:prstClr val="white"/>
                  </a:solidFill>
                  <a:latin typeface="Segoe UI Semilight"/>
                </a:endParaRPr>
              </a:p>
            </p:txBody>
          </p:sp>
          <p:sp>
            <p:nvSpPr>
              <p:cNvPr id="35" name="mail">
                <a:extLst>
                  <a:ext uri="{FF2B5EF4-FFF2-40B4-BE49-F238E27FC236}">
                    <a16:creationId xmlns:a16="http://schemas.microsoft.com/office/drawing/2014/main" xmlns="" id="{6926F991-6D8C-46DF-83E5-77A57BAC95F1}"/>
                  </a:ext>
                </a:extLst>
              </p:cNvPr>
              <p:cNvSpPr>
                <a:spLocks noChangeAspect="1" noEditPoints="1"/>
              </p:cNvSpPr>
              <p:nvPr/>
            </p:nvSpPr>
            <p:spPr bwMode="auto">
              <a:xfrm>
                <a:off x="5046560" y="2106023"/>
                <a:ext cx="174439" cy="104665"/>
              </a:xfrm>
              <a:custGeom>
                <a:avLst/>
                <a:gdLst>
                  <a:gd name="T0" fmla="*/ 245 w 245"/>
                  <a:gd name="T1" fmla="*/ 75 h 147"/>
                  <a:gd name="T2" fmla="*/ 245 w 245"/>
                  <a:gd name="T3" fmla="*/ 147 h 147"/>
                  <a:gd name="T4" fmla="*/ 0 w 245"/>
                  <a:gd name="T5" fmla="*/ 147 h 147"/>
                  <a:gd name="T6" fmla="*/ 0 w 245"/>
                  <a:gd name="T7" fmla="*/ 0 h 147"/>
                  <a:gd name="T8" fmla="*/ 245 w 245"/>
                  <a:gd name="T9" fmla="*/ 0 h 147"/>
                  <a:gd name="T10" fmla="*/ 245 w 245"/>
                  <a:gd name="T11" fmla="*/ 75 h 147"/>
                  <a:gd name="T12" fmla="*/ 0 w 245"/>
                  <a:gd name="T13" fmla="*/ 0 h 147"/>
                  <a:gd name="T14" fmla="*/ 123 w 245"/>
                  <a:gd name="T15" fmla="*/ 73 h 147"/>
                  <a:gd name="T16" fmla="*/ 245 w 245"/>
                  <a:gd name="T17" fmla="*/ 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5" h="147">
                    <a:moveTo>
                      <a:pt x="245" y="75"/>
                    </a:moveTo>
                    <a:lnTo>
                      <a:pt x="245" y="147"/>
                    </a:lnTo>
                    <a:lnTo>
                      <a:pt x="0" y="147"/>
                    </a:lnTo>
                    <a:lnTo>
                      <a:pt x="0" y="0"/>
                    </a:lnTo>
                    <a:lnTo>
                      <a:pt x="245" y="0"/>
                    </a:lnTo>
                    <a:lnTo>
                      <a:pt x="245" y="75"/>
                    </a:lnTo>
                    <a:moveTo>
                      <a:pt x="0" y="0"/>
                    </a:moveTo>
                    <a:lnTo>
                      <a:pt x="123" y="73"/>
                    </a:lnTo>
                    <a:lnTo>
                      <a:pt x="245" y="0"/>
                    </a:lnTo>
                  </a:path>
                </a:pathLst>
              </a:custGeom>
              <a:grpFill/>
              <a:ln w="9525" cap="flat">
                <a:no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defTabSz="797509"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ndParaRPr>
              </a:p>
            </p:txBody>
          </p:sp>
        </p:grpSp>
        <p:grpSp>
          <p:nvGrpSpPr>
            <p:cNvPr id="39" name="Group 38">
              <a:extLst>
                <a:ext uri="{FF2B5EF4-FFF2-40B4-BE49-F238E27FC236}">
                  <a16:creationId xmlns:a16="http://schemas.microsoft.com/office/drawing/2014/main" xmlns="" id="{D8F68782-B54B-4B20-985C-DD0B6AB702BD}"/>
                </a:ext>
              </a:extLst>
            </p:cNvPr>
            <p:cNvGrpSpPr/>
            <p:nvPr/>
          </p:nvGrpSpPr>
          <p:grpSpPr>
            <a:xfrm>
              <a:off x="4382259" y="3691181"/>
              <a:ext cx="559320" cy="559317"/>
              <a:chOff x="13761047" y="3611693"/>
              <a:chExt cx="632216" cy="632213"/>
            </a:xfrm>
            <a:grpFill/>
          </p:grpSpPr>
          <p:sp>
            <p:nvSpPr>
              <p:cNvPr id="40" name="Oval 39">
                <a:extLst>
                  <a:ext uri="{FF2B5EF4-FFF2-40B4-BE49-F238E27FC236}">
                    <a16:creationId xmlns:a16="http://schemas.microsoft.com/office/drawing/2014/main" xmlns="" id="{1E312B5E-D1E9-4F4A-80F7-1DA84DED5807}"/>
                  </a:ext>
                </a:extLst>
              </p:cNvPr>
              <p:cNvSpPr/>
              <p:nvPr/>
            </p:nvSpPr>
            <p:spPr bwMode="auto">
              <a:xfrm>
                <a:off x="13761047" y="3611693"/>
                <a:ext cx="632216" cy="632213"/>
              </a:xfrm>
              <a:prstGeom prst="ellipse">
                <a:avLst/>
              </a:prstGeom>
              <a:grp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algn="ctr" defTabSz="797278" fontAlgn="base">
                  <a:spcBef>
                    <a:spcPct val="0"/>
                  </a:spcBef>
                  <a:spcAft>
                    <a:spcPct val="0"/>
                  </a:spcAft>
                </a:pPr>
                <a:endParaRPr lang="en-US" sz="1711" kern="0">
                  <a:solidFill>
                    <a:prstClr val="white"/>
                  </a:solidFill>
                  <a:latin typeface="Segoe UI Semilight"/>
                </a:endParaRPr>
              </a:p>
            </p:txBody>
          </p:sp>
          <p:sp>
            <p:nvSpPr>
              <p:cNvPr id="41" name="calendar_4">
                <a:extLst>
                  <a:ext uri="{FF2B5EF4-FFF2-40B4-BE49-F238E27FC236}">
                    <a16:creationId xmlns:a16="http://schemas.microsoft.com/office/drawing/2014/main" xmlns="" id="{8D6210B1-DB8C-4C98-9E53-5AECA644486A}"/>
                  </a:ext>
                </a:extLst>
              </p:cNvPr>
              <p:cNvSpPr>
                <a:spLocks noChangeAspect="1" noEditPoints="1"/>
              </p:cNvSpPr>
              <p:nvPr/>
            </p:nvSpPr>
            <p:spPr bwMode="auto">
              <a:xfrm>
                <a:off x="13937413" y="3793787"/>
                <a:ext cx="279483" cy="268026"/>
              </a:xfrm>
              <a:custGeom>
                <a:avLst/>
                <a:gdLst>
                  <a:gd name="T0" fmla="*/ 244 w 244"/>
                  <a:gd name="T1" fmla="*/ 135 h 234"/>
                  <a:gd name="T2" fmla="*/ 244 w 244"/>
                  <a:gd name="T3" fmla="*/ 234 h 234"/>
                  <a:gd name="T4" fmla="*/ 0 w 244"/>
                  <a:gd name="T5" fmla="*/ 234 h 234"/>
                  <a:gd name="T6" fmla="*/ 0 w 244"/>
                  <a:gd name="T7" fmla="*/ 24 h 234"/>
                  <a:gd name="T8" fmla="*/ 244 w 244"/>
                  <a:gd name="T9" fmla="*/ 24 h 234"/>
                  <a:gd name="T10" fmla="*/ 244 w 244"/>
                  <a:gd name="T11" fmla="*/ 135 h 234"/>
                  <a:gd name="T12" fmla="*/ 0 w 244"/>
                  <a:gd name="T13" fmla="*/ 72 h 234"/>
                  <a:gd name="T14" fmla="*/ 244 w 244"/>
                  <a:gd name="T15" fmla="*/ 72 h 234"/>
                  <a:gd name="T16" fmla="*/ 50 w 244"/>
                  <a:gd name="T17" fmla="*/ 0 h 234"/>
                  <a:gd name="T18" fmla="*/ 50 w 244"/>
                  <a:gd name="T19" fmla="*/ 50 h 234"/>
                  <a:gd name="T20" fmla="*/ 195 w 244"/>
                  <a:gd name="T21" fmla="*/ 0 h 234"/>
                  <a:gd name="T22" fmla="*/ 195 w 244"/>
                  <a:gd name="T23" fmla="*/ 50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4" h="234">
                    <a:moveTo>
                      <a:pt x="244" y="135"/>
                    </a:moveTo>
                    <a:lnTo>
                      <a:pt x="244" y="234"/>
                    </a:lnTo>
                    <a:lnTo>
                      <a:pt x="0" y="234"/>
                    </a:lnTo>
                    <a:lnTo>
                      <a:pt x="0" y="24"/>
                    </a:lnTo>
                    <a:lnTo>
                      <a:pt x="244" y="24"/>
                    </a:lnTo>
                    <a:lnTo>
                      <a:pt x="244" y="135"/>
                    </a:lnTo>
                    <a:moveTo>
                      <a:pt x="0" y="72"/>
                    </a:moveTo>
                    <a:lnTo>
                      <a:pt x="244" y="72"/>
                    </a:lnTo>
                    <a:moveTo>
                      <a:pt x="50" y="0"/>
                    </a:moveTo>
                    <a:lnTo>
                      <a:pt x="50" y="50"/>
                    </a:lnTo>
                    <a:moveTo>
                      <a:pt x="195" y="0"/>
                    </a:moveTo>
                    <a:lnTo>
                      <a:pt x="195" y="50"/>
                    </a:lnTo>
                  </a:path>
                </a:pathLst>
              </a:custGeom>
              <a:grpFill/>
              <a:ln w="15875" cap="flat">
                <a:no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defTabSz="797509"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ndParaRPr>
              </a:p>
            </p:txBody>
          </p:sp>
        </p:grpSp>
        <p:grpSp>
          <p:nvGrpSpPr>
            <p:cNvPr id="42" name="Group 41">
              <a:extLst>
                <a:ext uri="{FF2B5EF4-FFF2-40B4-BE49-F238E27FC236}">
                  <a16:creationId xmlns:a16="http://schemas.microsoft.com/office/drawing/2014/main" xmlns="" id="{3E95FE9A-79C1-4DCE-91EE-91ACBB1C95AD}"/>
                </a:ext>
              </a:extLst>
            </p:cNvPr>
            <p:cNvGrpSpPr>
              <a:grpSpLocks/>
            </p:cNvGrpSpPr>
            <p:nvPr/>
          </p:nvGrpSpPr>
          <p:grpSpPr>
            <a:xfrm>
              <a:off x="7110271" y="4023388"/>
              <a:ext cx="563733" cy="563732"/>
              <a:chOff x="13803529" y="3916500"/>
              <a:chExt cx="745835" cy="745835"/>
            </a:xfrm>
            <a:grpFill/>
          </p:grpSpPr>
          <p:sp>
            <p:nvSpPr>
              <p:cNvPr id="43" name="Oval 42">
                <a:extLst>
                  <a:ext uri="{FF2B5EF4-FFF2-40B4-BE49-F238E27FC236}">
                    <a16:creationId xmlns:a16="http://schemas.microsoft.com/office/drawing/2014/main" xmlns="" id="{EF2074ED-C08B-4A13-AA3C-FC8FF86110F0}"/>
                  </a:ext>
                </a:extLst>
              </p:cNvPr>
              <p:cNvSpPr/>
              <p:nvPr/>
            </p:nvSpPr>
            <p:spPr bwMode="auto">
              <a:xfrm>
                <a:off x="13803529" y="3916500"/>
                <a:ext cx="745835" cy="745835"/>
              </a:xfrm>
              <a:prstGeom prst="ellipse">
                <a:avLst/>
              </a:prstGeom>
              <a:grp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algn="ctr" defTabSz="797278" fontAlgn="base">
                  <a:spcBef>
                    <a:spcPct val="0"/>
                  </a:spcBef>
                  <a:spcAft>
                    <a:spcPct val="0"/>
                  </a:spcAft>
                </a:pPr>
                <a:endParaRPr lang="en-US" sz="1711" kern="0">
                  <a:solidFill>
                    <a:prstClr val="white"/>
                  </a:solidFill>
                  <a:latin typeface="Segoe UI Semilight"/>
                </a:endParaRPr>
              </a:p>
            </p:txBody>
          </p:sp>
          <p:sp>
            <p:nvSpPr>
              <p:cNvPr id="44" name="Freeform 5">
                <a:extLst>
                  <a:ext uri="{FF2B5EF4-FFF2-40B4-BE49-F238E27FC236}">
                    <a16:creationId xmlns:a16="http://schemas.microsoft.com/office/drawing/2014/main" xmlns="" id="{167A86B1-8391-4612-97D1-8F3B6318471D}"/>
                  </a:ext>
                </a:extLst>
              </p:cNvPr>
              <p:cNvSpPr>
                <a:spLocks noEditPoints="1"/>
              </p:cNvSpPr>
              <p:nvPr/>
            </p:nvSpPr>
            <p:spPr bwMode="auto">
              <a:xfrm>
                <a:off x="13998036" y="4138595"/>
                <a:ext cx="356822" cy="301644"/>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grpFill/>
              <a:ln w="15875" cap="flat">
                <a:no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defTabSz="797509"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ndParaRPr>
              </a:p>
            </p:txBody>
          </p:sp>
        </p:grpSp>
        <p:grpSp>
          <p:nvGrpSpPr>
            <p:cNvPr id="57" name="Group 56">
              <a:extLst>
                <a:ext uri="{FF2B5EF4-FFF2-40B4-BE49-F238E27FC236}">
                  <a16:creationId xmlns:a16="http://schemas.microsoft.com/office/drawing/2014/main" xmlns="" id="{F46E7181-FE43-4085-8673-FC4CD9536051}"/>
                </a:ext>
              </a:extLst>
            </p:cNvPr>
            <p:cNvGrpSpPr/>
            <p:nvPr/>
          </p:nvGrpSpPr>
          <p:grpSpPr>
            <a:xfrm>
              <a:off x="4186365" y="2753125"/>
              <a:ext cx="468106" cy="468106"/>
              <a:chOff x="3968201" y="2753125"/>
              <a:chExt cx="468106" cy="468106"/>
            </a:xfrm>
            <a:grpFill/>
          </p:grpSpPr>
          <p:sp>
            <p:nvSpPr>
              <p:cNvPr id="46" name="Oval 45">
                <a:extLst>
                  <a:ext uri="{FF2B5EF4-FFF2-40B4-BE49-F238E27FC236}">
                    <a16:creationId xmlns:a16="http://schemas.microsoft.com/office/drawing/2014/main" xmlns="" id="{52141838-C7E3-463A-9BF1-C7B18EBB1FE4}"/>
                  </a:ext>
                </a:extLst>
              </p:cNvPr>
              <p:cNvSpPr/>
              <p:nvPr/>
            </p:nvSpPr>
            <p:spPr bwMode="auto">
              <a:xfrm>
                <a:off x="3968201" y="2753125"/>
                <a:ext cx="468106" cy="468106"/>
              </a:xfrm>
              <a:prstGeom prst="ellipse">
                <a:avLst/>
              </a:prstGeom>
              <a:grp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47" name="Freeform 5">
                <a:extLst>
                  <a:ext uri="{FF2B5EF4-FFF2-40B4-BE49-F238E27FC236}">
                    <a16:creationId xmlns:a16="http://schemas.microsoft.com/office/drawing/2014/main" xmlns="" id="{6F5F5DF0-9901-4501-BBB8-335D42FFF719}"/>
                  </a:ext>
                </a:extLst>
              </p:cNvPr>
              <p:cNvSpPr>
                <a:spLocks noEditPoints="1"/>
              </p:cNvSpPr>
              <p:nvPr/>
            </p:nvSpPr>
            <p:spPr bwMode="auto">
              <a:xfrm>
                <a:off x="4131735" y="2908395"/>
                <a:ext cx="141025" cy="15757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grpFill/>
              <a:ln w="12700" cap="flat">
                <a:no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defTabSz="797509"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ndParaRPr>
              </a:p>
            </p:txBody>
          </p:sp>
        </p:grpSp>
        <p:grpSp>
          <p:nvGrpSpPr>
            <p:cNvPr id="48" name="Group 47">
              <a:extLst>
                <a:ext uri="{FF2B5EF4-FFF2-40B4-BE49-F238E27FC236}">
                  <a16:creationId xmlns:a16="http://schemas.microsoft.com/office/drawing/2014/main" xmlns="" id="{0A60DE26-46E8-4FEE-8294-559FDCB3CC4A}"/>
                </a:ext>
              </a:extLst>
            </p:cNvPr>
            <p:cNvGrpSpPr/>
            <p:nvPr/>
          </p:nvGrpSpPr>
          <p:grpSpPr>
            <a:xfrm>
              <a:off x="7508941" y="3291702"/>
              <a:ext cx="312044" cy="312044"/>
              <a:chOff x="13200683" y="3102397"/>
              <a:chExt cx="283224" cy="283224"/>
            </a:xfrm>
            <a:grpFill/>
          </p:grpSpPr>
          <p:sp>
            <p:nvSpPr>
              <p:cNvPr id="49" name="Oval 48">
                <a:extLst>
                  <a:ext uri="{FF2B5EF4-FFF2-40B4-BE49-F238E27FC236}">
                    <a16:creationId xmlns:a16="http://schemas.microsoft.com/office/drawing/2014/main" xmlns="" id="{4F3250EE-73E5-4E58-8AFC-2E85DB0B5970}"/>
                  </a:ext>
                </a:extLst>
              </p:cNvPr>
              <p:cNvSpPr/>
              <p:nvPr/>
            </p:nvSpPr>
            <p:spPr bwMode="auto">
              <a:xfrm>
                <a:off x="13200683" y="3102397"/>
                <a:ext cx="283224" cy="283224"/>
              </a:xfrm>
              <a:prstGeom prst="ellipse">
                <a:avLst/>
              </a:prstGeom>
              <a:grp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algn="ctr" defTabSz="797278" fontAlgn="base">
                  <a:spcBef>
                    <a:spcPct val="0"/>
                  </a:spcBef>
                  <a:spcAft>
                    <a:spcPct val="0"/>
                  </a:spcAft>
                </a:pPr>
                <a:endParaRPr lang="en-US" sz="1711" kern="0">
                  <a:solidFill>
                    <a:prstClr val="white"/>
                  </a:solidFill>
                  <a:latin typeface="Segoe UI Semilight"/>
                </a:endParaRPr>
              </a:p>
            </p:txBody>
          </p:sp>
          <p:sp>
            <p:nvSpPr>
              <p:cNvPr id="50" name="bag">
                <a:extLst>
                  <a:ext uri="{FF2B5EF4-FFF2-40B4-BE49-F238E27FC236}">
                    <a16:creationId xmlns:a16="http://schemas.microsoft.com/office/drawing/2014/main" xmlns="" id="{7E716B75-415B-4D9B-A690-3A4ADD5CEA2B}"/>
                  </a:ext>
                </a:extLst>
              </p:cNvPr>
              <p:cNvSpPr>
                <a:spLocks noChangeAspect="1" noEditPoints="1"/>
              </p:cNvSpPr>
              <p:nvPr/>
            </p:nvSpPr>
            <p:spPr bwMode="auto">
              <a:xfrm>
                <a:off x="13292075" y="3181615"/>
                <a:ext cx="100441" cy="124789"/>
              </a:xfrm>
              <a:custGeom>
                <a:avLst/>
                <a:gdLst>
                  <a:gd name="T0" fmla="*/ 47 w 275"/>
                  <a:gd name="T1" fmla="*/ 91 h 340"/>
                  <a:gd name="T2" fmla="*/ 47 w 275"/>
                  <a:gd name="T3" fmla="*/ 57 h 340"/>
                  <a:gd name="T4" fmla="*/ 104 w 275"/>
                  <a:gd name="T5" fmla="*/ 0 h 340"/>
                  <a:gd name="T6" fmla="*/ 161 w 275"/>
                  <a:gd name="T7" fmla="*/ 57 h 340"/>
                  <a:gd name="T8" fmla="*/ 161 w 275"/>
                  <a:gd name="T9" fmla="*/ 91 h 340"/>
                  <a:gd name="T10" fmla="*/ 227 w 275"/>
                  <a:gd name="T11" fmla="*/ 91 h 340"/>
                  <a:gd name="T12" fmla="*/ 227 w 275"/>
                  <a:gd name="T13" fmla="*/ 57 h 340"/>
                  <a:gd name="T14" fmla="*/ 170 w 275"/>
                  <a:gd name="T15" fmla="*/ 0 h 340"/>
                  <a:gd name="T16" fmla="*/ 137 w 275"/>
                  <a:gd name="T17" fmla="*/ 11 h 340"/>
                  <a:gd name="T18" fmla="*/ 203 w 275"/>
                  <a:gd name="T19" fmla="*/ 91 h 340"/>
                  <a:gd name="T20" fmla="*/ 202 w 275"/>
                  <a:gd name="T21" fmla="*/ 303 h 340"/>
                  <a:gd name="T22" fmla="*/ 239 w 275"/>
                  <a:gd name="T23" fmla="*/ 340 h 340"/>
                  <a:gd name="T24" fmla="*/ 275 w 275"/>
                  <a:gd name="T25" fmla="*/ 303 h 340"/>
                  <a:gd name="T26" fmla="*/ 275 w 275"/>
                  <a:gd name="T27" fmla="*/ 91 h 340"/>
                  <a:gd name="T28" fmla="*/ 0 w 275"/>
                  <a:gd name="T29" fmla="*/ 91 h 340"/>
                  <a:gd name="T30" fmla="*/ 0 w 275"/>
                  <a:gd name="T31" fmla="*/ 303 h 340"/>
                  <a:gd name="T32" fmla="*/ 37 w 275"/>
                  <a:gd name="T33" fmla="*/ 340 h 340"/>
                  <a:gd name="T34" fmla="*/ 239 w 275"/>
                  <a:gd name="T35" fmla="*/ 34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 h="340">
                    <a:moveTo>
                      <a:pt x="47" y="91"/>
                    </a:moveTo>
                    <a:cubicBezTo>
                      <a:pt x="47" y="57"/>
                      <a:pt x="47" y="57"/>
                      <a:pt x="47" y="57"/>
                    </a:cubicBezTo>
                    <a:cubicBezTo>
                      <a:pt x="47" y="26"/>
                      <a:pt x="72" y="0"/>
                      <a:pt x="104" y="0"/>
                    </a:cubicBezTo>
                    <a:cubicBezTo>
                      <a:pt x="135" y="0"/>
                      <a:pt x="161" y="26"/>
                      <a:pt x="161" y="57"/>
                    </a:cubicBezTo>
                    <a:cubicBezTo>
                      <a:pt x="161" y="91"/>
                      <a:pt x="161" y="91"/>
                      <a:pt x="161" y="91"/>
                    </a:cubicBezTo>
                    <a:moveTo>
                      <a:pt x="227" y="91"/>
                    </a:moveTo>
                    <a:cubicBezTo>
                      <a:pt x="227" y="57"/>
                      <a:pt x="227" y="57"/>
                      <a:pt x="227" y="57"/>
                    </a:cubicBezTo>
                    <a:cubicBezTo>
                      <a:pt x="227" y="26"/>
                      <a:pt x="202" y="0"/>
                      <a:pt x="170" y="0"/>
                    </a:cubicBezTo>
                    <a:cubicBezTo>
                      <a:pt x="159" y="0"/>
                      <a:pt x="146" y="6"/>
                      <a:pt x="137" y="11"/>
                    </a:cubicBezTo>
                    <a:moveTo>
                      <a:pt x="203" y="91"/>
                    </a:moveTo>
                    <a:cubicBezTo>
                      <a:pt x="202" y="303"/>
                      <a:pt x="202" y="303"/>
                      <a:pt x="202" y="303"/>
                    </a:cubicBezTo>
                    <a:cubicBezTo>
                      <a:pt x="202" y="323"/>
                      <a:pt x="219" y="340"/>
                      <a:pt x="239" y="340"/>
                    </a:cubicBezTo>
                    <a:cubicBezTo>
                      <a:pt x="259" y="340"/>
                      <a:pt x="275" y="323"/>
                      <a:pt x="275" y="303"/>
                    </a:cubicBezTo>
                    <a:cubicBezTo>
                      <a:pt x="275" y="91"/>
                      <a:pt x="275" y="91"/>
                      <a:pt x="275" y="91"/>
                    </a:cubicBezTo>
                    <a:cubicBezTo>
                      <a:pt x="0" y="91"/>
                      <a:pt x="0" y="91"/>
                      <a:pt x="0" y="91"/>
                    </a:cubicBezTo>
                    <a:cubicBezTo>
                      <a:pt x="0" y="303"/>
                      <a:pt x="0" y="303"/>
                      <a:pt x="0" y="303"/>
                    </a:cubicBezTo>
                    <a:cubicBezTo>
                      <a:pt x="0" y="323"/>
                      <a:pt x="17" y="340"/>
                      <a:pt x="37" y="340"/>
                    </a:cubicBezTo>
                    <a:cubicBezTo>
                      <a:pt x="239" y="340"/>
                      <a:pt x="239" y="340"/>
                      <a:pt x="239" y="340"/>
                    </a:cubicBezTo>
                  </a:path>
                </a:pathLst>
              </a:custGeom>
              <a:grpFill/>
              <a:ln w="9525" cap="flat">
                <a:no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defTabSz="797509"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ndParaRPr>
              </a:p>
            </p:txBody>
          </p:sp>
        </p:grpSp>
        <p:grpSp>
          <p:nvGrpSpPr>
            <p:cNvPr id="51" name="Group 50">
              <a:extLst>
                <a:ext uri="{FF2B5EF4-FFF2-40B4-BE49-F238E27FC236}">
                  <a16:creationId xmlns:a16="http://schemas.microsoft.com/office/drawing/2014/main" xmlns="" id="{AFB8F827-3721-40EA-A17E-E20B13E6E732}"/>
                </a:ext>
              </a:extLst>
            </p:cNvPr>
            <p:cNvGrpSpPr/>
            <p:nvPr/>
          </p:nvGrpSpPr>
          <p:grpSpPr>
            <a:xfrm>
              <a:off x="5990336" y="1448904"/>
              <a:ext cx="562085" cy="562085"/>
              <a:chOff x="11261807" y="3805936"/>
              <a:chExt cx="510172" cy="510172"/>
            </a:xfrm>
            <a:grpFill/>
          </p:grpSpPr>
          <p:sp>
            <p:nvSpPr>
              <p:cNvPr id="52" name="Oval 51">
                <a:extLst>
                  <a:ext uri="{FF2B5EF4-FFF2-40B4-BE49-F238E27FC236}">
                    <a16:creationId xmlns:a16="http://schemas.microsoft.com/office/drawing/2014/main" xmlns="" id="{F5A29B7C-4FED-4500-96A0-5A818592749F}"/>
                  </a:ext>
                </a:extLst>
              </p:cNvPr>
              <p:cNvSpPr/>
              <p:nvPr/>
            </p:nvSpPr>
            <p:spPr bwMode="auto">
              <a:xfrm>
                <a:off x="11261807" y="3805936"/>
                <a:ext cx="510172" cy="510172"/>
              </a:xfrm>
              <a:prstGeom prst="ellipse">
                <a:avLst/>
              </a:prstGeom>
              <a:grp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algn="ctr" defTabSz="797278" fontAlgn="base">
                  <a:spcBef>
                    <a:spcPct val="0"/>
                  </a:spcBef>
                  <a:spcAft>
                    <a:spcPct val="0"/>
                  </a:spcAft>
                </a:pPr>
                <a:endParaRPr lang="en-US" sz="1711" kern="0">
                  <a:solidFill>
                    <a:prstClr val="white"/>
                  </a:solidFill>
                  <a:latin typeface="Segoe UI Semilight"/>
                </a:endParaRPr>
              </a:p>
            </p:txBody>
          </p:sp>
          <p:sp>
            <p:nvSpPr>
              <p:cNvPr id="53" name="speech_5" title="Icon of two overlapping chat bubbles">
                <a:extLst>
                  <a:ext uri="{FF2B5EF4-FFF2-40B4-BE49-F238E27FC236}">
                    <a16:creationId xmlns:a16="http://schemas.microsoft.com/office/drawing/2014/main" xmlns="" id="{FA038645-EE95-43FB-8822-B846CEBB8A09}"/>
                  </a:ext>
                </a:extLst>
              </p:cNvPr>
              <p:cNvSpPr>
                <a:spLocks noChangeAspect="1" noEditPoints="1"/>
              </p:cNvSpPr>
              <p:nvPr/>
            </p:nvSpPr>
            <p:spPr bwMode="auto">
              <a:xfrm>
                <a:off x="11396869" y="3973526"/>
                <a:ext cx="240049" cy="187693"/>
              </a:xfrm>
              <a:custGeom>
                <a:avLst/>
                <a:gdLst>
                  <a:gd name="T0" fmla="*/ 167 w 243"/>
                  <a:gd name="T1" fmla="*/ 56 h 190"/>
                  <a:gd name="T2" fmla="*/ 167 w 243"/>
                  <a:gd name="T3" fmla="*/ 114 h 190"/>
                  <a:gd name="T4" fmla="*/ 60 w 243"/>
                  <a:gd name="T5" fmla="*/ 114 h 190"/>
                  <a:gd name="T6" fmla="*/ 21 w 243"/>
                  <a:gd name="T7" fmla="*/ 155 h 190"/>
                  <a:gd name="T8" fmla="*/ 21 w 243"/>
                  <a:gd name="T9" fmla="*/ 114 h 190"/>
                  <a:gd name="T10" fmla="*/ 0 w 243"/>
                  <a:gd name="T11" fmla="*/ 114 h 190"/>
                  <a:gd name="T12" fmla="*/ 0 w 243"/>
                  <a:gd name="T13" fmla="*/ 0 h 190"/>
                  <a:gd name="T14" fmla="*/ 167 w 243"/>
                  <a:gd name="T15" fmla="*/ 0 h 190"/>
                  <a:gd name="T16" fmla="*/ 167 w 243"/>
                  <a:gd name="T17" fmla="*/ 56 h 190"/>
                  <a:gd name="T18" fmla="*/ 77 w 243"/>
                  <a:gd name="T19" fmla="*/ 114 h 190"/>
                  <a:gd name="T20" fmla="*/ 77 w 243"/>
                  <a:gd name="T21" fmla="*/ 150 h 190"/>
                  <a:gd name="T22" fmla="*/ 183 w 243"/>
                  <a:gd name="T23" fmla="*/ 150 h 190"/>
                  <a:gd name="T24" fmla="*/ 222 w 243"/>
                  <a:gd name="T25" fmla="*/ 190 h 190"/>
                  <a:gd name="T26" fmla="*/ 222 w 243"/>
                  <a:gd name="T27" fmla="*/ 150 h 190"/>
                  <a:gd name="T28" fmla="*/ 243 w 243"/>
                  <a:gd name="T29" fmla="*/ 150 h 190"/>
                  <a:gd name="T30" fmla="*/ 243 w 243"/>
                  <a:gd name="T31" fmla="*/ 36 h 190"/>
                  <a:gd name="T32" fmla="*/ 167 w 243"/>
                  <a:gd name="T33" fmla="*/ 3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3" h="190">
                    <a:moveTo>
                      <a:pt x="167" y="56"/>
                    </a:moveTo>
                    <a:lnTo>
                      <a:pt x="167" y="114"/>
                    </a:lnTo>
                    <a:lnTo>
                      <a:pt x="60" y="114"/>
                    </a:lnTo>
                    <a:lnTo>
                      <a:pt x="21" y="155"/>
                    </a:lnTo>
                    <a:lnTo>
                      <a:pt x="21" y="114"/>
                    </a:lnTo>
                    <a:lnTo>
                      <a:pt x="0" y="114"/>
                    </a:lnTo>
                    <a:lnTo>
                      <a:pt x="0" y="0"/>
                    </a:lnTo>
                    <a:lnTo>
                      <a:pt x="167" y="0"/>
                    </a:lnTo>
                    <a:lnTo>
                      <a:pt x="167" y="56"/>
                    </a:lnTo>
                    <a:moveTo>
                      <a:pt x="77" y="114"/>
                    </a:moveTo>
                    <a:lnTo>
                      <a:pt x="77" y="150"/>
                    </a:lnTo>
                    <a:lnTo>
                      <a:pt x="183" y="150"/>
                    </a:lnTo>
                    <a:lnTo>
                      <a:pt x="222" y="190"/>
                    </a:lnTo>
                    <a:lnTo>
                      <a:pt x="222" y="150"/>
                    </a:lnTo>
                    <a:lnTo>
                      <a:pt x="243" y="150"/>
                    </a:lnTo>
                    <a:lnTo>
                      <a:pt x="243" y="36"/>
                    </a:lnTo>
                    <a:lnTo>
                      <a:pt x="167" y="36"/>
                    </a:lnTo>
                  </a:path>
                </a:pathLst>
              </a:custGeom>
              <a:grpFill/>
              <a:ln w="12700" cap="flat">
                <a:no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defTabSz="797509"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ndParaRPr>
              </a:p>
            </p:txBody>
          </p:sp>
        </p:grpSp>
        <p:grpSp>
          <p:nvGrpSpPr>
            <p:cNvPr id="54" name="Group 53">
              <a:extLst>
                <a:ext uri="{FF2B5EF4-FFF2-40B4-BE49-F238E27FC236}">
                  <a16:creationId xmlns:a16="http://schemas.microsoft.com/office/drawing/2014/main" xmlns="" id="{B7A7DF2E-509F-43A5-B558-2AAC6D386401}"/>
                </a:ext>
              </a:extLst>
            </p:cNvPr>
            <p:cNvGrpSpPr/>
            <p:nvPr/>
          </p:nvGrpSpPr>
          <p:grpSpPr>
            <a:xfrm>
              <a:off x="7109285" y="2127539"/>
              <a:ext cx="625586" cy="625586"/>
              <a:chOff x="10942964" y="2551492"/>
              <a:chExt cx="567807" cy="567807"/>
            </a:xfrm>
            <a:grpFill/>
          </p:grpSpPr>
          <p:sp>
            <p:nvSpPr>
              <p:cNvPr id="55" name="Oval 54">
                <a:extLst>
                  <a:ext uri="{FF2B5EF4-FFF2-40B4-BE49-F238E27FC236}">
                    <a16:creationId xmlns:a16="http://schemas.microsoft.com/office/drawing/2014/main" xmlns="" id="{EB52CA64-8246-4CCF-9D4B-2A22397AC55E}"/>
                  </a:ext>
                </a:extLst>
              </p:cNvPr>
              <p:cNvSpPr/>
              <p:nvPr/>
            </p:nvSpPr>
            <p:spPr bwMode="auto">
              <a:xfrm>
                <a:off x="10942964" y="2551492"/>
                <a:ext cx="567807" cy="567807"/>
              </a:xfrm>
              <a:prstGeom prst="ellipse">
                <a:avLst/>
              </a:prstGeom>
              <a:grp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algn="ctr" defTabSz="797278" fontAlgn="base">
                  <a:spcBef>
                    <a:spcPct val="0"/>
                  </a:spcBef>
                  <a:spcAft>
                    <a:spcPct val="0"/>
                  </a:spcAft>
                </a:pPr>
                <a:endParaRPr lang="en-US" sz="1711" kern="0">
                  <a:solidFill>
                    <a:prstClr val="white"/>
                  </a:solidFill>
                  <a:latin typeface="Segoe UI Semilight"/>
                </a:endParaRPr>
              </a:p>
            </p:txBody>
          </p:sp>
          <p:sp>
            <p:nvSpPr>
              <p:cNvPr id="56" name="graph_9" title="Icon of a line chart with connected circles at varying points">
                <a:extLst>
                  <a:ext uri="{FF2B5EF4-FFF2-40B4-BE49-F238E27FC236}">
                    <a16:creationId xmlns:a16="http://schemas.microsoft.com/office/drawing/2014/main" xmlns="" id="{A1EB2260-0510-4F99-BA25-52AA4D196465}"/>
                  </a:ext>
                </a:extLst>
              </p:cNvPr>
              <p:cNvSpPr>
                <a:spLocks noChangeAspect="1" noEditPoints="1"/>
              </p:cNvSpPr>
              <p:nvPr/>
            </p:nvSpPr>
            <p:spPr bwMode="auto">
              <a:xfrm>
                <a:off x="11120074" y="2709141"/>
                <a:ext cx="251687" cy="227108"/>
              </a:xfrm>
              <a:custGeom>
                <a:avLst/>
                <a:gdLst>
                  <a:gd name="T0" fmla="*/ 352 w 352"/>
                  <a:gd name="T1" fmla="*/ 318 h 318"/>
                  <a:gd name="T2" fmla="*/ 0 w 352"/>
                  <a:gd name="T3" fmla="*/ 318 h 318"/>
                  <a:gd name="T4" fmla="*/ 0 w 352"/>
                  <a:gd name="T5" fmla="*/ 0 h 318"/>
                  <a:gd name="T6" fmla="*/ 266 w 352"/>
                  <a:gd name="T7" fmla="*/ 105 h 318"/>
                  <a:gd name="T8" fmla="*/ 286 w 352"/>
                  <a:gd name="T9" fmla="*/ 126 h 318"/>
                  <a:gd name="T10" fmla="*/ 307 w 352"/>
                  <a:gd name="T11" fmla="*/ 105 h 318"/>
                  <a:gd name="T12" fmla="*/ 286 w 352"/>
                  <a:gd name="T13" fmla="*/ 84 h 318"/>
                  <a:gd name="T14" fmla="*/ 266 w 352"/>
                  <a:gd name="T15" fmla="*/ 105 h 318"/>
                  <a:gd name="T16" fmla="*/ 57 w 352"/>
                  <a:gd name="T17" fmla="*/ 252 h 318"/>
                  <a:gd name="T18" fmla="*/ 100 w 352"/>
                  <a:gd name="T19" fmla="*/ 188 h 318"/>
                  <a:gd name="T20" fmla="*/ 200 w 352"/>
                  <a:gd name="T21" fmla="*/ 205 h 318"/>
                  <a:gd name="T22" fmla="*/ 134 w 352"/>
                  <a:gd name="T23" fmla="*/ 181 h 318"/>
                  <a:gd name="T24" fmla="*/ 236 w 352"/>
                  <a:gd name="T25" fmla="*/ 187 h 318"/>
                  <a:gd name="T26" fmla="*/ 276 w 352"/>
                  <a:gd name="T27" fmla="*/ 123 h 318"/>
                  <a:gd name="T28" fmla="*/ 200 w 352"/>
                  <a:gd name="T29" fmla="*/ 201 h 318"/>
                  <a:gd name="T30" fmla="*/ 221 w 352"/>
                  <a:gd name="T31" fmla="*/ 222 h 318"/>
                  <a:gd name="T32" fmla="*/ 241 w 352"/>
                  <a:gd name="T33" fmla="*/ 201 h 318"/>
                  <a:gd name="T34" fmla="*/ 221 w 352"/>
                  <a:gd name="T35" fmla="*/ 180 h 318"/>
                  <a:gd name="T36" fmla="*/ 200 w 352"/>
                  <a:gd name="T37" fmla="*/ 201 h 318"/>
                  <a:gd name="T38" fmla="*/ 200 w 352"/>
                  <a:gd name="T39" fmla="*/ 201 h 318"/>
                  <a:gd name="T40" fmla="*/ 94 w 352"/>
                  <a:gd name="T41" fmla="*/ 174 h 318"/>
                  <a:gd name="T42" fmla="*/ 115 w 352"/>
                  <a:gd name="T43" fmla="*/ 194 h 318"/>
                  <a:gd name="T44" fmla="*/ 136 w 352"/>
                  <a:gd name="T45" fmla="*/ 174 h 318"/>
                  <a:gd name="T46" fmla="*/ 115 w 352"/>
                  <a:gd name="T47" fmla="*/ 153 h 318"/>
                  <a:gd name="T48" fmla="*/ 94 w 352"/>
                  <a:gd name="T49" fmla="*/ 174 h 318"/>
                  <a:gd name="T50" fmla="*/ 94 w 352"/>
                  <a:gd name="T51" fmla="*/ 174 h 318"/>
                  <a:gd name="T52" fmla="*/ 25 w 352"/>
                  <a:gd name="T53" fmla="*/ 269 h 318"/>
                  <a:gd name="T54" fmla="*/ 46 w 352"/>
                  <a:gd name="T55" fmla="*/ 289 h 318"/>
                  <a:gd name="T56" fmla="*/ 66 w 352"/>
                  <a:gd name="T57" fmla="*/ 269 h 318"/>
                  <a:gd name="T58" fmla="*/ 46 w 352"/>
                  <a:gd name="T59" fmla="*/ 248 h 318"/>
                  <a:gd name="T60" fmla="*/ 25 w 352"/>
                  <a:gd name="T61" fmla="*/ 269 h 318"/>
                  <a:gd name="T62" fmla="*/ 25 w 352"/>
                  <a:gd name="T63" fmla="*/ 269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52" h="318">
                    <a:moveTo>
                      <a:pt x="352" y="318"/>
                    </a:moveTo>
                    <a:cubicBezTo>
                      <a:pt x="0" y="318"/>
                      <a:pt x="0" y="318"/>
                      <a:pt x="0" y="318"/>
                    </a:cubicBezTo>
                    <a:cubicBezTo>
                      <a:pt x="0" y="0"/>
                      <a:pt x="0" y="0"/>
                      <a:pt x="0" y="0"/>
                    </a:cubicBezTo>
                    <a:moveTo>
                      <a:pt x="266" y="105"/>
                    </a:moveTo>
                    <a:cubicBezTo>
                      <a:pt x="266" y="116"/>
                      <a:pt x="275" y="126"/>
                      <a:pt x="286" y="126"/>
                    </a:cubicBezTo>
                    <a:cubicBezTo>
                      <a:pt x="298" y="126"/>
                      <a:pt x="307" y="116"/>
                      <a:pt x="307" y="105"/>
                    </a:cubicBezTo>
                    <a:cubicBezTo>
                      <a:pt x="307" y="93"/>
                      <a:pt x="298" y="84"/>
                      <a:pt x="286" y="84"/>
                    </a:cubicBezTo>
                    <a:cubicBezTo>
                      <a:pt x="275" y="84"/>
                      <a:pt x="266" y="93"/>
                      <a:pt x="266" y="105"/>
                    </a:cubicBezTo>
                    <a:close/>
                    <a:moveTo>
                      <a:pt x="57" y="252"/>
                    </a:moveTo>
                    <a:cubicBezTo>
                      <a:pt x="100" y="188"/>
                      <a:pt x="100" y="188"/>
                      <a:pt x="100" y="188"/>
                    </a:cubicBezTo>
                    <a:moveTo>
                      <a:pt x="200" y="205"/>
                    </a:moveTo>
                    <a:cubicBezTo>
                      <a:pt x="134" y="181"/>
                      <a:pt x="134" y="181"/>
                      <a:pt x="134" y="181"/>
                    </a:cubicBezTo>
                    <a:moveTo>
                      <a:pt x="236" y="187"/>
                    </a:moveTo>
                    <a:cubicBezTo>
                      <a:pt x="276" y="123"/>
                      <a:pt x="276" y="123"/>
                      <a:pt x="276" y="123"/>
                    </a:cubicBezTo>
                    <a:moveTo>
                      <a:pt x="200" y="201"/>
                    </a:moveTo>
                    <a:cubicBezTo>
                      <a:pt x="200" y="213"/>
                      <a:pt x="209" y="222"/>
                      <a:pt x="221" y="222"/>
                    </a:cubicBezTo>
                    <a:cubicBezTo>
                      <a:pt x="232" y="222"/>
                      <a:pt x="241" y="213"/>
                      <a:pt x="241" y="201"/>
                    </a:cubicBezTo>
                    <a:cubicBezTo>
                      <a:pt x="241" y="190"/>
                      <a:pt x="232" y="180"/>
                      <a:pt x="221" y="180"/>
                    </a:cubicBezTo>
                    <a:cubicBezTo>
                      <a:pt x="209" y="180"/>
                      <a:pt x="200" y="190"/>
                      <a:pt x="200" y="201"/>
                    </a:cubicBezTo>
                    <a:cubicBezTo>
                      <a:pt x="200" y="201"/>
                      <a:pt x="200" y="201"/>
                      <a:pt x="200" y="201"/>
                    </a:cubicBezTo>
                    <a:moveTo>
                      <a:pt x="94" y="174"/>
                    </a:moveTo>
                    <a:cubicBezTo>
                      <a:pt x="94" y="185"/>
                      <a:pt x="104" y="194"/>
                      <a:pt x="115" y="194"/>
                    </a:cubicBezTo>
                    <a:cubicBezTo>
                      <a:pt x="127" y="194"/>
                      <a:pt x="136" y="185"/>
                      <a:pt x="136" y="174"/>
                    </a:cubicBezTo>
                    <a:cubicBezTo>
                      <a:pt x="136" y="162"/>
                      <a:pt x="127" y="153"/>
                      <a:pt x="115" y="153"/>
                    </a:cubicBezTo>
                    <a:cubicBezTo>
                      <a:pt x="104" y="153"/>
                      <a:pt x="94" y="162"/>
                      <a:pt x="94" y="174"/>
                    </a:cubicBezTo>
                    <a:cubicBezTo>
                      <a:pt x="94" y="174"/>
                      <a:pt x="94" y="174"/>
                      <a:pt x="94" y="174"/>
                    </a:cubicBezTo>
                    <a:moveTo>
                      <a:pt x="25" y="269"/>
                    </a:moveTo>
                    <a:cubicBezTo>
                      <a:pt x="25" y="280"/>
                      <a:pt x="34" y="289"/>
                      <a:pt x="46" y="289"/>
                    </a:cubicBezTo>
                    <a:cubicBezTo>
                      <a:pt x="57" y="289"/>
                      <a:pt x="66" y="280"/>
                      <a:pt x="66" y="269"/>
                    </a:cubicBezTo>
                    <a:cubicBezTo>
                      <a:pt x="66" y="257"/>
                      <a:pt x="57" y="248"/>
                      <a:pt x="46" y="248"/>
                    </a:cubicBezTo>
                    <a:cubicBezTo>
                      <a:pt x="34" y="248"/>
                      <a:pt x="25" y="257"/>
                      <a:pt x="25" y="269"/>
                    </a:cubicBezTo>
                    <a:cubicBezTo>
                      <a:pt x="25" y="269"/>
                      <a:pt x="25" y="269"/>
                      <a:pt x="25" y="269"/>
                    </a:cubicBezTo>
                  </a:path>
                </a:pathLst>
              </a:custGeom>
              <a:grpFill/>
              <a:ln w="15875" cap="flat">
                <a:no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defTabSz="797509"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ndParaRPr>
              </a:p>
            </p:txBody>
          </p:sp>
        </p:grpSp>
        <p:sp>
          <p:nvSpPr>
            <p:cNvPr id="59" name="Oval 58">
              <a:extLst>
                <a:ext uri="{FF2B5EF4-FFF2-40B4-BE49-F238E27FC236}">
                  <a16:creationId xmlns:a16="http://schemas.microsoft.com/office/drawing/2014/main" xmlns="" id="{3D6B5318-434F-4242-A844-963653CBC8BE}"/>
                </a:ext>
              </a:extLst>
            </p:cNvPr>
            <p:cNvSpPr/>
            <p:nvPr/>
          </p:nvSpPr>
          <p:spPr bwMode="auto">
            <a:xfrm>
              <a:off x="6465434" y="5221155"/>
              <a:ext cx="173974" cy="173974"/>
            </a:xfrm>
            <a:prstGeom prst="ellipse">
              <a:avLst/>
            </a:prstGeom>
            <a:grp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60" name="Oval 59">
              <a:extLst>
                <a:ext uri="{FF2B5EF4-FFF2-40B4-BE49-F238E27FC236}">
                  <a16:creationId xmlns:a16="http://schemas.microsoft.com/office/drawing/2014/main" xmlns="" id="{CBD50E63-3155-4D08-B872-246DC2CF58F9}"/>
                </a:ext>
              </a:extLst>
            </p:cNvPr>
            <p:cNvSpPr/>
            <p:nvPr/>
          </p:nvSpPr>
          <p:spPr bwMode="auto">
            <a:xfrm>
              <a:off x="7048063" y="1723835"/>
              <a:ext cx="122443" cy="122443"/>
            </a:xfrm>
            <a:prstGeom prst="ellipse">
              <a:avLst/>
            </a:prstGeom>
            <a:grp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61" name="Oval 60">
              <a:extLst>
                <a:ext uri="{FF2B5EF4-FFF2-40B4-BE49-F238E27FC236}">
                  <a16:creationId xmlns:a16="http://schemas.microsoft.com/office/drawing/2014/main" xmlns="" id="{4C1F5313-7C22-461D-8C01-7D0C9AF04084}"/>
                </a:ext>
              </a:extLst>
            </p:cNvPr>
            <p:cNvSpPr/>
            <p:nvPr/>
          </p:nvSpPr>
          <p:spPr bwMode="auto">
            <a:xfrm>
              <a:off x="4655490" y="4598005"/>
              <a:ext cx="122443" cy="122443"/>
            </a:xfrm>
            <a:prstGeom prst="ellipse">
              <a:avLst/>
            </a:prstGeom>
            <a:grp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cxnSp>
          <p:nvCxnSpPr>
            <p:cNvPr id="63" name="Straight Connector 62">
              <a:extLst>
                <a:ext uri="{FF2B5EF4-FFF2-40B4-BE49-F238E27FC236}">
                  <a16:creationId xmlns:a16="http://schemas.microsoft.com/office/drawing/2014/main" xmlns="" id="{95198740-59EB-44D5-BE6C-6845D05FED92}"/>
                </a:ext>
              </a:extLst>
            </p:cNvPr>
            <p:cNvCxnSpPr>
              <a:cxnSpLocks/>
              <a:stCxn id="49" idx="2"/>
              <a:endCxn id="46" idx="6"/>
            </p:cNvCxnSpPr>
            <p:nvPr/>
          </p:nvCxnSpPr>
          <p:spPr>
            <a:xfrm flipH="1" flipV="1">
              <a:off x="4654471" y="2987179"/>
              <a:ext cx="2854470" cy="460545"/>
            </a:xfrm>
            <a:prstGeom prst="line">
              <a:avLst/>
            </a:prstGeom>
            <a:grpFill/>
            <a:ln w="15875" cap="flat" cmpd="sng" algn="ctr">
              <a:noFill/>
              <a:prstDash val="solid"/>
              <a:headEnd type="none" w="lg" len="med"/>
              <a:tailEnd type="none" w="lg" len="med"/>
            </a:ln>
            <a:effectLst/>
          </p:spPr>
        </p:cxnSp>
        <p:cxnSp>
          <p:nvCxnSpPr>
            <p:cNvPr id="66" name="Straight Connector 65">
              <a:extLst>
                <a:ext uri="{FF2B5EF4-FFF2-40B4-BE49-F238E27FC236}">
                  <a16:creationId xmlns:a16="http://schemas.microsoft.com/office/drawing/2014/main" xmlns="" id="{1DF7C68A-F3CD-492E-B561-5AB996085BA9}"/>
                </a:ext>
              </a:extLst>
            </p:cNvPr>
            <p:cNvCxnSpPr>
              <a:cxnSpLocks/>
              <a:stCxn id="46" idx="4"/>
              <a:endCxn id="40" idx="0"/>
            </p:cNvCxnSpPr>
            <p:nvPr/>
          </p:nvCxnSpPr>
          <p:spPr>
            <a:xfrm>
              <a:off x="4420418" y="3221231"/>
              <a:ext cx="241501" cy="469950"/>
            </a:xfrm>
            <a:prstGeom prst="line">
              <a:avLst/>
            </a:prstGeom>
            <a:grpFill/>
            <a:ln w="15875" cap="flat" cmpd="sng" algn="ctr">
              <a:noFill/>
              <a:prstDash val="solid"/>
              <a:headEnd type="none" w="lg" len="med"/>
              <a:tailEnd type="none" w="lg" len="med"/>
            </a:ln>
            <a:effectLst/>
          </p:spPr>
        </p:cxnSp>
        <p:cxnSp>
          <p:nvCxnSpPr>
            <p:cNvPr id="68" name="Straight Connector 67">
              <a:extLst>
                <a:ext uri="{FF2B5EF4-FFF2-40B4-BE49-F238E27FC236}">
                  <a16:creationId xmlns:a16="http://schemas.microsoft.com/office/drawing/2014/main" xmlns="" id="{D9A0EC78-4268-4323-A8FA-0012E4A6F88C}"/>
                </a:ext>
              </a:extLst>
            </p:cNvPr>
            <p:cNvCxnSpPr>
              <a:cxnSpLocks/>
              <a:stCxn id="46" idx="7"/>
              <a:endCxn id="34" idx="3"/>
            </p:cNvCxnSpPr>
            <p:nvPr/>
          </p:nvCxnSpPr>
          <p:spPr>
            <a:xfrm flipV="1">
              <a:off x="4585918" y="2349646"/>
              <a:ext cx="376645" cy="472032"/>
            </a:xfrm>
            <a:prstGeom prst="line">
              <a:avLst/>
            </a:prstGeom>
            <a:grpFill/>
            <a:ln w="15875" cap="flat" cmpd="sng" algn="ctr">
              <a:noFill/>
              <a:prstDash val="solid"/>
              <a:headEnd type="none" w="lg" len="med"/>
              <a:tailEnd type="none" w="lg" len="med"/>
            </a:ln>
            <a:effectLst/>
          </p:spPr>
        </p:cxnSp>
        <p:cxnSp>
          <p:nvCxnSpPr>
            <p:cNvPr id="70" name="Straight Connector 69">
              <a:extLst>
                <a:ext uri="{FF2B5EF4-FFF2-40B4-BE49-F238E27FC236}">
                  <a16:creationId xmlns:a16="http://schemas.microsoft.com/office/drawing/2014/main" xmlns="" id="{BF9A1B1A-786F-48F6-BB4A-56D6EA6F0FBA}"/>
                </a:ext>
              </a:extLst>
            </p:cNvPr>
            <p:cNvCxnSpPr>
              <a:cxnSpLocks/>
              <a:stCxn id="40" idx="4"/>
              <a:endCxn id="61" idx="0"/>
            </p:cNvCxnSpPr>
            <p:nvPr/>
          </p:nvCxnSpPr>
          <p:spPr>
            <a:xfrm>
              <a:off x="4661919" y="4250498"/>
              <a:ext cx="54793" cy="347507"/>
            </a:xfrm>
            <a:prstGeom prst="line">
              <a:avLst/>
            </a:prstGeom>
            <a:grpFill/>
            <a:ln w="15875" cap="flat" cmpd="sng" algn="ctr">
              <a:noFill/>
              <a:prstDash val="solid"/>
              <a:headEnd type="none" w="lg" len="med"/>
              <a:tailEnd type="none" w="lg" len="med"/>
            </a:ln>
            <a:effectLst/>
          </p:spPr>
        </p:cxnSp>
        <p:cxnSp>
          <p:nvCxnSpPr>
            <p:cNvPr id="72" name="Straight Connector 71">
              <a:extLst>
                <a:ext uri="{FF2B5EF4-FFF2-40B4-BE49-F238E27FC236}">
                  <a16:creationId xmlns:a16="http://schemas.microsoft.com/office/drawing/2014/main" xmlns="" id="{FFD1272C-056F-4680-8889-65FF71304002}"/>
                </a:ext>
              </a:extLst>
            </p:cNvPr>
            <p:cNvCxnSpPr>
              <a:cxnSpLocks/>
              <a:stCxn id="40" idx="6"/>
              <a:endCxn id="43" idx="2"/>
            </p:cNvCxnSpPr>
            <p:nvPr/>
          </p:nvCxnSpPr>
          <p:spPr>
            <a:xfrm>
              <a:off x="4941579" y="3970840"/>
              <a:ext cx="2168692" cy="334414"/>
            </a:xfrm>
            <a:prstGeom prst="line">
              <a:avLst/>
            </a:prstGeom>
            <a:grpFill/>
            <a:ln w="15875" cap="flat" cmpd="sng" algn="ctr">
              <a:noFill/>
              <a:prstDash val="solid"/>
              <a:headEnd type="none" w="lg" len="med"/>
              <a:tailEnd type="none" w="lg" len="med"/>
            </a:ln>
            <a:effectLst/>
          </p:spPr>
        </p:cxnSp>
        <p:cxnSp>
          <p:nvCxnSpPr>
            <p:cNvPr id="74" name="Straight Connector 73">
              <a:extLst>
                <a:ext uri="{FF2B5EF4-FFF2-40B4-BE49-F238E27FC236}">
                  <a16:creationId xmlns:a16="http://schemas.microsoft.com/office/drawing/2014/main" xmlns="" id="{0617886C-C5B3-4E48-A5DC-BB86E07B521E}"/>
                </a:ext>
              </a:extLst>
            </p:cNvPr>
            <p:cNvCxnSpPr>
              <a:cxnSpLocks/>
              <a:stCxn id="40" idx="7"/>
            </p:cNvCxnSpPr>
            <p:nvPr/>
          </p:nvCxnSpPr>
          <p:spPr>
            <a:xfrm flipV="1">
              <a:off x="4859668" y="2015142"/>
              <a:ext cx="1411710" cy="1757949"/>
            </a:xfrm>
            <a:prstGeom prst="line">
              <a:avLst/>
            </a:prstGeom>
            <a:grpFill/>
            <a:ln w="15875" cap="flat" cmpd="sng" algn="ctr">
              <a:noFill/>
              <a:prstDash val="solid"/>
              <a:headEnd type="none" w="lg" len="med"/>
              <a:tailEnd type="none" w="lg" len="med"/>
            </a:ln>
            <a:effectLst/>
          </p:spPr>
        </p:cxnSp>
        <p:cxnSp>
          <p:nvCxnSpPr>
            <p:cNvPr id="76" name="Straight Connector 75">
              <a:extLst>
                <a:ext uri="{FF2B5EF4-FFF2-40B4-BE49-F238E27FC236}">
                  <a16:creationId xmlns:a16="http://schemas.microsoft.com/office/drawing/2014/main" xmlns="" id="{6C0C75D2-874F-46B4-A0ED-51F55A30962A}"/>
                </a:ext>
              </a:extLst>
            </p:cNvPr>
            <p:cNvCxnSpPr>
              <a:cxnSpLocks/>
              <a:stCxn id="34" idx="5"/>
              <a:endCxn id="55" idx="2"/>
            </p:cNvCxnSpPr>
            <p:nvPr/>
          </p:nvCxnSpPr>
          <p:spPr>
            <a:xfrm>
              <a:off x="5219364" y="2349646"/>
              <a:ext cx="1889921" cy="90686"/>
            </a:xfrm>
            <a:prstGeom prst="line">
              <a:avLst/>
            </a:prstGeom>
            <a:grpFill/>
            <a:ln w="15875" cap="flat" cmpd="sng" algn="ctr">
              <a:noFill/>
              <a:prstDash val="solid"/>
              <a:headEnd type="none" w="lg" len="med"/>
              <a:tailEnd type="none" w="lg" len="med"/>
            </a:ln>
            <a:effectLst/>
          </p:spPr>
        </p:cxnSp>
        <p:cxnSp>
          <p:nvCxnSpPr>
            <p:cNvPr id="78" name="Straight Connector 77">
              <a:extLst>
                <a:ext uri="{FF2B5EF4-FFF2-40B4-BE49-F238E27FC236}">
                  <a16:creationId xmlns:a16="http://schemas.microsoft.com/office/drawing/2014/main" xmlns="" id="{7D51A337-BB80-4C11-AC25-BF7CA5D4F886}"/>
                </a:ext>
              </a:extLst>
            </p:cNvPr>
            <p:cNvCxnSpPr>
              <a:cxnSpLocks/>
              <a:stCxn id="52" idx="6"/>
              <a:endCxn id="60" idx="2"/>
            </p:cNvCxnSpPr>
            <p:nvPr/>
          </p:nvCxnSpPr>
          <p:spPr>
            <a:xfrm>
              <a:off x="6552421" y="1729947"/>
              <a:ext cx="495642" cy="55110"/>
            </a:xfrm>
            <a:prstGeom prst="line">
              <a:avLst/>
            </a:prstGeom>
            <a:grpFill/>
            <a:ln w="15875" cap="flat" cmpd="sng" algn="ctr">
              <a:noFill/>
              <a:prstDash val="solid"/>
              <a:headEnd type="none" w="lg" len="med"/>
              <a:tailEnd type="none" w="lg" len="med"/>
            </a:ln>
            <a:effectLst/>
          </p:spPr>
        </p:cxnSp>
        <p:cxnSp>
          <p:nvCxnSpPr>
            <p:cNvPr id="80" name="Straight Connector 79">
              <a:extLst>
                <a:ext uri="{FF2B5EF4-FFF2-40B4-BE49-F238E27FC236}">
                  <a16:creationId xmlns:a16="http://schemas.microsoft.com/office/drawing/2014/main" xmlns="" id="{8C1BE9B6-08CF-432C-B6AE-2CF016999E65}"/>
                </a:ext>
              </a:extLst>
            </p:cNvPr>
            <p:cNvCxnSpPr>
              <a:cxnSpLocks/>
              <a:stCxn id="52" idx="2"/>
              <a:endCxn id="46" idx="6"/>
            </p:cNvCxnSpPr>
            <p:nvPr/>
          </p:nvCxnSpPr>
          <p:spPr>
            <a:xfrm flipH="1">
              <a:off x="4654471" y="1729946"/>
              <a:ext cx="1335865" cy="1257232"/>
            </a:xfrm>
            <a:prstGeom prst="line">
              <a:avLst/>
            </a:prstGeom>
            <a:grpFill/>
            <a:ln w="15875" cap="flat" cmpd="sng" algn="ctr">
              <a:noFill/>
              <a:prstDash val="solid"/>
              <a:headEnd type="none" w="lg" len="med"/>
              <a:tailEnd type="none" w="lg" len="med"/>
            </a:ln>
            <a:effectLst/>
          </p:spPr>
        </p:cxnSp>
        <p:cxnSp>
          <p:nvCxnSpPr>
            <p:cNvPr id="82" name="Straight Connector 81">
              <a:extLst>
                <a:ext uri="{FF2B5EF4-FFF2-40B4-BE49-F238E27FC236}">
                  <a16:creationId xmlns:a16="http://schemas.microsoft.com/office/drawing/2014/main" xmlns="" id="{33D32805-AC5A-478F-BE2A-D10AF94BF07B}"/>
                </a:ext>
              </a:extLst>
            </p:cNvPr>
            <p:cNvCxnSpPr>
              <a:cxnSpLocks/>
              <a:stCxn id="34" idx="4"/>
              <a:endCxn id="43" idx="1"/>
            </p:cNvCxnSpPr>
            <p:nvPr/>
          </p:nvCxnSpPr>
          <p:spPr>
            <a:xfrm>
              <a:off x="5090964" y="2402831"/>
              <a:ext cx="2101864" cy="1703114"/>
            </a:xfrm>
            <a:prstGeom prst="line">
              <a:avLst/>
            </a:prstGeom>
            <a:grpFill/>
            <a:ln w="15875" cap="flat" cmpd="sng" algn="ctr">
              <a:noFill/>
              <a:prstDash val="solid"/>
              <a:headEnd type="none" w="lg" len="med"/>
              <a:tailEnd type="none" w="lg" len="med"/>
            </a:ln>
            <a:effectLst/>
          </p:spPr>
        </p:cxnSp>
        <p:cxnSp>
          <p:nvCxnSpPr>
            <p:cNvPr id="84" name="Straight Connector 83">
              <a:extLst>
                <a:ext uri="{FF2B5EF4-FFF2-40B4-BE49-F238E27FC236}">
                  <a16:creationId xmlns:a16="http://schemas.microsoft.com/office/drawing/2014/main" xmlns="" id="{EFB3CE72-0DBF-44C6-A4B2-EB963DC695A7}"/>
                </a:ext>
              </a:extLst>
            </p:cNvPr>
            <p:cNvCxnSpPr>
              <a:cxnSpLocks/>
              <a:stCxn id="55" idx="4"/>
              <a:endCxn id="49" idx="0"/>
            </p:cNvCxnSpPr>
            <p:nvPr/>
          </p:nvCxnSpPr>
          <p:spPr>
            <a:xfrm>
              <a:off x="7422078" y="2753125"/>
              <a:ext cx="242885" cy="538577"/>
            </a:xfrm>
            <a:prstGeom prst="line">
              <a:avLst/>
            </a:prstGeom>
            <a:grpFill/>
            <a:ln w="15875" cap="flat" cmpd="sng" algn="ctr">
              <a:noFill/>
              <a:prstDash val="solid"/>
              <a:headEnd type="none" w="lg" len="med"/>
              <a:tailEnd type="none" w="lg" len="med"/>
            </a:ln>
            <a:effectLst/>
          </p:spPr>
        </p:cxnSp>
        <p:cxnSp>
          <p:nvCxnSpPr>
            <p:cNvPr id="86" name="Straight Connector 85">
              <a:extLst>
                <a:ext uri="{FF2B5EF4-FFF2-40B4-BE49-F238E27FC236}">
                  <a16:creationId xmlns:a16="http://schemas.microsoft.com/office/drawing/2014/main" xmlns="" id="{1E2C34EC-BF8D-4F63-8D73-AB266773B21F}"/>
                </a:ext>
              </a:extLst>
            </p:cNvPr>
            <p:cNvCxnSpPr>
              <a:cxnSpLocks/>
              <a:stCxn id="55" idx="3"/>
              <a:endCxn id="59" idx="0"/>
            </p:cNvCxnSpPr>
            <p:nvPr/>
          </p:nvCxnSpPr>
          <p:spPr>
            <a:xfrm flipH="1">
              <a:off x="6552421" y="2661510"/>
              <a:ext cx="648479" cy="2559645"/>
            </a:xfrm>
            <a:prstGeom prst="line">
              <a:avLst/>
            </a:prstGeom>
            <a:grpFill/>
            <a:ln w="15875" cap="flat" cmpd="sng" algn="ctr">
              <a:noFill/>
              <a:prstDash val="solid"/>
              <a:headEnd type="none" w="lg" len="med"/>
              <a:tailEnd type="none" w="lg" len="med"/>
            </a:ln>
            <a:effectLst/>
          </p:spPr>
        </p:cxnSp>
        <p:cxnSp>
          <p:nvCxnSpPr>
            <p:cNvPr id="88" name="Straight Connector 87">
              <a:extLst>
                <a:ext uri="{FF2B5EF4-FFF2-40B4-BE49-F238E27FC236}">
                  <a16:creationId xmlns:a16="http://schemas.microsoft.com/office/drawing/2014/main" xmlns="" id="{44FA4A64-BD49-4920-9520-2E3BFD939245}"/>
                </a:ext>
              </a:extLst>
            </p:cNvPr>
            <p:cNvCxnSpPr>
              <a:cxnSpLocks/>
              <a:stCxn id="52" idx="5"/>
              <a:endCxn id="55" idx="1"/>
            </p:cNvCxnSpPr>
            <p:nvPr/>
          </p:nvCxnSpPr>
          <p:spPr>
            <a:xfrm>
              <a:off x="6470106" y="1928674"/>
              <a:ext cx="730794" cy="290480"/>
            </a:xfrm>
            <a:prstGeom prst="line">
              <a:avLst/>
            </a:prstGeom>
            <a:grpFill/>
            <a:ln w="15875" cap="flat" cmpd="sng" algn="ctr">
              <a:noFill/>
              <a:prstDash val="solid"/>
              <a:headEnd type="none" w="lg" len="med"/>
              <a:tailEnd type="none" w="lg" len="med"/>
            </a:ln>
            <a:effectLst/>
          </p:spPr>
        </p:cxnSp>
        <p:cxnSp>
          <p:nvCxnSpPr>
            <p:cNvPr id="92" name="Straight Connector 91">
              <a:extLst>
                <a:ext uri="{FF2B5EF4-FFF2-40B4-BE49-F238E27FC236}">
                  <a16:creationId xmlns:a16="http://schemas.microsoft.com/office/drawing/2014/main" xmlns="" id="{8BCB41AE-88CF-4B3F-8644-DE07D940B74B}"/>
                </a:ext>
              </a:extLst>
            </p:cNvPr>
            <p:cNvCxnSpPr>
              <a:cxnSpLocks/>
              <a:stCxn id="52" idx="3"/>
              <a:endCxn id="37" idx="0"/>
            </p:cNvCxnSpPr>
            <p:nvPr/>
          </p:nvCxnSpPr>
          <p:spPr>
            <a:xfrm flipH="1">
              <a:off x="5672361" y="1928674"/>
              <a:ext cx="400290" cy="2476861"/>
            </a:xfrm>
            <a:prstGeom prst="line">
              <a:avLst/>
            </a:prstGeom>
            <a:grpFill/>
            <a:ln w="15875" cap="flat" cmpd="sng" algn="ctr">
              <a:noFill/>
              <a:prstDash val="solid"/>
              <a:headEnd type="none" w="lg" len="med"/>
              <a:tailEnd type="none" w="lg" len="med"/>
            </a:ln>
            <a:effectLst/>
          </p:spPr>
        </p:cxnSp>
        <p:cxnSp>
          <p:nvCxnSpPr>
            <p:cNvPr id="94" name="Straight Connector 93">
              <a:extLst>
                <a:ext uri="{FF2B5EF4-FFF2-40B4-BE49-F238E27FC236}">
                  <a16:creationId xmlns:a16="http://schemas.microsoft.com/office/drawing/2014/main" xmlns="" id="{4D182482-D59F-4C40-9761-46C87C6A2D4D}"/>
                </a:ext>
              </a:extLst>
            </p:cNvPr>
            <p:cNvCxnSpPr>
              <a:cxnSpLocks/>
              <a:stCxn id="40" idx="5"/>
              <a:endCxn id="37" idx="2"/>
            </p:cNvCxnSpPr>
            <p:nvPr/>
          </p:nvCxnSpPr>
          <p:spPr>
            <a:xfrm>
              <a:off x="4859668" y="4168588"/>
              <a:ext cx="631107" cy="418532"/>
            </a:xfrm>
            <a:prstGeom prst="line">
              <a:avLst/>
            </a:prstGeom>
            <a:grpFill/>
            <a:ln w="15875" cap="flat" cmpd="sng" algn="ctr">
              <a:noFill/>
              <a:prstDash val="solid"/>
              <a:headEnd type="none" w="lg" len="med"/>
              <a:tailEnd type="none" w="lg" len="med"/>
            </a:ln>
            <a:effectLst/>
          </p:spPr>
        </p:cxnSp>
        <p:cxnSp>
          <p:nvCxnSpPr>
            <p:cNvPr id="96" name="Straight Connector 95">
              <a:extLst>
                <a:ext uri="{FF2B5EF4-FFF2-40B4-BE49-F238E27FC236}">
                  <a16:creationId xmlns:a16="http://schemas.microsoft.com/office/drawing/2014/main" xmlns="" id="{B3B9411E-429A-4738-B96B-63D1D7F37247}"/>
                </a:ext>
              </a:extLst>
            </p:cNvPr>
            <p:cNvCxnSpPr>
              <a:cxnSpLocks/>
              <a:stCxn id="43" idx="3"/>
              <a:endCxn id="59" idx="7"/>
            </p:cNvCxnSpPr>
            <p:nvPr/>
          </p:nvCxnSpPr>
          <p:spPr>
            <a:xfrm flipH="1">
              <a:off x="6613930" y="4504563"/>
              <a:ext cx="578898" cy="742070"/>
            </a:xfrm>
            <a:prstGeom prst="line">
              <a:avLst/>
            </a:prstGeom>
            <a:grpFill/>
            <a:ln w="15875" cap="flat" cmpd="sng" algn="ctr">
              <a:noFill/>
              <a:prstDash val="solid"/>
              <a:headEnd type="none" w="lg" len="med"/>
              <a:tailEnd type="none" w="lg" len="med"/>
            </a:ln>
            <a:effectLst/>
          </p:spPr>
        </p:cxnSp>
        <p:cxnSp>
          <p:nvCxnSpPr>
            <p:cNvPr id="98" name="Straight Connector 97">
              <a:extLst>
                <a:ext uri="{FF2B5EF4-FFF2-40B4-BE49-F238E27FC236}">
                  <a16:creationId xmlns:a16="http://schemas.microsoft.com/office/drawing/2014/main" xmlns="" id="{2AF16D24-9B0D-41DD-96E7-96A099423F0E}"/>
                </a:ext>
              </a:extLst>
            </p:cNvPr>
            <p:cNvCxnSpPr>
              <a:cxnSpLocks/>
              <a:stCxn id="43" idx="0"/>
              <a:endCxn id="49" idx="3"/>
            </p:cNvCxnSpPr>
            <p:nvPr/>
          </p:nvCxnSpPr>
          <p:spPr>
            <a:xfrm flipV="1">
              <a:off x="7392138" y="3558048"/>
              <a:ext cx="162501" cy="465340"/>
            </a:xfrm>
            <a:prstGeom prst="line">
              <a:avLst/>
            </a:prstGeom>
            <a:grpFill/>
            <a:ln w="15875" cap="flat" cmpd="sng" algn="ctr">
              <a:noFill/>
              <a:prstDash val="solid"/>
              <a:headEnd type="none" w="lg" len="med"/>
              <a:tailEnd type="none" w="lg" len="med"/>
            </a:ln>
            <a:effectLst/>
          </p:spPr>
        </p:cxnSp>
        <p:cxnSp>
          <p:nvCxnSpPr>
            <p:cNvPr id="100" name="Straight Connector 99">
              <a:extLst>
                <a:ext uri="{FF2B5EF4-FFF2-40B4-BE49-F238E27FC236}">
                  <a16:creationId xmlns:a16="http://schemas.microsoft.com/office/drawing/2014/main" xmlns="" id="{491C639F-6728-4DC1-BDB1-8D99B808B743}"/>
                </a:ext>
              </a:extLst>
            </p:cNvPr>
            <p:cNvCxnSpPr>
              <a:cxnSpLocks/>
              <a:stCxn id="52" idx="5"/>
              <a:endCxn id="43" idx="0"/>
            </p:cNvCxnSpPr>
            <p:nvPr/>
          </p:nvCxnSpPr>
          <p:spPr>
            <a:xfrm>
              <a:off x="6470107" y="1928673"/>
              <a:ext cx="922031" cy="2094715"/>
            </a:xfrm>
            <a:prstGeom prst="line">
              <a:avLst/>
            </a:prstGeom>
            <a:grpFill/>
            <a:ln w="15875" cap="flat" cmpd="sng" algn="ctr">
              <a:noFill/>
              <a:prstDash val="solid"/>
              <a:headEnd type="none" w="lg" len="med"/>
              <a:tailEnd type="none" w="lg" len="med"/>
            </a:ln>
            <a:effectLst/>
          </p:spPr>
        </p:cxnSp>
        <p:cxnSp>
          <p:nvCxnSpPr>
            <p:cNvPr id="107" name="Straight Connector 106">
              <a:extLst>
                <a:ext uri="{FF2B5EF4-FFF2-40B4-BE49-F238E27FC236}">
                  <a16:creationId xmlns:a16="http://schemas.microsoft.com/office/drawing/2014/main" xmlns="" id="{AF80A120-AF0B-4843-8585-C12D6407AB5F}"/>
                </a:ext>
              </a:extLst>
            </p:cNvPr>
            <p:cNvCxnSpPr>
              <a:cxnSpLocks/>
              <a:stCxn id="34" idx="4"/>
              <a:endCxn id="40" idx="0"/>
            </p:cNvCxnSpPr>
            <p:nvPr/>
          </p:nvCxnSpPr>
          <p:spPr>
            <a:xfrm flipH="1">
              <a:off x="4661919" y="2402831"/>
              <a:ext cx="429044" cy="1288350"/>
            </a:xfrm>
            <a:prstGeom prst="line">
              <a:avLst/>
            </a:prstGeom>
            <a:grpFill/>
            <a:ln w="15875" cap="flat" cmpd="sng" algn="ctr">
              <a:noFill/>
              <a:prstDash val="solid"/>
              <a:headEnd type="none" w="lg" len="med"/>
              <a:tailEnd type="none" w="lg" len="med"/>
            </a:ln>
            <a:effectLst/>
          </p:spPr>
        </p:cxnSp>
      </p:grpSp>
      <p:sp>
        <p:nvSpPr>
          <p:cNvPr id="5" name="TextBox 4">
            <a:extLst>
              <a:ext uri="{FF2B5EF4-FFF2-40B4-BE49-F238E27FC236}">
                <a16:creationId xmlns:a16="http://schemas.microsoft.com/office/drawing/2014/main" xmlns="" id="{2701C357-286B-45F3-A70C-A9A4D547F677}"/>
              </a:ext>
            </a:extLst>
          </p:cNvPr>
          <p:cNvSpPr txBox="1"/>
          <p:nvPr/>
        </p:nvSpPr>
        <p:spPr>
          <a:xfrm>
            <a:off x="8087465" y="4876819"/>
            <a:ext cx="1854995" cy="307777"/>
          </a:xfrm>
          <a:prstGeom prst="rect">
            <a:avLst/>
          </a:prstGeom>
          <a:noFill/>
        </p:spPr>
        <p:txBody>
          <a:bodyPr wrap="none" lIns="0" tIns="0" rIns="0" bIns="0" rtlCol="0">
            <a:spAutoFit/>
          </a:bodyPr>
          <a:lstStyle/>
          <a:p>
            <a:pPr algn="ctr" defTabSz="430252">
              <a:defRPr/>
            </a:pPr>
            <a:r>
              <a:rPr lang="en-US" sz="2000" kern="0" spc="-24">
                <a:latin typeface="Segoe UI Semibold"/>
                <a:cs typeface="Segoe UI Semilight" panose="020B0402040204020203" pitchFamily="34" charset="0"/>
              </a:rPr>
              <a:t>Microsoft Graph</a:t>
            </a:r>
          </a:p>
        </p:txBody>
      </p:sp>
      <p:sp>
        <p:nvSpPr>
          <p:cNvPr id="139" name="Rectangle 138">
            <a:extLst>
              <a:ext uri="{FF2B5EF4-FFF2-40B4-BE49-F238E27FC236}">
                <a16:creationId xmlns:a16="http://schemas.microsoft.com/office/drawing/2014/main" xmlns="" id="{E948C62D-96A0-4E6A-B68D-243EE541616F}"/>
              </a:ext>
            </a:extLst>
          </p:cNvPr>
          <p:cNvSpPr/>
          <p:nvPr/>
        </p:nvSpPr>
        <p:spPr bwMode="auto">
          <a:xfrm>
            <a:off x="6735847" y="5379899"/>
            <a:ext cx="4555893" cy="483828"/>
          </a:xfrm>
          <a:prstGeom prst="rect">
            <a:avLst/>
          </a:prstGeom>
          <a:solidFill>
            <a:schemeClr val="bg1">
              <a:alpha val="25000"/>
            </a:schemeClr>
          </a:solidFill>
          <a:ln>
            <a:noFill/>
            <a:headEnd type="none" w="med" len="med"/>
            <a:tailEnd type="none" w="med" len="med"/>
          </a:ln>
          <a:effectLst>
            <a:outerShdw blurRad="1143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gradFill>
                <a:gsLst>
                  <a:gs pos="0">
                    <a:srgbClr val="FFFFFF"/>
                  </a:gs>
                  <a:gs pos="100000">
                    <a:srgbClr val="FFFFFF"/>
                  </a:gs>
                </a:gsLst>
                <a:lin ang="5400000" scaled="0"/>
              </a:gradFill>
              <a:cs typeface="Segoe UI" pitchFamily="34" charset="0"/>
            </a:endParaRPr>
          </a:p>
        </p:txBody>
      </p:sp>
      <p:sp>
        <p:nvSpPr>
          <p:cNvPr id="117" name="Rectangle 116">
            <a:extLst>
              <a:ext uri="{FF2B5EF4-FFF2-40B4-BE49-F238E27FC236}">
                <a16:creationId xmlns:a16="http://schemas.microsoft.com/office/drawing/2014/main" xmlns="" id="{B6B345D3-B71A-426F-8148-DDD502560671}"/>
              </a:ext>
            </a:extLst>
          </p:cNvPr>
          <p:cNvSpPr/>
          <p:nvPr/>
        </p:nvSpPr>
        <p:spPr bwMode="auto">
          <a:xfrm>
            <a:off x="6741696" y="5379094"/>
            <a:ext cx="4548288" cy="484632"/>
          </a:xfrm>
          <a:prstGeom prst="rect">
            <a:avLst/>
          </a:prstGeom>
          <a:solidFill>
            <a:schemeClr val="accent2">
              <a:alpha val="25000"/>
            </a:schemeClr>
          </a:solidFill>
          <a:ln>
            <a:noFill/>
            <a:headEnd type="none" w="med" len="med"/>
            <a:tailEnd type="none" w="med" len="med"/>
          </a:ln>
          <a:effectLst>
            <a:outerShdw blurRad="1143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gradFill>
                <a:gsLst>
                  <a:gs pos="0">
                    <a:srgbClr val="FFFFFF"/>
                  </a:gs>
                  <a:gs pos="100000">
                    <a:srgbClr val="FFFFFF"/>
                  </a:gs>
                </a:gsLst>
                <a:lin ang="5400000" scaled="0"/>
              </a:gradFill>
              <a:cs typeface="Segoe UI" pitchFamily="34" charset="0"/>
            </a:endParaRPr>
          </a:p>
        </p:txBody>
      </p:sp>
      <p:sp>
        <p:nvSpPr>
          <p:cNvPr id="102" name="TextBox 101">
            <a:extLst>
              <a:ext uri="{FF2B5EF4-FFF2-40B4-BE49-F238E27FC236}">
                <a16:creationId xmlns:a16="http://schemas.microsoft.com/office/drawing/2014/main" xmlns="" id="{7E0DAF57-E15F-4F6C-BE9E-383863BCD01B}"/>
              </a:ext>
            </a:extLst>
          </p:cNvPr>
          <p:cNvSpPr txBox="1"/>
          <p:nvPr/>
        </p:nvSpPr>
        <p:spPr>
          <a:xfrm>
            <a:off x="4227804" y="5239837"/>
            <a:ext cx="1834412" cy="307777"/>
          </a:xfrm>
          <a:prstGeom prst="rect">
            <a:avLst/>
          </a:prstGeom>
          <a:noFill/>
        </p:spPr>
        <p:txBody>
          <a:bodyPr wrap="none" lIns="0" tIns="0" rIns="0" bIns="0" rtlCol="0">
            <a:spAutoFit/>
          </a:bodyPr>
          <a:lstStyle/>
          <a:p>
            <a:pPr marL="0" marR="0" lvl="0" indent="0" algn="ctr" defTabSz="896386" rtl="0" eaLnBrk="1" fontAlgn="auto" latinLnBrk="0" hangingPunct="1">
              <a:spcBef>
                <a:spcPts val="0"/>
              </a:spcBef>
              <a:buClrTx/>
              <a:buSzTx/>
              <a:buFontTx/>
              <a:buNone/>
              <a:tabLst/>
              <a:defRPr/>
            </a:pPr>
            <a:r>
              <a:rPr kumimoji="0" lang="en-US" sz="2000" b="0" i="0" u="none" strike="noStrike" kern="0" cap="none" spc="-49" normalizeH="0" baseline="0" noProof="0">
                <a:ln>
                  <a:noFill/>
                </a:ln>
                <a:gradFill>
                  <a:gsLst>
                    <a:gs pos="0">
                      <a:schemeClr val="tx1"/>
                    </a:gs>
                    <a:gs pos="100000">
                      <a:schemeClr val="tx1"/>
                    </a:gs>
                  </a:gsLst>
                  <a:lin ang="5400000" scaled="1"/>
                </a:gradFill>
                <a:effectLst/>
                <a:uLnTx/>
                <a:uFillTx/>
                <a:latin typeface="+mj-lt"/>
                <a:cs typeface="Segoe UI Semilight" panose="020B0402040204020203" pitchFamily="34" charset="0"/>
              </a:rPr>
              <a:t>Intelligent Cloud</a:t>
            </a:r>
          </a:p>
        </p:txBody>
      </p:sp>
      <p:sp>
        <p:nvSpPr>
          <p:cNvPr id="103" name="TextBox 102">
            <a:extLst>
              <a:ext uri="{FF2B5EF4-FFF2-40B4-BE49-F238E27FC236}">
                <a16:creationId xmlns:a16="http://schemas.microsoft.com/office/drawing/2014/main" xmlns="" id="{86CEDEA9-255C-40BA-AE92-5B9D3FDF60EE}"/>
              </a:ext>
            </a:extLst>
          </p:cNvPr>
          <p:cNvSpPr txBox="1"/>
          <p:nvPr/>
        </p:nvSpPr>
        <p:spPr>
          <a:xfrm>
            <a:off x="4277561" y="3000402"/>
            <a:ext cx="1734899" cy="307777"/>
          </a:xfrm>
          <a:prstGeom prst="rect">
            <a:avLst/>
          </a:prstGeom>
          <a:noFill/>
        </p:spPr>
        <p:txBody>
          <a:bodyPr wrap="none" lIns="0" tIns="0" rIns="0" bIns="0" rtlCol="0">
            <a:spAutoFit/>
          </a:bodyPr>
          <a:lstStyle/>
          <a:p>
            <a:pPr marL="0" marR="0" lvl="0" indent="0" algn="ctr" defTabSz="896386" rtl="0" eaLnBrk="1" fontAlgn="auto" latinLnBrk="0" hangingPunct="1">
              <a:spcBef>
                <a:spcPts val="0"/>
              </a:spcBef>
              <a:buClrTx/>
              <a:buSzTx/>
              <a:buFontTx/>
              <a:buNone/>
              <a:tabLst/>
              <a:defRPr/>
            </a:pPr>
            <a:r>
              <a:rPr kumimoji="0" lang="en-US" sz="2000" b="0" i="0" u="none" strike="noStrike" kern="0" cap="none" spc="-49" normalizeH="0" baseline="0" noProof="0">
                <a:ln>
                  <a:noFill/>
                </a:ln>
                <a:gradFill>
                  <a:gsLst>
                    <a:gs pos="0">
                      <a:schemeClr val="tx1"/>
                    </a:gs>
                    <a:gs pos="100000">
                      <a:schemeClr val="tx1"/>
                    </a:gs>
                  </a:gsLst>
                  <a:lin ang="5400000" scaled="1"/>
                </a:gradFill>
                <a:effectLst/>
                <a:uLnTx/>
                <a:uFillTx/>
                <a:latin typeface="+mj-lt"/>
                <a:cs typeface="Segoe UI Semilight" panose="020B0402040204020203" pitchFamily="34" charset="0"/>
              </a:rPr>
              <a:t>Intelligent Edge</a:t>
            </a:r>
          </a:p>
        </p:txBody>
      </p:sp>
      <p:sp>
        <p:nvSpPr>
          <p:cNvPr id="114" name="TextBox 113">
            <a:extLst>
              <a:ext uri="{FF2B5EF4-FFF2-40B4-BE49-F238E27FC236}">
                <a16:creationId xmlns:a16="http://schemas.microsoft.com/office/drawing/2014/main" xmlns="" id="{5D283700-2FFD-44AC-B2B7-1E09807CF4F8}"/>
              </a:ext>
            </a:extLst>
          </p:cNvPr>
          <p:cNvSpPr txBox="1"/>
          <p:nvPr/>
        </p:nvSpPr>
        <p:spPr>
          <a:xfrm>
            <a:off x="7994136" y="5472683"/>
            <a:ext cx="2031711" cy="307777"/>
          </a:xfrm>
          <a:prstGeom prst="rect">
            <a:avLst/>
          </a:prstGeom>
          <a:noFill/>
        </p:spPr>
        <p:txBody>
          <a:bodyPr wrap="none" lIns="0" tIns="0" rIns="0" bIns="0" rtlCol="0">
            <a:spAutoFit/>
          </a:bodyPr>
          <a:lstStyle/>
          <a:p>
            <a:pPr algn="ctr" defTabSz="430252">
              <a:defRPr/>
            </a:pPr>
            <a:r>
              <a:rPr lang="en-US" sz="2000" kern="0" spc="-24">
                <a:latin typeface="Segoe UI Semibold"/>
                <a:cs typeface="Segoe UI Semilight" panose="020B0402040204020203" pitchFamily="34" charset="0"/>
              </a:rPr>
              <a:t>Microsoft Identity</a:t>
            </a:r>
          </a:p>
        </p:txBody>
      </p:sp>
      <p:sp>
        <p:nvSpPr>
          <p:cNvPr id="129" name="Rectangle 128">
            <a:extLst>
              <a:ext uri="{FF2B5EF4-FFF2-40B4-BE49-F238E27FC236}">
                <a16:creationId xmlns:a16="http://schemas.microsoft.com/office/drawing/2014/main" xmlns="" id="{5C7588BC-5CA5-4EA6-A25A-FF7A051303B4}"/>
              </a:ext>
            </a:extLst>
          </p:cNvPr>
          <p:cNvSpPr/>
          <p:nvPr/>
        </p:nvSpPr>
        <p:spPr bwMode="auto">
          <a:xfrm>
            <a:off x="7926979" y="1436688"/>
            <a:ext cx="1018298" cy="2842269"/>
          </a:xfrm>
          <a:prstGeom prst="rect">
            <a:avLst/>
          </a:prstGeom>
          <a:solidFill>
            <a:srgbClr val="FFFFFF"/>
          </a:solidFill>
          <a:ln>
            <a:noFill/>
            <a:headEnd type="none" w="med" len="med"/>
            <a:tailEnd type="none" w="med" len="med"/>
          </a:ln>
          <a:effectLst>
            <a:outerShdw blurRad="127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gradFill>
                <a:gsLst>
                  <a:gs pos="0">
                    <a:srgbClr val="FFFFFF"/>
                  </a:gs>
                  <a:gs pos="100000">
                    <a:srgbClr val="FFFFFF"/>
                  </a:gs>
                </a:gsLst>
                <a:lin ang="5400000" scaled="0"/>
              </a:gradFill>
              <a:cs typeface="Segoe UI" pitchFamily="34" charset="0"/>
            </a:endParaRPr>
          </a:p>
        </p:txBody>
      </p:sp>
      <p:sp>
        <p:nvSpPr>
          <p:cNvPr id="133" name="Rectangle 132">
            <a:extLst>
              <a:ext uri="{FF2B5EF4-FFF2-40B4-BE49-F238E27FC236}">
                <a16:creationId xmlns:a16="http://schemas.microsoft.com/office/drawing/2014/main" xmlns="" id="{96F07114-FC4F-45B1-90D2-BB9ABF7EC9DA}"/>
              </a:ext>
            </a:extLst>
          </p:cNvPr>
          <p:cNvSpPr/>
          <p:nvPr/>
        </p:nvSpPr>
        <p:spPr bwMode="auto">
          <a:xfrm>
            <a:off x="9103516" y="1436688"/>
            <a:ext cx="1018298" cy="2842269"/>
          </a:xfrm>
          <a:prstGeom prst="rect">
            <a:avLst/>
          </a:prstGeom>
          <a:solidFill>
            <a:srgbClr val="FFFFFF"/>
          </a:solidFill>
          <a:ln>
            <a:noFill/>
            <a:headEnd type="none" w="med" len="med"/>
            <a:tailEnd type="none" w="med" len="med"/>
          </a:ln>
          <a:effectLst>
            <a:outerShdw blurRad="127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gradFill>
                <a:gsLst>
                  <a:gs pos="0">
                    <a:srgbClr val="FFFFFF"/>
                  </a:gs>
                  <a:gs pos="100000">
                    <a:srgbClr val="FFFFFF"/>
                  </a:gs>
                </a:gsLst>
                <a:lin ang="5400000" scaled="0"/>
              </a:gradFill>
              <a:cs typeface="Segoe UI" pitchFamily="34" charset="0"/>
            </a:endParaRPr>
          </a:p>
        </p:txBody>
      </p:sp>
      <p:sp>
        <p:nvSpPr>
          <p:cNvPr id="134" name="Rectangle 133">
            <a:extLst>
              <a:ext uri="{FF2B5EF4-FFF2-40B4-BE49-F238E27FC236}">
                <a16:creationId xmlns:a16="http://schemas.microsoft.com/office/drawing/2014/main" xmlns="" id="{B787B6A6-6DC4-4F75-9CA7-75DA6E9A1EB9}"/>
              </a:ext>
            </a:extLst>
          </p:cNvPr>
          <p:cNvSpPr/>
          <p:nvPr/>
        </p:nvSpPr>
        <p:spPr bwMode="auto">
          <a:xfrm>
            <a:off x="10271686" y="1436688"/>
            <a:ext cx="1018298" cy="2842269"/>
          </a:xfrm>
          <a:prstGeom prst="rect">
            <a:avLst/>
          </a:prstGeom>
          <a:solidFill>
            <a:srgbClr val="FFFFFF"/>
          </a:solidFill>
          <a:ln>
            <a:noFill/>
            <a:headEnd type="none" w="med" len="med"/>
            <a:tailEnd type="none" w="med" len="med"/>
          </a:ln>
          <a:effectLst>
            <a:outerShdw blurRad="127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gradFill>
                <a:gsLst>
                  <a:gs pos="0">
                    <a:srgbClr val="FFFFFF"/>
                  </a:gs>
                  <a:gs pos="100000">
                    <a:srgbClr val="FFFFFF"/>
                  </a:gs>
                </a:gsLst>
                <a:lin ang="5400000" scaled="0"/>
              </a:gradFill>
              <a:cs typeface="Segoe UI" pitchFamily="34" charset="0"/>
            </a:endParaRPr>
          </a:p>
        </p:txBody>
      </p:sp>
      <p:sp>
        <p:nvSpPr>
          <p:cNvPr id="3" name="Rectangle 2">
            <a:extLst>
              <a:ext uri="{FF2B5EF4-FFF2-40B4-BE49-F238E27FC236}">
                <a16:creationId xmlns:a16="http://schemas.microsoft.com/office/drawing/2014/main" xmlns="" id="{2B07FC6D-7668-41E7-9192-28F852535239}"/>
              </a:ext>
            </a:extLst>
          </p:cNvPr>
          <p:cNvSpPr/>
          <p:nvPr/>
        </p:nvSpPr>
        <p:spPr bwMode="auto">
          <a:xfrm>
            <a:off x="6734090" y="1436688"/>
            <a:ext cx="1018298" cy="2842269"/>
          </a:xfrm>
          <a:prstGeom prst="rect">
            <a:avLst/>
          </a:prstGeom>
          <a:solidFill>
            <a:srgbClr val="FFFFFF"/>
          </a:solidFill>
          <a:ln>
            <a:noFill/>
            <a:headEnd type="none" w="med" len="med"/>
            <a:tailEnd type="none" w="med" len="med"/>
          </a:ln>
          <a:effectLst>
            <a:outerShdw blurRad="127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gradFill>
                <a:gsLst>
                  <a:gs pos="0">
                    <a:srgbClr val="FFFFFF"/>
                  </a:gs>
                  <a:gs pos="100000">
                    <a:srgbClr val="FFFFFF"/>
                  </a:gs>
                </a:gsLst>
                <a:lin ang="5400000" scaled="0"/>
              </a:gradFill>
              <a:cs typeface="Segoe UI" pitchFamily="34" charset="0"/>
            </a:endParaRPr>
          </a:p>
        </p:txBody>
      </p:sp>
      <p:sp>
        <p:nvSpPr>
          <p:cNvPr id="274" name="Rectangle 273">
            <a:extLst>
              <a:ext uri="{FF2B5EF4-FFF2-40B4-BE49-F238E27FC236}">
                <a16:creationId xmlns:a16="http://schemas.microsoft.com/office/drawing/2014/main" xmlns="" id="{367DCDE8-8C60-4678-B64B-D2CD77A7A435}"/>
              </a:ext>
            </a:extLst>
          </p:cNvPr>
          <p:cNvSpPr/>
          <p:nvPr/>
        </p:nvSpPr>
        <p:spPr bwMode="auto">
          <a:xfrm>
            <a:off x="6728240" y="3793261"/>
            <a:ext cx="4555893" cy="485695"/>
          </a:xfrm>
          <a:prstGeom prst="rect">
            <a:avLst/>
          </a:prstGeom>
          <a:solidFill>
            <a:schemeClr val="bg1">
              <a:alpha val="25000"/>
            </a:schemeClr>
          </a:solidFill>
          <a:ln>
            <a:noFill/>
            <a:headEnd type="none" w="med" len="med"/>
            <a:tailEnd type="none" w="med" len="med"/>
          </a:ln>
          <a:effectLst>
            <a:outerShdw blurRad="1143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gradFill>
                <a:gsLst>
                  <a:gs pos="0">
                    <a:srgbClr val="FFFFFF"/>
                  </a:gs>
                  <a:gs pos="100000">
                    <a:srgbClr val="FFFFFF"/>
                  </a:gs>
                </a:gsLst>
                <a:lin ang="5400000" scaled="0"/>
              </a:gradFill>
              <a:cs typeface="Segoe UI" pitchFamily="34" charset="0"/>
            </a:endParaRPr>
          </a:p>
        </p:txBody>
      </p:sp>
      <p:grpSp>
        <p:nvGrpSpPr>
          <p:cNvPr id="11" name="Group 10">
            <a:extLst>
              <a:ext uri="{FF2B5EF4-FFF2-40B4-BE49-F238E27FC236}">
                <a16:creationId xmlns:a16="http://schemas.microsoft.com/office/drawing/2014/main" xmlns="" id="{47F466E5-0ED0-488A-9542-5CC03935A7F9}"/>
              </a:ext>
            </a:extLst>
          </p:cNvPr>
          <p:cNvGrpSpPr/>
          <p:nvPr/>
        </p:nvGrpSpPr>
        <p:grpSpPr>
          <a:xfrm>
            <a:off x="7092691" y="1592237"/>
            <a:ext cx="3796675" cy="285374"/>
            <a:chOff x="7095437" y="1752027"/>
            <a:chExt cx="3796675" cy="285374"/>
          </a:xfrm>
        </p:grpSpPr>
        <p:sp>
          <p:nvSpPr>
            <p:cNvPr id="141" name="android">
              <a:extLst>
                <a:ext uri="{FF2B5EF4-FFF2-40B4-BE49-F238E27FC236}">
                  <a16:creationId xmlns:a16="http://schemas.microsoft.com/office/drawing/2014/main" xmlns="" id="{F3EF82D0-38B8-4724-B43C-725CF047E019}"/>
                </a:ext>
              </a:extLst>
            </p:cNvPr>
            <p:cNvSpPr>
              <a:spLocks noChangeAspect="1" noEditPoints="1"/>
            </p:cNvSpPr>
            <p:nvPr/>
          </p:nvSpPr>
          <p:spPr bwMode="auto">
            <a:xfrm>
              <a:off x="10657862" y="1760753"/>
              <a:ext cx="234250" cy="276648"/>
            </a:xfrm>
            <a:custGeom>
              <a:avLst/>
              <a:gdLst>
                <a:gd name="T0" fmla="*/ 201 w 305"/>
                <a:gd name="T1" fmla="*/ 27 h 362"/>
                <a:gd name="T2" fmla="*/ 218 w 305"/>
                <a:gd name="T3" fmla="*/ 3 h 362"/>
                <a:gd name="T4" fmla="*/ 216 w 305"/>
                <a:gd name="T5" fmla="*/ 1 h 362"/>
                <a:gd name="T6" fmla="*/ 214 w 305"/>
                <a:gd name="T7" fmla="*/ 1 h 362"/>
                <a:gd name="T8" fmla="*/ 196 w 305"/>
                <a:gd name="T9" fmla="*/ 25 h 362"/>
                <a:gd name="T10" fmla="*/ 152 w 305"/>
                <a:gd name="T11" fmla="*/ 17 h 362"/>
                <a:gd name="T12" fmla="*/ 108 w 305"/>
                <a:gd name="T13" fmla="*/ 25 h 362"/>
                <a:gd name="T14" fmla="*/ 91 w 305"/>
                <a:gd name="T15" fmla="*/ 1 h 362"/>
                <a:gd name="T16" fmla="*/ 88 w 305"/>
                <a:gd name="T17" fmla="*/ 1 h 362"/>
                <a:gd name="T18" fmla="*/ 88 w 305"/>
                <a:gd name="T19" fmla="*/ 3 h 362"/>
                <a:gd name="T20" fmla="*/ 105 w 305"/>
                <a:gd name="T21" fmla="*/ 26 h 362"/>
                <a:gd name="T22" fmla="*/ 54 w 305"/>
                <a:gd name="T23" fmla="*/ 100 h 362"/>
                <a:gd name="T24" fmla="*/ 251 w 305"/>
                <a:gd name="T25" fmla="*/ 100 h 362"/>
                <a:gd name="T26" fmla="*/ 201 w 305"/>
                <a:gd name="T27" fmla="*/ 27 h 362"/>
                <a:gd name="T28" fmla="*/ 109 w 305"/>
                <a:gd name="T29" fmla="*/ 69 h 362"/>
                <a:gd name="T30" fmla="*/ 97 w 305"/>
                <a:gd name="T31" fmla="*/ 58 h 362"/>
                <a:gd name="T32" fmla="*/ 109 w 305"/>
                <a:gd name="T33" fmla="*/ 46 h 362"/>
                <a:gd name="T34" fmla="*/ 121 w 305"/>
                <a:gd name="T35" fmla="*/ 58 h 362"/>
                <a:gd name="T36" fmla="*/ 109 w 305"/>
                <a:gd name="T37" fmla="*/ 69 h 362"/>
                <a:gd name="T38" fmla="*/ 196 w 305"/>
                <a:gd name="T39" fmla="*/ 69 h 362"/>
                <a:gd name="T40" fmla="*/ 184 w 305"/>
                <a:gd name="T41" fmla="*/ 58 h 362"/>
                <a:gd name="T42" fmla="*/ 196 w 305"/>
                <a:gd name="T43" fmla="*/ 46 h 362"/>
                <a:gd name="T44" fmla="*/ 208 w 305"/>
                <a:gd name="T45" fmla="*/ 58 h 362"/>
                <a:gd name="T46" fmla="*/ 196 w 305"/>
                <a:gd name="T47" fmla="*/ 69 h 362"/>
                <a:gd name="T48" fmla="*/ 240 w 305"/>
                <a:gd name="T49" fmla="*/ 112 h 362"/>
                <a:gd name="T50" fmla="*/ 252 w 305"/>
                <a:gd name="T51" fmla="*/ 112 h 362"/>
                <a:gd name="T52" fmla="*/ 252 w 305"/>
                <a:gd name="T53" fmla="*/ 192 h 362"/>
                <a:gd name="T54" fmla="*/ 252 w 305"/>
                <a:gd name="T55" fmla="*/ 192 h 362"/>
                <a:gd name="T56" fmla="*/ 252 w 305"/>
                <a:gd name="T57" fmla="*/ 277 h 362"/>
                <a:gd name="T58" fmla="*/ 240 w 305"/>
                <a:gd name="T59" fmla="*/ 288 h 362"/>
                <a:gd name="T60" fmla="*/ 215 w 305"/>
                <a:gd name="T61" fmla="*/ 288 h 362"/>
                <a:gd name="T62" fmla="*/ 215 w 305"/>
                <a:gd name="T63" fmla="*/ 341 h 362"/>
                <a:gd name="T64" fmla="*/ 193 w 305"/>
                <a:gd name="T65" fmla="*/ 362 h 362"/>
                <a:gd name="T66" fmla="*/ 172 w 305"/>
                <a:gd name="T67" fmla="*/ 341 h 362"/>
                <a:gd name="T68" fmla="*/ 172 w 305"/>
                <a:gd name="T69" fmla="*/ 288 h 362"/>
                <a:gd name="T70" fmla="*/ 133 w 305"/>
                <a:gd name="T71" fmla="*/ 288 h 362"/>
                <a:gd name="T72" fmla="*/ 133 w 305"/>
                <a:gd name="T73" fmla="*/ 341 h 362"/>
                <a:gd name="T74" fmla="*/ 111 w 305"/>
                <a:gd name="T75" fmla="*/ 362 h 362"/>
                <a:gd name="T76" fmla="*/ 91 w 305"/>
                <a:gd name="T77" fmla="*/ 341 h 362"/>
                <a:gd name="T78" fmla="*/ 91 w 305"/>
                <a:gd name="T79" fmla="*/ 288 h 362"/>
                <a:gd name="T80" fmla="*/ 65 w 305"/>
                <a:gd name="T81" fmla="*/ 288 h 362"/>
                <a:gd name="T82" fmla="*/ 53 w 305"/>
                <a:gd name="T83" fmla="*/ 277 h 362"/>
                <a:gd name="T84" fmla="*/ 53 w 305"/>
                <a:gd name="T85" fmla="*/ 192 h 362"/>
                <a:gd name="T86" fmla="*/ 53 w 305"/>
                <a:gd name="T87" fmla="*/ 192 h 362"/>
                <a:gd name="T88" fmla="*/ 53 w 305"/>
                <a:gd name="T89" fmla="*/ 112 h 362"/>
                <a:gd name="T90" fmla="*/ 65 w 305"/>
                <a:gd name="T91" fmla="*/ 112 h 362"/>
                <a:gd name="T92" fmla="*/ 240 w 305"/>
                <a:gd name="T93" fmla="*/ 112 h 362"/>
                <a:gd name="T94" fmla="*/ 240 w 305"/>
                <a:gd name="T95" fmla="*/ 112 h 362"/>
                <a:gd name="T96" fmla="*/ 305 w 305"/>
                <a:gd name="T97" fmla="*/ 126 h 362"/>
                <a:gd name="T98" fmla="*/ 305 w 305"/>
                <a:gd name="T99" fmla="*/ 220 h 362"/>
                <a:gd name="T100" fmla="*/ 284 w 305"/>
                <a:gd name="T101" fmla="*/ 240 h 362"/>
                <a:gd name="T102" fmla="*/ 263 w 305"/>
                <a:gd name="T103" fmla="*/ 220 h 362"/>
                <a:gd name="T104" fmla="*/ 263 w 305"/>
                <a:gd name="T105" fmla="*/ 126 h 362"/>
                <a:gd name="T106" fmla="*/ 284 w 305"/>
                <a:gd name="T107" fmla="*/ 105 h 362"/>
                <a:gd name="T108" fmla="*/ 305 w 305"/>
                <a:gd name="T109" fmla="*/ 126 h 362"/>
                <a:gd name="T110" fmla="*/ 42 w 305"/>
                <a:gd name="T111" fmla="*/ 126 h 362"/>
                <a:gd name="T112" fmla="*/ 42 w 305"/>
                <a:gd name="T113" fmla="*/ 220 h 362"/>
                <a:gd name="T114" fmla="*/ 21 w 305"/>
                <a:gd name="T115" fmla="*/ 240 h 362"/>
                <a:gd name="T116" fmla="*/ 0 w 305"/>
                <a:gd name="T117" fmla="*/ 220 h 362"/>
                <a:gd name="T118" fmla="*/ 0 w 305"/>
                <a:gd name="T119" fmla="*/ 126 h 362"/>
                <a:gd name="T120" fmla="*/ 21 w 305"/>
                <a:gd name="T121" fmla="*/ 105 h 362"/>
                <a:gd name="T122" fmla="*/ 42 w 305"/>
                <a:gd name="T123" fmla="*/ 126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05" h="362">
                  <a:moveTo>
                    <a:pt x="201" y="27"/>
                  </a:moveTo>
                  <a:cubicBezTo>
                    <a:pt x="218" y="3"/>
                    <a:pt x="218" y="3"/>
                    <a:pt x="218" y="3"/>
                  </a:cubicBezTo>
                  <a:cubicBezTo>
                    <a:pt x="218" y="2"/>
                    <a:pt x="218" y="1"/>
                    <a:pt x="216" y="1"/>
                  </a:cubicBezTo>
                  <a:cubicBezTo>
                    <a:pt x="216" y="0"/>
                    <a:pt x="215" y="0"/>
                    <a:pt x="214" y="1"/>
                  </a:cubicBezTo>
                  <a:cubicBezTo>
                    <a:pt x="196" y="25"/>
                    <a:pt x="196" y="25"/>
                    <a:pt x="196" y="25"/>
                  </a:cubicBezTo>
                  <a:cubicBezTo>
                    <a:pt x="184" y="20"/>
                    <a:pt x="170" y="17"/>
                    <a:pt x="152" y="17"/>
                  </a:cubicBezTo>
                  <a:cubicBezTo>
                    <a:pt x="135" y="17"/>
                    <a:pt x="120" y="20"/>
                    <a:pt x="108" y="25"/>
                  </a:cubicBezTo>
                  <a:cubicBezTo>
                    <a:pt x="91" y="1"/>
                    <a:pt x="91" y="1"/>
                    <a:pt x="91" y="1"/>
                  </a:cubicBezTo>
                  <a:cubicBezTo>
                    <a:pt x="91" y="0"/>
                    <a:pt x="90" y="0"/>
                    <a:pt x="88" y="1"/>
                  </a:cubicBezTo>
                  <a:cubicBezTo>
                    <a:pt x="88" y="1"/>
                    <a:pt x="87" y="2"/>
                    <a:pt x="88" y="3"/>
                  </a:cubicBezTo>
                  <a:cubicBezTo>
                    <a:pt x="105" y="26"/>
                    <a:pt x="105" y="26"/>
                    <a:pt x="105" y="26"/>
                  </a:cubicBezTo>
                  <a:cubicBezTo>
                    <a:pt x="56" y="47"/>
                    <a:pt x="54" y="100"/>
                    <a:pt x="54" y="100"/>
                  </a:cubicBezTo>
                  <a:cubicBezTo>
                    <a:pt x="251" y="100"/>
                    <a:pt x="251" y="100"/>
                    <a:pt x="251" y="100"/>
                  </a:cubicBezTo>
                  <a:cubicBezTo>
                    <a:pt x="251" y="100"/>
                    <a:pt x="249" y="48"/>
                    <a:pt x="201" y="27"/>
                  </a:cubicBezTo>
                  <a:close/>
                  <a:moveTo>
                    <a:pt x="109" y="69"/>
                  </a:moveTo>
                  <a:cubicBezTo>
                    <a:pt x="102" y="69"/>
                    <a:pt x="97" y="64"/>
                    <a:pt x="97" y="58"/>
                  </a:cubicBezTo>
                  <a:cubicBezTo>
                    <a:pt x="97" y="51"/>
                    <a:pt x="102" y="46"/>
                    <a:pt x="109" y="46"/>
                  </a:cubicBezTo>
                  <a:cubicBezTo>
                    <a:pt x="116" y="46"/>
                    <a:pt x="121" y="51"/>
                    <a:pt x="121" y="58"/>
                  </a:cubicBezTo>
                  <a:cubicBezTo>
                    <a:pt x="121" y="64"/>
                    <a:pt x="116" y="69"/>
                    <a:pt x="109" y="69"/>
                  </a:cubicBezTo>
                  <a:close/>
                  <a:moveTo>
                    <a:pt x="196" y="69"/>
                  </a:moveTo>
                  <a:cubicBezTo>
                    <a:pt x="190" y="69"/>
                    <a:pt x="184" y="64"/>
                    <a:pt x="184" y="58"/>
                  </a:cubicBezTo>
                  <a:cubicBezTo>
                    <a:pt x="184" y="51"/>
                    <a:pt x="190" y="46"/>
                    <a:pt x="196" y="46"/>
                  </a:cubicBezTo>
                  <a:cubicBezTo>
                    <a:pt x="202" y="46"/>
                    <a:pt x="208" y="51"/>
                    <a:pt x="208" y="58"/>
                  </a:cubicBezTo>
                  <a:cubicBezTo>
                    <a:pt x="208" y="64"/>
                    <a:pt x="202" y="69"/>
                    <a:pt x="196" y="69"/>
                  </a:cubicBezTo>
                  <a:close/>
                  <a:moveTo>
                    <a:pt x="240" y="112"/>
                  </a:moveTo>
                  <a:cubicBezTo>
                    <a:pt x="252" y="112"/>
                    <a:pt x="252" y="112"/>
                    <a:pt x="252" y="112"/>
                  </a:cubicBezTo>
                  <a:cubicBezTo>
                    <a:pt x="252" y="192"/>
                    <a:pt x="252" y="192"/>
                    <a:pt x="252" y="192"/>
                  </a:cubicBezTo>
                  <a:cubicBezTo>
                    <a:pt x="252" y="192"/>
                    <a:pt x="252" y="192"/>
                    <a:pt x="252" y="192"/>
                  </a:cubicBezTo>
                  <a:cubicBezTo>
                    <a:pt x="252" y="277"/>
                    <a:pt x="252" y="277"/>
                    <a:pt x="252" y="277"/>
                  </a:cubicBezTo>
                  <a:cubicBezTo>
                    <a:pt x="252" y="283"/>
                    <a:pt x="247" y="288"/>
                    <a:pt x="240" y="288"/>
                  </a:cubicBezTo>
                  <a:cubicBezTo>
                    <a:pt x="215" y="288"/>
                    <a:pt x="215" y="288"/>
                    <a:pt x="215" y="288"/>
                  </a:cubicBezTo>
                  <a:cubicBezTo>
                    <a:pt x="215" y="341"/>
                    <a:pt x="215" y="341"/>
                    <a:pt x="215" y="341"/>
                  </a:cubicBezTo>
                  <a:cubicBezTo>
                    <a:pt x="215" y="352"/>
                    <a:pt x="205" y="362"/>
                    <a:pt x="193" y="362"/>
                  </a:cubicBezTo>
                  <a:cubicBezTo>
                    <a:pt x="182" y="362"/>
                    <a:pt x="172" y="352"/>
                    <a:pt x="172" y="341"/>
                  </a:cubicBezTo>
                  <a:cubicBezTo>
                    <a:pt x="172" y="288"/>
                    <a:pt x="172" y="288"/>
                    <a:pt x="172" y="288"/>
                  </a:cubicBezTo>
                  <a:cubicBezTo>
                    <a:pt x="133" y="288"/>
                    <a:pt x="133" y="288"/>
                    <a:pt x="133" y="288"/>
                  </a:cubicBezTo>
                  <a:cubicBezTo>
                    <a:pt x="133" y="341"/>
                    <a:pt x="133" y="341"/>
                    <a:pt x="133" y="341"/>
                  </a:cubicBezTo>
                  <a:cubicBezTo>
                    <a:pt x="133" y="352"/>
                    <a:pt x="123" y="362"/>
                    <a:pt x="111" y="362"/>
                  </a:cubicBezTo>
                  <a:cubicBezTo>
                    <a:pt x="100" y="362"/>
                    <a:pt x="91" y="352"/>
                    <a:pt x="91" y="341"/>
                  </a:cubicBezTo>
                  <a:cubicBezTo>
                    <a:pt x="91" y="288"/>
                    <a:pt x="91" y="288"/>
                    <a:pt x="91" y="288"/>
                  </a:cubicBezTo>
                  <a:cubicBezTo>
                    <a:pt x="65" y="288"/>
                    <a:pt x="65" y="288"/>
                    <a:pt x="65" y="288"/>
                  </a:cubicBezTo>
                  <a:cubicBezTo>
                    <a:pt x="58" y="288"/>
                    <a:pt x="53" y="283"/>
                    <a:pt x="53" y="277"/>
                  </a:cubicBezTo>
                  <a:cubicBezTo>
                    <a:pt x="53" y="192"/>
                    <a:pt x="53" y="192"/>
                    <a:pt x="53" y="192"/>
                  </a:cubicBezTo>
                  <a:cubicBezTo>
                    <a:pt x="53" y="192"/>
                    <a:pt x="53" y="192"/>
                    <a:pt x="53" y="192"/>
                  </a:cubicBezTo>
                  <a:cubicBezTo>
                    <a:pt x="53" y="112"/>
                    <a:pt x="53" y="112"/>
                    <a:pt x="53" y="112"/>
                  </a:cubicBezTo>
                  <a:cubicBezTo>
                    <a:pt x="65" y="112"/>
                    <a:pt x="65" y="112"/>
                    <a:pt x="65" y="112"/>
                  </a:cubicBezTo>
                  <a:cubicBezTo>
                    <a:pt x="240" y="112"/>
                    <a:pt x="240" y="112"/>
                    <a:pt x="240" y="112"/>
                  </a:cubicBezTo>
                  <a:cubicBezTo>
                    <a:pt x="240" y="112"/>
                    <a:pt x="240" y="112"/>
                    <a:pt x="240" y="112"/>
                  </a:cubicBezTo>
                  <a:close/>
                  <a:moveTo>
                    <a:pt x="305" y="126"/>
                  </a:moveTo>
                  <a:cubicBezTo>
                    <a:pt x="305" y="220"/>
                    <a:pt x="305" y="220"/>
                    <a:pt x="305" y="220"/>
                  </a:cubicBezTo>
                  <a:cubicBezTo>
                    <a:pt x="305" y="231"/>
                    <a:pt x="296" y="240"/>
                    <a:pt x="284" y="240"/>
                  </a:cubicBezTo>
                  <a:cubicBezTo>
                    <a:pt x="272" y="240"/>
                    <a:pt x="263" y="231"/>
                    <a:pt x="263" y="220"/>
                  </a:cubicBezTo>
                  <a:cubicBezTo>
                    <a:pt x="263" y="126"/>
                    <a:pt x="263" y="126"/>
                    <a:pt x="263" y="126"/>
                  </a:cubicBezTo>
                  <a:cubicBezTo>
                    <a:pt x="263" y="114"/>
                    <a:pt x="272" y="105"/>
                    <a:pt x="284" y="105"/>
                  </a:cubicBezTo>
                  <a:cubicBezTo>
                    <a:pt x="296" y="105"/>
                    <a:pt x="305" y="114"/>
                    <a:pt x="305" y="126"/>
                  </a:cubicBezTo>
                  <a:close/>
                  <a:moveTo>
                    <a:pt x="42" y="126"/>
                  </a:moveTo>
                  <a:cubicBezTo>
                    <a:pt x="42" y="220"/>
                    <a:pt x="42" y="220"/>
                    <a:pt x="42" y="220"/>
                  </a:cubicBezTo>
                  <a:cubicBezTo>
                    <a:pt x="42" y="231"/>
                    <a:pt x="32" y="240"/>
                    <a:pt x="21" y="240"/>
                  </a:cubicBezTo>
                  <a:cubicBezTo>
                    <a:pt x="9" y="240"/>
                    <a:pt x="0" y="231"/>
                    <a:pt x="0" y="220"/>
                  </a:cubicBezTo>
                  <a:cubicBezTo>
                    <a:pt x="0" y="126"/>
                    <a:pt x="0" y="126"/>
                    <a:pt x="0" y="126"/>
                  </a:cubicBezTo>
                  <a:cubicBezTo>
                    <a:pt x="0" y="114"/>
                    <a:pt x="9" y="105"/>
                    <a:pt x="21" y="105"/>
                  </a:cubicBezTo>
                  <a:cubicBezTo>
                    <a:pt x="32" y="105"/>
                    <a:pt x="42" y="114"/>
                    <a:pt x="42" y="126"/>
                  </a:cubicBezTo>
                  <a:close/>
                </a:path>
              </a:pathLst>
            </a:custGeom>
            <a:solidFill>
              <a:srgbClr val="525252"/>
            </a:solidFill>
            <a:ln>
              <a:noFill/>
            </a:ln>
          </p:spPr>
          <p:txBody>
            <a:bodyPr vert="horz" wrap="square" lIns="91440" tIns="45720" rIns="91440" bIns="45720" numCol="1" anchor="t" anchorCtr="0" compatLnSpc="1">
              <a:prstTxWarp prst="textNoShape">
                <a:avLst/>
              </a:prstTxWarp>
            </a:bodyPr>
            <a:lstStyle/>
            <a:p>
              <a:endParaRPr lang="en-US" sz="900"/>
            </a:p>
          </p:txBody>
        </p:sp>
        <p:sp>
          <p:nvSpPr>
            <p:cNvPr id="147" name="apple">
              <a:extLst>
                <a:ext uri="{FF2B5EF4-FFF2-40B4-BE49-F238E27FC236}">
                  <a16:creationId xmlns:a16="http://schemas.microsoft.com/office/drawing/2014/main" xmlns="" id="{4AD5984E-5829-41A5-9A35-B09CAF086BBB}"/>
                </a:ext>
              </a:extLst>
            </p:cNvPr>
            <p:cNvSpPr>
              <a:spLocks noChangeAspect="1" noEditPoints="1"/>
            </p:cNvSpPr>
            <p:nvPr/>
          </p:nvSpPr>
          <p:spPr bwMode="auto">
            <a:xfrm>
              <a:off x="8330408" y="1752027"/>
              <a:ext cx="243788" cy="274526"/>
            </a:xfrm>
            <a:custGeom>
              <a:avLst/>
              <a:gdLst>
                <a:gd name="T0" fmla="*/ 318 w 318"/>
                <a:gd name="T1" fmla="*/ 263 h 358"/>
                <a:gd name="T2" fmla="*/ 294 w 318"/>
                <a:gd name="T3" fmla="*/ 306 h 358"/>
                <a:gd name="T4" fmla="*/ 231 w 318"/>
                <a:gd name="T5" fmla="*/ 358 h 358"/>
                <a:gd name="T6" fmla="*/ 170 w 318"/>
                <a:gd name="T7" fmla="*/ 342 h 358"/>
                <a:gd name="T8" fmla="*/ 108 w 318"/>
                <a:gd name="T9" fmla="*/ 358 h 358"/>
                <a:gd name="T10" fmla="*/ 47 w 318"/>
                <a:gd name="T11" fmla="*/ 308 h 358"/>
                <a:gd name="T12" fmla="*/ 26 w 318"/>
                <a:gd name="T13" fmla="*/ 129 h 358"/>
                <a:gd name="T14" fmla="*/ 102 w 318"/>
                <a:gd name="T15" fmla="*/ 84 h 358"/>
                <a:gd name="T16" fmla="*/ 170 w 318"/>
                <a:gd name="T17" fmla="*/ 100 h 358"/>
                <a:gd name="T18" fmla="*/ 239 w 318"/>
                <a:gd name="T19" fmla="*/ 84 h 358"/>
                <a:gd name="T20" fmla="*/ 307 w 318"/>
                <a:gd name="T21" fmla="*/ 121 h 358"/>
                <a:gd name="T22" fmla="*/ 318 w 318"/>
                <a:gd name="T23" fmla="*/ 263 h 358"/>
                <a:gd name="T24" fmla="*/ 213 w 318"/>
                <a:gd name="T25" fmla="*/ 58 h 358"/>
                <a:gd name="T26" fmla="*/ 231 w 318"/>
                <a:gd name="T27" fmla="*/ 0 h 358"/>
                <a:gd name="T28" fmla="*/ 176 w 318"/>
                <a:gd name="T29" fmla="*/ 31 h 358"/>
                <a:gd name="T30" fmla="*/ 158 w 318"/>
                <a:gd name="T31" fmla="*/ 87 h 358"/>
                <a:gd name="T32" fmla="*/ 213 w 318"/>
                <a:gd name="T33" fmla="*/ 58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8" h="358">
                  <a:moveTo>
                    <a:pt x="318" y="263"/>
                  </a:moveTo>
                  <a:cubicBezTo>
                    <a:pt x="309" y="281"/>
                    <a:pt x="305" y="289"/>
                    <a:pt x="294" y="306"/>
                  </a:cubicBezTo>
                  <a:cubicBezTo>
                    <a:pt x="279" y="329"/>
                    <a:pt x="258" y="356"/>
                    <a:pt x="231" y="358"/>
                  </a:cubicBezTo>
                  <a:cubicBezTo>
                    <a:pt x="208" y="358"/>
                    <a:pt x="202" y="342"/>
                    <a:pt x="170" y="342"/>
                  </a:cubicBezTo>
                  <a:cubicBezTo>
                    <a:pt x="139" y="342"/>
                    <a:pt x="132" y="358"/>
                    <a:pt x="108" y="358"/>
                  </a:cubicBezTo>
                  <a:cubicBezTo>
                    <a:pt x="82" y="358"/>
                    <a:pt x="61" y="332"/>
                    <a:pt x="47" y="308"/>
                  </a:cubicBezTo>
                  <a:cubicBezTo>
                    <a:pt x="5" y="245"/>
                    <a:pt x="0" y="169"/>
                    <a:pt x="26" y="129"/>
                  </a:cubicBezTo>
                  <a:cubicBezTo>
                    <a:pt x="45" y="100"/>
                    <a:pt x="74" y="84"/>
                    <a:pt x="102" y="84"/>
                  </a:cubicBezTo>
                  <a:cubicBezTo>
                    <a:pt x="129" y="84"/>
                    <a:pt x="147" y="100"/>
                    <a:pt x="170" y="100"/>
                  </a:cubicBezTo>
                  <a:cubicBezTo>
                    <a:pt x="192" y="100"/>
                    <a:pt x="207" y="84"/>
                    <a:pt x="239" y="84"/>
                  </a:cubicBezTo>
                  <a:cubicBezTo>
                    <a:pt x="263" y="84"/>
                    <a:pt x="289" y="97"/>
                    <a:pt x="307" y="121"/>
                  </a:cubicBezTo>
                  <a:cubicBezTo>
                    <a:pt x="247" y="153"/>
                    <a:pt x="257" y="239"/>
                    <a:pt x="318" y="263"/>
                  </a:cubicBezTo>
                  <a:close/>
                  <a:moveTo>
                    <a:pt x="213" y="58"/>
                  </a:moveTo>
                  <a:cubicBezTo>
                    <a:pt x="226" y="44"/>
                    <a:pt x="234" y="23"/>
                    <a:pt x="231" y="0"/>
                  </a:cubicBezTo>
                  <a:cubicBezTo>
                    <a:pt x="212" y="2"/>
                    <a:pt x="189" y="15"/>
                    <a:pt x="176" y="31"/>
                  </a:cubicBezTo>
                  <a:cubicBezTo>
                    <a:pt x="165" y="44"/>
                    <a:pt x="155" y="66"/>
                    <a:pt x="158" y="87"/>
                  </a:cubicBezTo>
                  <a:cubicBezTo>
                    <a:pt x="179" y="87"/>
                    <a:pt x="202" y="74"/>
                    <a:pt x="213" y="58"/>
                  </a:cubicBezTo>
                  <a:close/>
                </a:path>
              </a:pathLst>
            </a:custGeom>
            <a:solidFill>
              <a:srgbClr val="525252"/>
            </a:solidFill>
            <a:ln>
              <a:noFill/>
            </a:ln>
          </p:spPr>
          <p:txBody>
            <a:bodyPr vert="horz" wrap="square" lIns="91440" tIns="45720" rIns="91440" bIns="45720" numCol="1" anchor="t" anchorCtr="0" compatLnSpc="1">
              <a:prstTxWarp prst="textNoShape">
                <a:avLst/>
              </a:prstTxWarp>
            </a:bodyPr>
            <a:lstStyle/>
            <a:p>
              <a:endParaRPr lang="en-US" sz="900"/>
            </a:p>
          </p:txBody>
        </p:sp>
        <p:sp>
          <p:nvSpPr>
            <p:cNvPr id="148" name="windows">
              <a:extLst>
                <a:ext uri="{FF2B5EF4-FFF2-40B4-BE49-F238E27FC236}">
                  <a16:creationId xmlns:a16="http://schemas.microsoft.com/office/drawing/2014/main" xmlns="" id="{2D2D5111-5D67-42C0-9A5A-F13E5CE6CB74}"/>
                </a:ext>
              </a:extLst>
            </p:cNvPr>
            <p:cNvSpPr>
              <a:spLocks noChangeAspect="1" noEditPoints="1"/>
            </p:cNvSpPr>
            <p:nvPr/>
          </p:nvSpPr>
          <p:spPr bwMode="auto">
            <a:xfrm>
              <a:off x="7095437" y="1761283"/>
              <a:ext cx="276650" cy="275588"/>
            </a:xfrm>
            <a:custGeom>
              <a:avLst/>
              <a:gdLst>
                <a:gd name="T0" fmla="*/ 119 w 261"/>
                <a:gd name="T1" fmla="*/ 20 h 260"/>
                <a:gd name="T2" fmla="*/ 261 w 261"/>
                <a:gd name="T3" fmla="*/ 0 h 260"/>
                <a:gd name="T4" fmla="*/ 261 w 261"/>
                <a:gd name="T5" fmla="*/ 123 h 260"/>
                <a:gd name="T6" fmla="*/ 119 w 261"/>
                <a:gd name="T7" fmla="*/ 123 h 260"/>
                <a:gd name="T8" fmla="*/ 119 w 261"/>
                <a:gd name="T9" fmla="*/ 20 h 260"/>
                <a:gd name="T10" fmla="*/ 119 w 261"/>
                <a:gd name="T11" fmla="*/ 20 h 260"/>
                <a:gd name="T12" fmla="*/ 119 w 261"/>
                <a:gd name="T13" fmla="*/ 20 h 260"/>
                <a:gd name="T14" fmla="*/ 108 w 261"/>
                <a:gd name="T15" fmla="*/ 123 h 260"/>
                <a:gd name="T16" fmla="*/ 108 w 261"/>
                <a:gd name="T17" fmla="*/ 20 h 260"/>
                <a:gd name="T18" fmla="*/ 0 w 261"/>
                <a:gd name="T19" fmla="*/ 36 h 260"/>
                <a:gd name="T20" fmla="*/ 0 w 261"/>
                <a:gd name="T21" fmla="*/ 123 h 260"/>
                <a:gd name="T22" fmla="*/ 108 w 261"/>
                <a:gd name="T23" fmla="*/ 123 h 260"/>
                <a:gd name="T24" fmla="*/ 108 w 261"/>
                <a:gd name="T25" fmla="*/ 123 h 260"/>
                <a:gd name="T26" fmla="*/ 108 w 261"/>
                <a:gd name="T27" fmla="*/ 123 h 260"/>
                <a:gd name="T28" fmla="*/ 108 w 261"/>
                <a:gd name="T29" fmla="*/ 134 h 260"/>
                <a:gd name="T30" fmla="*/ 0 w 261"/>
                <a:gd name="T31" fmla="*/ 134 h 260"/>
                <a:gd name="T32" fmla="*/ 0 w 261"/>
                <a:gd name="T33" fmla="*/ 224 h 260"/>
                <a:gd name="T34" fmla="*/ 108 w 261"/>
                <a:gd name="T35" fmla="*/ 240 h 260"/>
                <a:gd name="T36" fmla="*/ 108 w 261"/>
                <a:gd name="T37" fmla="*/ 134 h 260"/>
                <a:gd name="T38" fmla="*/ 108 w 261"/>
                <a:gd name="T39" fmla="*/ 134 h 260"/>
                <a:gd name="T40" fmla="*/ 108 w 261"/>
                <a:gd name="T41" fmla="*/ 134 h 260"/>
                <a:gd name="T42" fmla="*/ 119 w 261"/>
                <a:gd name="T43" fmla="*/ 134 h 260"/>
                <a:gd name="T44" fmla="*/ 119 w 261"/>
                <a:gd name="T45" fmla="*/ 240 h 260"/>
                <a:gd name="T46" fmla="*/ 261 w 261"/>
                <a:gd name="T47" fmla="*/ 260 h 260"/>
                <a:gd name="T48" fmla="*/ 261 w 261"/>
                <a:gd name="T49" fmla="*/ 134 h 260"/>
                <a:gd name="T50" fmla="*/ 119 w 261"/>
                <a:gd name="T51" fmla="*/ 134 h 260"/>
                <a:gd name="T52" fmla="*/ 119 w 261"/>
                <a:gd name="T53" fmla="*/ 134 h 260"/>
                <a:gd name="T54" fmla="*/ 119 w 261"/>
                <a:gd name="T55" fmla="*/ 134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61" h="260">
                  <a:moveTo>
                    <a:pt x="119" y="20"/>
                  </a:moveTo>
                  <a:lnTo>
                    <a:pt x="261" y="0"/>
                  </a:lnTo>
                  <a:lnTo>
                    <a:pt x="261" y="123"/>
                  </a:lnTo>
                  <a:lnTo>
                    <a:pt x="119" y="123"/>
                  </a:lnTo>
                  <a:lnTo>
                    <a:pt x="119" y="20"/>
                  </a:lnTo>
                  <a:lnTo>
                    <a:pt x="119" y="20"/>
                  </a:lnTo>
                  <a:lnTo>
                    <a:pt x="119" y="20"/>
                  </a:lnTo>
                  <a:close/>
                  <a:moveTo>
                    <a:pt x="108" y="123"/>
                  </a:moveTo>
                  <a:lnTo>
                    <a:pt x="108" y="20"/>
                  </a:lnTo>
                  <a:lnTo>
                    <a:pt x="0" y="36"/>
                  </a:lnTo>
                  <a:lnTo>
                    <a:pt x="0" y="123"/>
                  </a:lnTo>
                  <a:lnTo>
                    <a:pt x="108" y="123"/>
                  </a:lnTo>
                  <a:lnTo>
                    <a:pt x="108" y="123"/>
                  </a:lnTo>
                  <a:lnTo>
                    <a:pt x="108" y="123"/>
                  </a:lnTo>
                  <a:close/>
                  <a:moveTo>
                    <a:pt x="108" y="134"/>
                  </a:moveTo>
                  <a:lnTo>
                    <a:pt x="0" y="134"/>
                  </a:lnTo>
                  <a:lnTo>
                    <a:pt x="0" y="224"/>
                  </a:lnTo>
                  <a:lnTo>
                    <a:pt x="108" y="240"/>
                  </a:lnTo>
                  <a:lnTo>
                    <a:pt x="108" y="134"/>
                  </a:lnTo>
                  <a:lnTo>
                    <a:pt x="108" y="134"/>
                  </a:lnTo>
                  <a:lnTo>
                    <a:pt x="108" y="134"/>
                  </a:lnTo>
                  <a:close/>
                  <a:moveTo>
                    <a:pt x="119" y="134"/>
                  </a:moveTo>
                  <a:lnTo>
                    <a:pt x="119" y="240"/>
                  </a:lnTo>
                  <a:lnTo>
                    <a:pt x="261" y="260"/>
                  </a:lnTo>
                  <a:lnTo>
                    <a:pt x="261" y="134"/>
                  </a:lnTo>
                  <a:lnTo>
                    <a:pt x="119" y="134"/>
                  </a:lnTo>
                  <a:lnTo>
                    <a:pt x="119" y="134"/>
                  </a:lnTo>
                  <a:lnTo>
                    <a:pt x="119" y="134"/>
                  </a:lnTo>
                  <a:close/>
                </a:path>
              </a:pathLst>
            </a:custGeom>
            <a:solidFill>
              <a:srgbClr val="525252"/>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iOS">
              <a:extLst>
                <a:ext uri="{FF2B5EF4-FFF2-40B4-BE49-F238E27FC236}">
                  <a16:creationId xmlns:a16="http://schemas.microsoft.com/office/drawing/2014/main" xmlns="" id="{F16F77BF-C745-4F7A-8B1C-EE8BE98343CD}"/>
                </a:ext>
              </a:extLst>
            </p:cNvPr>
            <p:cNvSpPr>
              <a:spLocks noEditPoints="1"/>
            </p:cNvSpPr>
            <p:nvPr/>
          </p:nvSpPr>
          <p:spPr bwMode="auto">
            <a:xfrm>
              <a:off x="9427156" y="1808982"/>
              <a:ext cx="359322" cy="180190"/>
            </a:xfrm>
            <a:custGeom>
              <a:avLst/>
              <a:gdLst>
                <a:gd name="T0" fmla="*/ 2 w 470"/>
                <a:gd name="T1" fmla="*/ 64 h 234"/>
                <a:gd name="T2" fmla="*/ 41 w 470"/>
                <a:gd name="T3" fmla="*/ 64 h 234"/>
                <a:gd name="T4" fmla="*/ 41 w 470"/>
                <a:gd name="T5" fmla="*/ 230 h 234"/>
                <a:gd name="T6" fmla="*/ 2 w 470"/>
                <a:gd name="T7" fmla="*/ 230 h 234"/>
                <a:gd name="T8" fmla="*/ 2 w 470"/>
                <a:gd name="T9" fmla="*/ 64 h 234"/>
                <a:gd name="T10" fmla="*/ 21 w 470"/>
                <a:gd name="T11" fmla="*/ 0 h 234"/>
                <a:gd name="T12" fmla="*/ 0 w 470"/>
                <a:gd name="T13" fmla="*/ 22 h 234"/>
                <a:gd name="T14" fmla="*/ 21 w 470"/>
                <a:gd name="T15" fmla="*/ 43 h 234"/>
                <a:gd name="T16" fmla="*/ 43 w 470"/>
                <a:gd name="T17" fmla="*/ 22 h 234"/>
                <a:gd name="T18" fmla="*/ 21 w 470"/>
                <a:gd name="T19" fmla="*/ 0 h 234"/>
                <a:gd name="T20" fmla="*/ 405 w 470"/>
                <a:gd name="T21" fmla="*/ 101 h 234"/>
                <a:gd name="T22" fmla="*/ 379 w 470"/>
                <a:gd name="T23" fmla="*/ 95 h 234"/>
                <a:gd name="T24" fmla="*/ 340 w 470"/>
                <a:gd name="T25" fmla="*/ 65 h 234"/>
                <a:gd name="T26" fmla="*/ 383 w 470"/>
                <a:gd name="T27" fmla="*/ 34 h 234"/>
                <a:gd name="T28" fmla="*/ 428 w 470"/>
                <a:gd name="T29" fmla="*/ 67 h 234"/>
                <a:gd name="T30" fmla="*/ 466 w 470"/>
                <a:gd name="T31" fmla="*/ 67 h 234"/>
                <a:gd name="T32" fmla="*/ 383 w 470"/>
                <a:gd name="T33" fmla="*/ 1 h 234"/>
                <a:gd name="T34" fmla="*/ 299 w 470"/>
                <a:gd name="T35" fmla="*/ 68 h 234"/>
                <a:gd name="T36" fmla="*/ 360 w 470"/>
                <a:gd name="T37" fmla="*/ 130 h 234"/>
                <a:gd name="T38" fmla="*/ 390 w 470"/>
                <a:gd name="T39" fmla="*/ 136 h 234"/>
                <a:gd name="T40" fmla="*/ 430 w 470"/>
                <a:gd name="T41" fmla="*/ 169 h 234"/>
                <a:gd name="T42" fmla="*/ 383 w 470"/>
                <a:gd name="T43" fmla="*/ 201 h 234"/>
                <a:gd name="T44" fmla="*/ 333 w 470"/>
                <a:gd name="T45" fmla="*/ 167 h 234"/>
                <a:gd name="T46" fmla="*/ 294 w 470"/>
                <a:gd name="T47" fmla="*/ 167 h 234"/>
                <a:gd name="T48" fmla="*/ 294 w 470"/>
                <a:gd name="T49" fmla="*/ 167 h 234"/>
                <a:gd name="T50" fmla="*/ 381 w 470"/>
                <a:gd name="T51" fmla="*/ 234 h 234"/>
                <a:gd name="T52" fmla="*/ 470 w 470"/>
                <a:gd name="T53" fmla="*/ 164 h 234"/>
                <a:gd name="T54" fmla="*/ 405 w 470"/>
                <a:gd name="T55" fmla="*/ 101 h 234"/>
                <a:gd name="T56" fmla="*/ 277 w 470"/>
                <a:gd name="T57" fmla="*/ 117 h 234"/>
                <a:gd name="T58" fmla="*/ 170 w 470"/>
                <a:gd name="T59" fmla="*/ 234 h 234"/>
                <a:gd name="T60" fmla="*/ 63 w 470"/>
                <a:gd name="T61" fmla="*/ 117 h 234"/>
                <a:gd name="T62" fmla="*/ 170 w 470"/>
                <a:gd name="T63" fmla="*/ 1 h 234"/>
                <a:gd name="T64" fmla="*/ 277 w 470"/>
                <a:gd name="T65" fmla="*/ 117 h 234"/>
                <a:gd name="T66" fmla="*/ 236 w 470"/>
                <a:gd name="T67" fmla="*/ 117 h 234"/>
                <a:gd name="T68" fmla="*/ 170 w 470"/>
                <a:gd name="T69" fmla="*/ 35 h 234"/>
                <a:gd name="T70" fmla="*/ 105 w 470"/>
                <a:gd name="T71" fmla="*/ 117 h 234"/>
                <a:gd name="T72" fmla="*/ 170 w 470"/>
                <a:gd name="T73" fmla="*/ 199 h 234"/>
                <a:gd name="T74" fmla="*/ 236 w 470"/>
                <a:gd name="T75" fmla="*/ 117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70" h="234">
                  <a:moveTo>
                    <a:pt x="2" y="64"/>
                  </a:moveTo>
                  <a:cubicBezTo>
                    <a:pt x="41" y="64"/>
                    <a:pt x="41" y="64"/>
                    <a:pt x="41" y="64"/>
                  </a:cubicBezTo>
                  <a:cubicBezTo>
                    <a:pt x="41" y="230"/>
                    <a:pt x="41" y="230"/>
                    <a:pt x="41" y="230"/>
                  </a:cubicBezTo>
                  <a:cubicBezTo>
                    <a:pt x="2" y="230"/>
                    <a:pt x="2" y="230"/>
                    <a:pt x="2" y="230"/>
                  </a:cubicBezTo>
                  <a:lnTo>
                    <a:pt x="2" y="64"/>
                  </a:lnTo>
                  <a:close/>
                  <a:moveTo>
                    <a:pt x="21" y="0"/>
                  </a:moveTo>
                  <a:cubicBezTo>
                    <a:pt x="9" y="0"/>
                    <a:pt x="0" y="10"/>
                    <a:pt x="0" y="22"/>
                  </a:cubicBezTo>
                  <a:cubicBezTo>
                    <a:pt x="0" y="33"/>
                    <a:pt x="9" y="43"/>
                    <a:pt x="21" y="43"/>
                  </a:cubicBezTo>
                  <a:cubicBezTo>
                    <a:pt x="33" y="43"/>
                    <a:pt x="43" y="33"/>
                    <a:pt x="43" y="22"/>
                  </a:cubicBezTo>
                  <a:cubicBezTo>
                    <a:pt x="43" y="10"/>
                    <a:pt x="33" y="0"/>
                    <a:pt x="21" y="0"/>
                  </a:cubicBezTo>
                  <a:close/>
                  <a:moveTo>
                    <a:pt x="405" y="101"/>
                  </a:moveTo>
                  <a:cubicBezTo>
                    <a:pt x="379" y="95"/>
                    <a:pt x="379" y="95"/>
                    <a:pt x="379" y="95"/>
                  </a:cubicBezTo>
                  <a:cubicBezTo>
                    <a:pt x="351" y="89"/>
                    <a:pt x="340" y="80"/>
                    <a:pt x="340" y="65"/>
                  </a:cubicBezTo>
                  <a:cubicBezTo>
                    <a:pt x="340" y="46"/>
                    <a:pt x="357" y="34"/>
                    <a:pt x="383" y="34"/>
                  </a:cubicBezTo>
                  <a:cubicBezTo>
                    <a:pt x="408" y="34"/>
                    <a:pt x="426" y="46"/>
                    <a:pt x="428" y="67"/>
                  </a:cubicBezTo>
                  <a:cubicBezTo>
                    <a:pt x="466" y="67"/>
                    <a:pt x="466" y="67"/>
                    <a:pt x="466" y="67"/>
                  </a:cubicBezTo>
                  <a:cubicBezTo>
                    <a:pt x="465" y="28"/>
                    <a:pt x="433" y="1"/>
                    <a:pt x="383" y="1"/>
                  </a:cubicBezTo>
                  <a:cubicBezTo>
                    <a:pt x="334" y="1"/>
                    <a:pt x="299" y="28"/>
                    <a:pt x="299" y="68"/>
                  </a:cubicBezTo>
                  <a:cubicBezTo>
                    <a:pt x="299" y="100"/>
                    <a:pt x="319" y="120"/>
                    <a:pt x="360" y="130"/>
                  </a:cubicBezTo>
                  <a:cubicBezTo>
                    <a:pt x="390" y="136"/>
                    <a:pt x="390" y="136"/>
                    <a:pt x="390" y="136"/>
                  </a:cubicBezTo>
                  <a:cubicBezTo>
                    <a:pt x="418" y="143"/>
                    <a:pt x="430" y="153"/>
                    <a:pt x="430" y="169"/>
                  </a:cubicBezTo>
                  <a:cubicBezTo>
                    <a:pt x="430" y="188"/>
                    <a:pt x="411" y="201"/>
                    <a:pt x="383" y="201"/>
                  </a:cubicBezTo>
                  <a:cubicBezTo>
                    <a:pt x="356" y="201"/>
                    <a:pt x="335" y="187"/>
                    <a:pt x="333" y="167"/>
                  </a:cubicBezTo>
                  <a:cubicBezTo>
                    <a:pt x="294" y="167"/>
                    <a:pt x="294" y="167"/>
                    <a:pt x="294" y="167"/>
                  </a:cubicBezTo>
                  <a:cubicBezTo>
                    <a:pt x="294" y="167"/>
                    <a:pt x="294" y="167"/>
                    <a:pt x="294" y="167"/>
                  </a:cubicBezTo>
                  <a:cubicBezTo>
                    <a:pt x="295" y="208"/>
                    <a:pt x="329" y="234"/>
                    <a:pt x="381" y="234"/>
                  </a:cubicBezTo>
                  <a:cubicBezTo>
                    <a:pt x="436" y="234"/>
                    <a:pt x="470" y="207"/>
                    <a:pt x="470" y="164"/>
                  </a:cubicBezTo>
                  <a:cubicBezTo>
                    <a:pt x="470" y="130"/>
                    <a:pt x="451" y="112"/>
                    <a:pt x="405" y="101"/>
                  </a:cubicBezTo>
                  <a:close/>
                  <a:moveTo>
                    <a:pt x="277" y="117"/>
                  </a:moveTo>
                  <a:cubicBezTo>
                    <a:pt x="277" y="189"/>
                    <a:pt x="236" y="234"/>
                    <a:pt x="170" y="234"/>
                  </a:cubicBezTo>
                  <a:cubicBezTo>
                    <a:pt x="105" y="234"/>
                    <a:pt x="63" y="189"/>
                    <a:pt x="63" y="117"/>
                  </a:cubicBezTo>
                  <a:cubicBezTo>
                    <a:pt x="63" y="46"/>
                    <a:pt x="105" y="1"/>
                    <a:pt x="170" y="1"/>
                  </a:cubicBezTo>
                  <a:cubicBezTo>
                    <a:pt x="236" y="1"/>
                    <a:pt x="277" y="46"/>
                    <a:pt x="277" y="117"/>
                  </a:cubicBezTo>
                  <a:close/>
                  <a:moveTo>
                    <a:pt x="236" y="117"/>
                  </a:moveTo>
                  <a:cubicBezTo>
                    <a:pt x="236" y="67"/>
                    <a:pt x="210" y="35"/>
                    <a:pt x="170" y="35"/>
                  </a:cubicBezTo>
                  <a:cubicBezTo>
                    <a:pt x="130" y="35"/>
                    <a:pt x="105" y="67"/>
                    <a:pt x="105" y="117"/>
                  </a:cubicBezTo>
                  <a:cubicBezTo>
                    <a:pt x="105" y="167"/>
                    <a:pt x="130" y="199"/>
                    <a:pt x="170" y="199"/>
                  </a:cubicBezTo>
                  <a:cubicBezTo>
                    <a:pt x="210" y="199"/>
                    <a:pt x="236" y="167"/>
                    <a:pt x="236" y="117"/>
                  </a:cubicBezTo>
                  <a:close/>
                </a:path>
              </a:pathLst>
            </a:custGeom>
            <a:solidFill>
              <a:srgbClr val="525252"/>
            </a:solidFill>
            <a:ln>
              <a:noFill/>
            </a:ln>
          </p:spPr>
          <p:txBody>
            <a:bodyPr vert="horz" wrap="square" lIns="91440" tIns="45720" rIns="91440" bIns="45720" numCol="1" anchor="t" anchorCtr="0" compatLnSpc="1">
              <a:prstTxWarp prst="textNoShape">
                <a:avLst/>
              </a:prstTxWarp>
            </a:bodyPr>
            <a:lstStyle/>
            <a:p>
              <a:endParaRPr lang="en-US" sz="900"/>
            </a:p>
          </p:txBody>
        </p:sp>
      </p:grpSp>
      <p:sp>
        <p:nvSpPr>
          <p:cNvPr id="123" name="Rectangle 122">
            <a:extLst>
              <a:ext uri="{FF2B5EF4-FFF2-40B4-BE49-F238E27FC236}">
                <a16:creationId xmlns:a16="http://schemas.microsoft.com/office/drawing/2014/main" xmlns="" id="{1938B67F-6460-4DB3-851C-4706F33F1882}"/>
              </a:ext>
            </a:extLst>
          </p:cNvPr>
          <p:cNvSpPr/>
          <p:nvPr/>
        </p:nvSpPr>
        <p:spPr bwMode="auto">
          <a:xfrm>
            <a:off x="6734089" y="3794325"/>
            <a:ext cx="4555895" cy="484632"/>
          </a:xfrm>
          <a:prstGeom prst="rect">
            <a:avLst/>
          </a:prstGeom>
          <a:solidFill>
            <a:schemeClr val="accent1">
              <a:alpha val="25000"/>
            </a:schemeClr>
          </a:solidFill>
          <a:ln>
            <a:noFill/>
            <a:headEnd type="none" w="med" len="med"/>
            <a:tailEnd type="none" w="med" len="med"/>
          </a:ln>
          <a:effectLst>
            <a:outerShdw blurRad="1143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gradFill>
                <a:gsLst>
                  <a:gs pos="0">
                    <a:srgbClr val="FFFFFF"/>
                  </a:gs>
                  <a:gs pos="100000">
                    <a:srgbClr val="FFFFFF"/>
                  </a:gs>
                </a:gsLst>
                <a:lin ang="5400000" scaled="0"/>
              </a:gradFill>
              <a:cs typeface="Segoe UI" pitchFamily="34" charset="0"/>
            </a:endParaRPr>
          </a:p>
        </p:txBody>
      </p:sp>
      <p:sp>
        <p:nvSpPr>
          <p:cNvPr id="272" name="Rectangle 271">
            <a:extLst>
              <a:ext uri="{FF2B5EF4-FFF2-40B4-BE49-F238E27FC236}">
                <a16:creationId xmlns:a16="http://schemas.microsoft.com/office/drawing/2014/main" xmlns="" id="{D94FCE2C-F55F-4B78-9D8D-47E15AF39A61}"/>
              </a:ext>
            </a:extLst>
          </p:cNvPr>
          <p:cNvSpPr/>
          <p:nvPr/>
        </p:nvSpPr>
        <p:spPr bwMode="auto">
          <a:xfrm>
            <a:off x="6728242" y="2610364"/>
            <a:ext cx="4555893" cy="489543"/>
          </a:xfrm>
          <a:prstGeom prst="rect">
            <a:avLst/>
          </a:prstGeom>
          <a:solidFill>
            <a:schemeClr val="bg1">
              <a:alpha val="25000"/>
            </a:schemeClr>
          </a:solidFill>
          <a:ln>
            <a:noFill/>
            <a:headEnd type="none" w="med" len="med"/>
            <a:tailEnd type="none" w="med" len="med"/>
          </a:ln>
          <a:effectLst>
            <a:outerShdw blurRad="1143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gradFill>
                <a:gsLst>
                  <a:gs pos="0">
                    <a:srgbClr val="FFFFFF"/>
                  </a:gs>
                  <a:gs pos="100000">
                    <a:srgbClr val="FFFFFF"/>
                  </a:gs>
                </a:gsLst>
                <a:lin ang="5400000" scaled="0"/>
              </a:gradFill>
              <a:cs typeface="Segoe UI" pitchFamily="34" charset="0"/>
            </a:endParaRPr>
          </a:p>
        </p:txBody>
      </p:sp>
      <p:sp>
        <p:nvSpPr>
          <p:cNvPr id="273" name="Rectangle 272">
            <a:extLst>
              <a:ext uri="{FF2B5EF4-FFF2-40B4-BE49-F238E27FC236}">
                <a16:creationId xmlns:a16="http://schemas.microsoft.com/office/drawing/2014/main" xmlns="" id="{2FF40151-9319-4422-B458-849660E53DF7}"/>
              </a:ext>
            </a:extLst>
          </p:cNvPr>
          <p:cNvSpPr/>
          <p:nvPr/>
        </p:nvSpPr>
        <p:spPr bwMode="auto">
          <a:xfrm>
            <a:off x="6728241" y="3207206"/>
            <a:ext cx="4555893" cy="484229"/>
          </a:xfrm>
          <a:prstGeom prst="rect">
            <a:avLst/>
          </a:prstGeom>
          <a:solidFill>
            <a:schemeClr val="bg1">
              <a:alpha val="25000"/>
            </a:schemeClr>
          </a:solidFill>
          <a:ln>
            <a:noFill/>
            <a:headEnd type="none" w="med" len="med"/>
            <a:tailEnd type="none" w="med" len="med"/>
          </a:ln>
          <a:effectLst>
            <a:outerShdw blurRad="1143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gradFill>
                <a:gsLst>
                  <a:gs pos="0">
                    <a:srgbClr val="FFFFFF"/>
                  </a:gs>
                  <a:gs pos="100000">
                    <a:srgbClr val="FFFFFF"/>
                  </a:gs>
                </a:gsLst>
                <a:lin ang="5400000" scaled="0"/>
              </a:gradFill>
              <a:cs typeface="Segoe UI" pitchFamily="34" charset="0"/>
            </a:endParaRPr>
          </a:p>
        </p:txBody>
      </p:sp>
      <p:sp>
        <p:nvSpPr>
          <p:cNvPr id="125" name="Rectangle 124">
            <a:extLst>
              <a:ext uri="{FF2B5EF4-FFF2-40B4-BE49-F238E27FC236}">
                <a16:creationId xmlns:a16="http://schemas.microsoft.com/office/drawing/2014/main" xmlns="" id="{16132623-8AFF-4E37-9BE6-E241E6A58D69}"/>
              </a:ext>
            </a:extLst>
          </p:cNvPr>
          <p:cNvSpPr/>
          <p:nvPr/>
        </p:nvSpPr>
        <p:spPr bwMode="auto">
          <a:xfrm>
            <a:off x="6734090" y="3203459"/>
            <a:ext cx="4555894" cy="484632"/>
          </a:xfrm>
          <a:prstGeom prst="rect">
            <a:avLst/>
          </a:prstGeom>
          <a:solidFill>
            <a:srgbClr val="30E5D0">
              <a:alpha val="25000"/>
            </a:srgbClr>
          </a:solidFill>
          <a:ln>
            <a:noFill/>
            <a:headEnd type="none" w="med" len="med"/>
            <a:tailEnd type="none" w="med" len="med"/>
          </a:ln>
          <a:effectLst>
            <a:outerShdw blurRad="1143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gradFill>
                <a:gsLst>
                  <a:gs pos="0">
                    <a:srgbClr val="FFFFFF"/>
                  </a:gs>
                  <a:gs pos="100000">
                    <a:srgbClr val="FFFFFF"/>
                  </a:gs>
                </a:gsLst>
                <a:lin ang="5400000" scaled="0"/>
              </a:gradFill>
              <a:cs typeface="Segoe UI" pitchFamily="34" charset="0"/>
            </a:endParaRPr>
          </a:p>
        </p:txBody>
      </p:sp>
      <p:sp>
        <p:nvSpPr>
          <p:cNvPr id="199" name="Rectangle 198">
            <a:extLst>
              <a:ext uri="{FF2B5EF4-FFF2-40B4-BE49-F238E27FC236}">
                <a16:creationId xmlns:a16="http://schemas.microsoft.com/office/drawing/2014/main" xmlns="" id="{22AE7392-8EBD-4473-B1D2-2D66D8738C25}"/>
              </a:ext>
            </a:extLst>
          </p:cNvPr>
          <p:cNvSpPr/>
          <p:nvPr/>
        </p:nvSpPr>
        <p:spPr bwMode="auto">
          <a:xfrm>
            <a:off x="6728242" y="2022254"/>
            <a:ext cx="4555893" cy="480170"/>
          </a:xfrm>
          <a:prstGeom prst="rect">
            <a:avLst/>
          </a:prstGeom>
          <a:solidFill>
            <a:schemeClr val="bg1">
              <a:alpha val="25000"/>
            </a:schemeClr>
          </a:solidFill>
          <a:ln>
            <a:noFill/>
            <a:headEnd type="none" w="med" len="med"/>
            <a:tailEnd type="none" w="med" len="med"/>
          </a:ln>
          <a:effectLst>
            <a:outerShdw blurRad="1143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gradFill>
                <a:gsLst>
                  <a:gs pos="0">
                    <a:srgbClr val="FFFFFF"/>
                  </a:gs>
                  <a:gs pos="100000">
                    <a:srgbClr val="FFFFFF"/>
                  </a:gs>
                </a:gsLst>
                <a:lin ang="5400000" scaled="0"/>
              </a:gradFill>
              <a:cs typeface="Segoe UI" pitchFamily="34" charset="0"/>
            </a:endParaRPr>
          </a:p>
        </p:txBody>
      </p:sp>
      <p:sp>
        <p:nvSpPr>
          <p:cNvPr id="127" name="Purple Bar 1">
            <a:extLst>
              <a:ext uri="{FF2B5EF4-FFF2-40B4-BE49-F238E27FC236}">
                <a16:creationId xmlns:a16="http://schemas.microsoft.com/office/drawing/2014/main" xmlns="" id="{C098EE47-0DB3-4771-B959-F58F5B15AB32}"/>
              </a:ext>
            </a:extLst>
          </p:cNvPr>
          <p:cNvSpPr/>
          <p:nvPr/>
        </p:nvSpPr>
        <p:spPr bwMode="auto">
          <a:xfrm>
            <a:off x="6734089" y="2612592"/>
            <a:ext cx="4555895" cy="484632"/>
          </a:xfrm>
          <a:prstGeom prst="rect">
            <a:avLst/>
          </a:prstGeom>
          <a:solidFill>
            <a:srgbClr val="8661C5">
              <a:alpha val="25000"/>
            </a:srgbClr>
          </a:solidFill>
          <a:ln>
            <a:noFill/>
            <a:headEnd type="none" w="med" len="med"/>
            <a:tailEnd type="none" w="med" len="med"/>
          </a:ln>
          <a:effectLst>
            <a:outerShdw blurRad="1143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noFill/>
              <a:cs typeface="Segoe UI" pitchFamily="34" charset="0"/>
            </a:endParaRPr>
          </a:p>
        </p:txBody>
      </p:sp>
      <p:sp>
        <p:nvSpPr>
          <p:cNvPr id="140" name="Orange Bar 1">
            <a:extLst>
              <a:ext uri="{FF2B5EF4-FFF2-40B4-BE49-F238E27FC236}">
                <a16:creationId xmlns:a16="http://schemas.microsoft.com/office/drawing/2014/main" xmlns="" id="{2B5555D9-9621-4EFA-8353-CD31D1B351D6}"/>
              </a:ext>
            </a:extLst>
          </p:cNvPr>
          <p:cNvSpPr/>
          <p:nvPr/>
        </p:nvSpPr>
        <p:spPr bwMode="auto">
          <a:xfrm>
            <a:off x="6734089" y="2021725"/>
            <a:ext cx="4555895" cy="484632"/>
          </a:xfrm>
          <a:prstGeom prst="rect">
            <a:avLst/>
          </a:prstGeom>
          <a:solidFill>
            <a:schemeClr val="accent5">
              <a:alpha val="25000"/>
            </a:schemeClr>
          </a:solidFill>
          <a:ln>
            <a:noFill/>
            <a:headEnd type="none" w="med" len="med"/>
            <a:tailEnd type="none" w="med" len="med"/>
          </a:ln>
          <a:effectLst>
            <a:outerShdw blurRad="1143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gradFill>
                <a:gsLst>
                  <a:gs pos="0">
                    <a:srgbClr val="FFFFFF"/>
                  </a:gs>
                  <a:gs pos="100000">
                    <a:srgbClr val="FFFFFF"/>
                  </a:gs>
                </a:gsLst>
                <a:lin ang="5400000" scaled="0"/>
              </a:gradFill>
              <a:cs typeface="Segoe UI" pitchFamily="34" charset="0"/>
            </a:endParaRPr>
          </a:p>
        </p:txBody>
      </p:sp>
      <p:sp>
        <p:nvSpPr>
          <p:cNvPr id="124" name="TextBox 123">
            <a:extLst>
              <a:ext uri="{FF2B5EF4-FFF2-40B4-BE49-F238E27FC236}">
                <a16:creationId xmlns:a16="http://schemas.microsoft.com/office/drawing/2014/main" xmlns="" id="{36B9D1C2-66F7-4A41-88B4-709D713F8CD6}"/>
              </a:ext>
            </a:extLst>
          </p:cNvPr>
          <p:cNvSpPr txBox="1"/>
          <p:nvPr/>
        </p:nvSpPr>
        <p:spPr>
          <a:xfrm>
            <a:off x="8078692" y="3882753"/>
            <a:ext cx="1854995" cy="307777"/>
          </a:xfrm>
          <a:prstGeom prst="rect">
            <a:avLst/>
          </a:prstGeom>
          <a:noFill/>
        </p:spPr>
        <p:txBody>
          <a:bodyPr wrap="none" lIns="0" tIns="0" rIns="0" bIns="0" rtlCol="0" anchor="ctr">
            <a:noAutofit/>
          </a:bodyPr>
          <a:lstStyle/>
          <a:p>
            <a:pPr algn="ctr" defTabSz="430252">
              <a:defRPr/>
            </a:pPr>
            <a:r>
              <a:rPr lang="en-US" sz="2000" kern="0" spc="-24">
                <a:latin typeface="Segoe UI Semibold"/>
                <a:cs typeface="Segoe UI Semilight" panose="020B0402040204020203" pitchFamily="34" charset="0"/>
              </a:rPr>
              <a:t>Native/Hybrid</a:t>
            </a:r>
          </a:p>
        </p:txBody>
      </p:sp>
      <p:sp>
        <p:nvSpPr>
          <p:cNvPr id="126" name="TextBox 125">
            <a:extLst>
              <a:ext uri="{FF2B5EF4-FFF2-40B4-BE49-F238E27FC236}">
                <a16:creationId xmlns:a16="http://schemas.microsoft.com/office/drawing/2014/main" xmlns="" id="{8C0EC667-9890-470E-A6B1-5E5979C15CAF}"/>
              </a:ext>
            </a:extLst>
          </p:cNvPr>
          <p:cNvSpPr txBox="1"/>
          <p:nvPr/>
        </p:nvSpPr>
        <p:spPr>
          <a:xfrm>
            <a:off x="8078692" y="3291887"/>
            <a:ext cx="1854995" cy="307777"/>
          </a:xfrm>
          <a:prstGeom prst="rect">
            <a:avLst/>
          </a:prstGeom>
          <a:noFill/>
        </p:spPr>
        <p:txBody>
          <a:bodyPr wrap="none" lIns="0" tIns="0" rIns="0" bIns="0" rtlCol="0" anchor="ctr">
            <a:noAutofit/>
          </a:bodyPr>
          <a:lstStyle/>
          <a:p>
            <a:pPr algn="ctr" defTabSz="430252">
              <a:defRPr/>
            </a:pPr>
            <a:r>
              <a:rPr lang="en-US" sz="2000" kern="0" spc="-24">
                <a:latin typeface="Segoe UI Semibold"/>
                <a:cs typeface="Segoe UI Semilight" panose="020B0402040204020203" pitchFamily="34" charset="0"/>
              </a:rPr>
              <a:t>Web</a:t>
            </a:r>
          </a:p>
        </p:txBody>
      </p:sp>
      <p:sp>
        <p:nvSpPr>
          <p:cNvPr id="128" name="TextBox 127">
            <a:extLst>
              <a:ext uri="{FF2B5EF4-FFF2-40B4-BE49-F238E27FC236}">
                <a16:creationId xmlns:a16="http://schemas.microsoft.com/office/drawing/2014/main" xmlns="" id="{584772CD-D5C8-46A8-AAB4-8DCF110C90EC}"/>
              </a:ext>
            </a:extLst>
          </p:cNvPr>
          <p:cNvSpPr txBox="1"/>
          <p:nvPr/>
        </p:nvSpPr>
        <p:spPr>
          <a:xfrm>
            <a:off x="7746541" y="2110153"/>
            <a:ext cx="2519298" cy="307777"/>
          </a:xfrm>
          <a:prstGeom prst="rect">
            <a:avLst/>
          </a:prstGeom>
          <a:noFill/>
        </p:spPr>
        <p:txBody>
          <a:bodyPr wrap="none" lIns="0" tIns="0" rIns="0" bIns="0" rtlCol="0" anchor="ctr">
            <a:noAutofit/>
          </a:bodyPr>
          <a:lstStyle/>
          <a:p>
            <a:pPr algn="ctr" defTabSz="430252">
              <a:defRPr/>
            </a:pPr>
            <a:r>
              <a:rPr lang="en-US" sz="2000" kern="0" spc="-24" dirty="0">
                <a:latin typeface="Segoe UI Semibold"/>
                <a:cs typeface="Segoe UI Semilight" panose="020B0402040204020203" pitchFamily="34" charset="0"/>
              </a:rPr>
              <a:t>Microsoft Office &amp; SharePoint</a:t>
            </a:r>
          </a:p>
        </p:txBody>
      </p:sp>
      <p:cxnSp>
        <p:nvCxnSpPr>
          <p:cNvPr id="28" name="Straight Connector 27">
            <a:extLst>
              <a:ext uri="{FF2B5EF4-FFF2-40B4-BE49-F238E27FC236}">
                <a16:creationId xmlns:a16="http://schemas.microsoft.com/office/drawing/2014/main" xmlns="" id="{8C9D4629-95A9-4353-BBAB-AA352FE43964}"/>
              </a:ext>
            </a:extLst>
          </p:cNvPr>
          <p:cNvCxnSpPr>
            <a:cxnSpLocks/>
          </p:cNvCxnSpPr>
          <p:nvPr/>
        </p:nvCxnSpPr>
        <p:spPr>
          <a:xfrm>
            <a:off x="3775982" y="4538011"/>
            <a:ext cx="8426450" cy="0"/>
          </a:xfrm>
          <a:prstGeom prst="line">
            <a:avLst/>
          </a:prstGeom>
          <a:solidFill>
            <a:srgbClr val="FFFFFF"/>
          </a:solidFill>
          <a:ln w="15875" cap="flat" cmpd="sng" algn="ctr">
            <a:gradFill flip="none" rotWithShape="1">
              <a:gsLst>
                <a:gs pos="0">
                  <a:srgbClr val="BFBFBF">
                    <a:alpha val="0"/>
                  </a:srgbClr>
                </a:gs>
                <a:gs pos="38000">
                  <a:srgbClr val="BFBFBF"/>
                </a:gs>
              </a:gsLst>
              <a:lin ang="0" scaled="1"/>
              <a:tileRect/>
            </a:gradFill>
            <a:prstDash val="lgDash"/>
            <a:headEnd type="none" w="lg" len="med"/>
            <a:tailEnd type="none" w="lg" len="med"/>
          </a:ln>
          <a:effectLst/>
        </p:spPr>
      </p:cxnSp>
      <p:pic>
        <p:nvPicPr>
          <p:cNvPr id="149" name="Picture 148">
            <a:extLst>
              <a:ext uri="{FF2B5EF4-FFF2-40B4-BE49-F238E27FC236}">
                <a16:creationId xmlns:a16="http://schemas.microsoft.com/office/drawing/2014/main" xmlns="" id="{470F3A44-6889-4716-B35F-B61743CC17C4}"/>
              </a:ext>
            </a:extLst>
          </p:cNvPr>
          <p:cNvPicPr>
            <a:picLocks noChangeAspect="1"/>
          </p:cNvPicPr>
          <p:nvPr/>
        </p:nvPicPr>
        <p:blipFill>
          <a:blip r:embed="rId4"/>
          <a:stretch>
            <a:fillRect/>
          </a:stretch>
        </p:blipFill>
        <p:spPr>
          <a:xfrm>
            <a:off x="7214988" y="489771"/>
            <a:ext cx="2507028" cy="929690"/>
          </a:xfrm>
          <a:prstGeom prst="rect">
            <a:avLst/>
          </a:prstGeom>
        </p:spPr>
      </p:pic>
      <p:sp>
        <p:nvSpPr>
          <p:cNvPr id="162" name="TextBox 161">
            <a:extLst>
              <a:ext uri="{FF2B5EF4-FFF2-40B4-BE49-F238E27FC236}">
                <a16:creationId xmlns:a16="http://schemas.microsoft.com/office/drawing/2014/main" xmlns="" id="{4AD83A0D-34B3-4FCD-A4FE-B9B99B14CE64}"/>
              </a:ext>
            </a:extLst>
          </p:cNvPr>
          <p:cNvSpPr txBox="1"/>
          <p:nvPr/>
        </p:nvSpPr>
        <p:spPr>
          <a:xfrm>
            <a:off x="9489241" y="787067"/>
            <a:ext cx="1299834" cy="323165"/>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100" i="0" u="none" strike="noStrike" kern="1200" cap="none" spc="-50" normalizeH="0" noProof="0">
                <a:ln>
                  <a:noFill/>
                </a:ln>
                <a:solidFill>
                  <a:srgbClr val="737373"/>
                </a:solidFill>
                <a:effectLst/>
                <a:uLnTx/>
                <a:uFillTx/>
                <a:latin typeface="Segoe UI Semibold" panose="020B0702040204020203" pitchFamily="34" charset="0"/>
                <a:cs typeface="Segoe UI Semibold" panose="020B0702040204020203" pitchFamily="34" charset="0"/>
              </a:rPr>
              <a:t>Platform</a:t>
            </a:r>
          </a:p>
        </p:txBody>
      </p:sp>
      <p:sp>
        <p:nvSpPr>
          <p:cNvPr id="164" name="TextBox 163">
            <a:extLst>
              <a:ext uri="{FF2B5EF4-FFF2-40B4-BE49-F238E27FC236}">
                <a16:creationId xmlns:a16="http://schemas.microsoft.com/office/drawing/2014/main" xmlns="" id="{C59DBABC-C963-4865-A28E-4887599C35D4}"/>
              </a:ext>
            </a:extLst>
          </p:cNvPr>
          <p:cNvSpPr txBox="1"/>
          <p:nvPr/>
        </p:nvSpPr>
        <p:spPr>
          <a:xfrm>
            <a:off x="8078692" y="2701020"/>
            <a:ext cx="1854995" cy="307777"/>
          </a:xfrm>
          <a:prstGeom prst="rect">
            <a:avLst/>
          </a:prstGeom>
          <a:noFill/>
        </p:spPr>
        <p:txBody>
          <a:bodyPr wrap="none" lIns="0" tIns="0" rIns="0" bIns="0" rtlCol="0" anchor="ctr">
            <a:noAutofit/>
          </a:bodyPr>
          <a:lstStyle/>
          <a:p>
            <a:pPr algn="ctr" defTabSz="430252">
              <a:defRPr/>
            </a:pPr>
            <a:r>
              <a:rPr lang="en-US" sz="2000" kern="0" spc="-24" dirty="0">
                <a:latin typeface="Segoe UI Semibold"/>
                <a:cs typeface="Segoe UI Semilight" panose="020B0402040204020203" pitchFamily="34" charset="0"/>
              </a:rPr>
              <a:t>Microsoft Teams</a:t>
            </a:r>
          </a:p>
        </p:txBody>
      </p:sp>
    </p:spTree>
    <p:extLst>
      <p:ext uri="{BB962C8B-B14F-4D97-AF65-F5344CB8AC3E}">
        <p14:creationId xmlns:p14="http://schemas.microsoft.com/office/powerpoint/2010/main" val="2327692621"/>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125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2"/>
                                        </p:tgtEl>
                                        <p:attrNameLst>
                                          <p:attrName>style.visibility</p:attrName>
                                        </p:attrNameLst>
                                      </p:cBhvr>
                                      <p:to>
                                        <p:strVal val="visible"/>
                                      </p:to>
                                    </p:set>
                                    <p:animEffect transition="in" filter="fade">
                                      <p:cBhvr>
                                        <p:cTn id="7" dur="500"/>
                                        <p:tgtEl>
                                          <p:spTgt spid="102"/>
                                        </p:tgtEl>
                                      </p:cBhvr>
                                    </p:animEffect>
                                  </p:childTnLst>
                                </p:cTn>
                              </p:par>
                              <p:par>
                                <p:cTn id="8" presetID="42" presetClass="path" presetSubtype="0" decel="100000" fill="hold" grpId="1" nodeType="withEffect">
                                  <p:stCondLst>
                                    <p:cond delay="0"/>
                                  </p:stCondLst>
                                  <p:childTnLst>
                                    <p:animMotion origin="layout" path="M 4.79167E-6 -4.07407E-6 L 4.79167E-6 0.03542 " pathEditMode="relative" rAng="0" ptsTypes="AA">
                                      <p:cBhvr>
                                        <p:cTn id="9" dur="700" spd="-100000" fill="hold"/>
                                        <p:tgtEl>
                                          <p:spTgt spid="102"/>
                                        </p:tgtEl>
                                        <p:attrNameLst>
                                          <p:attrName>ppt_x</p:attrName>
                                          <p:attrName>ppt_y</p:attrName>
                                        </p:attrNameLst>
                                      </p:cBhvr>
                                      <p:rCtr x="0" y="1759"/>
                                    </p:animMotion>
                                  </p:childTnLst>
                                </p:cTn>
                              </p:par>
                              <p:par>
                                <p:cTn id="10" presetID="10" presetClass="entr" presetSubtype="0" fill="hold" grpId="0" nodeType="withEffect">
                                  <p:stCondLst>
                                    <p:cond delay="200"/>
                                  </p:stCondLst>
                                  <p:childTnLst>
                                    <p:set>
                                      <p:cBhvr>
                                        <p:cTn id="11" dur="1" fill="hold">
                                          <p:stCondLst>
                                            <p:cond delay="0"/>
                                          </p:stCondLst>
                                        </p:cTn>
                                        <p:tgtEl>
                                          <p:spTgt spid="114"/>
                                        </p:tgtEl>
                                        <p:attrNameLst>
                                          <p:attrName>style.visibility</p:attrName>
                                        </p:attrNameLst>
                                      </p:cBhvr>
                                      <p:to>
                                        <p:strVal val="visible"/>
                                      </p:to>
                                    </p:set>
                                    <p:animEffect transition="in" filter="fade">
                                      <p:cBhvr>
                                        <p:cTn id="12" dur="500"/>
                                        <p:tgtEl>
                                          <p:spTgt spid="114"/>
                                        </p:tgtEl>
                                      </p:cBhvr>
                                    </p:animEffect>
                                  </p:childTnLst>
                                </p:cTn>
                              </p:par>
                              <p:par>
                                <p:cTn id="13" presetID="42" presetClass="path" presetSubtype="0" decel="100000" fill="hold" grpId="1" nodeType="withEffect">
                                  <p:stCondLst>
                                    <p:cond delay="200"/>
                                  </p:stCondLst>
                                  <p:childTnLst>
                                    <p:animMotion origin="layout" path="M -2.29167E-6 -3.7037E-7 L -2.29167E-6 0.03542 " pathEditMode="relative" rAng="0" ptsTypes="AA">
                                      <p:cBhvr>
                                        <p:cTn id="14" dur="700" spd="-100000" fill="hold"/>
                                        <p:tgtEl>
                                          <p:spTgt spid="114"/>
                                        </p:tgtEl>
                                        <p:attrNameLst>
                                          <p:attrName>ppt_x</p:attrName>
                                          <p:attrName>ppt_y</p:attrName>
                                        </p:attrNameLst>
                                      </p:cBhvr>
                                      <p:rCtr x="0" y="1759"/>
                                    </p:animMotion>
                                  </p:childTnLst>
                                </p:cTn>
                              </p:par>
                              <p:par>
                                <p:cTn id="15" presetID="10" presetClass="entr" presetSubtype="0" fill="hold" grpId="0" nodeType="withEffect">
                                  <p:stCondLst>
                                    <p:cond delay="200"/>
                                  </p:stCondLst>
                                  <p:childTnLst>
                                    <p:set>
                                      <p:cBhvr>
                                        <p:cTn id="16" dur="1" fill="hold">
                                          <p:stCondLst>
                                            <p:cond delay="0"/>
                                          </p:stCondLst>
                                        </p:cTn>
                                        <p:tgtEl>
                                          <p:spTgt spid="117"/>
                                        </p:tgtEl>
                                        <p:attrNameLst>
                                          <p:attrName>style.visibility</p:attrName>
                                        </p:attrNameLst>
                                      </p:cBhvr>
                                      <p:to>
                                        <p:strVal val="visible"/>
                                      </p:to>
                                    </p:set>
                                    <p:animEffect transition="in" filter="fade">
                                      <p:cBhvr>
                                        <p:cTn id="17" dur="500"/>
                                        <p:tgtEl>
                                          <p:spTgt spid="117"/>
                                        </p:tgtEl>
                                      </p:cBhvr>
                                    </p:animEffect>
                                  </p:childTnLst>
                                </p:cTn>
                              </p:par>
                              <p:par>
                                <p:cTn id="18" presetID="42" presetClass="path" presetSubtype="0" decel="100000" fill="hold" grpId="1" nodeType="withEffect">
                                  <p:stCondLst>
                                    <p:cond delay="200"/>
                                  </p:stCondLst>
                                  <p:childTnLst>
                                    <p:animMotion origin="layout" path="M -3.125E-6 4.07407E-6 L -3.125E-6 0.03541 " pathEditMode="relative" rAng="0" ptsTypes="AA">
                                      <p:cBhvr>
                                        <p:cTn id="19" dur="700" spd="-100000" fill="hold"/>
                                        <p:tgtEl>
                                          <p:spTgt spid="117"/>
                                        </p:tgtEl>
                                        <p:attrNameLst>
                                          <p:attrName>ppt_x</p:attrName>
                                          <p:attrName>ppt_y</p:attrName>
                                        </p:attrNameLst>
                                      </p:cBhvr>
                                      <p:rCtr x="0" y="1759"/>
                                    </p:animMotion>
                                  </p:childTnLst>
                                </p:cTn>
                              </p:par>
                              <p:par>
                                <p:cTn id="20" presetID="10" presetClass="entr" presetSubtype="0" fill="hold" grpId="0" nodeType="withEffect">
                                  <p:stCondLst>
                                    <p:cond delay="200"/>
                                  </p:stCondLst>
                                  <p:childTnLst>
                                    <p:set>
                                      <p:cBhvr>
                                        <p:cTn id="21" dur="1" fill="hold">
                                          <p:stCondLst>
                                            <p:cond delay="0"/>
                                          </p:stCondLst>
                                        </p:cTn>
                                        <p:tgtEl>
                                          <p:spTgt spid="139"/>
                                        </p:tgtEl>
                                        <p:attrNameLst>
                                          <p:attrName>style.visibility</p:attrName>
                                        </p:attrNameLst>
                                      </p:cBhvr>
                                      <p:to>
                                        <p:strVal val="visible"/>
                                      </p:to>
                                    </p:set>
                                    <p:animEffect transition="in" filter="fade">
                                      <p:cBhvr>
                                        <p:cTn id="22" dur="500"/>
                                        <p:tgtEl>
                                          <p:spTgt spid="139"/>
                                        </p:tgtEl>
                                      </p:cBhvr>
                                    </p:animEffect>
                                  </p:childTnLst>
                                </p:cTn>
                              </p:par>
                              <p:par>
                                <p:cTn id="23" presetID="42" presetClass="path" presetSubtype="0" decel="100000" fill="hold" grpId="1" nodeType="withEffect">
                                  <p:stCondLst>
                                    <p:cond delay="200"/>
                                  </p:stCondLst>
                                  <p:childTnLst>
                                    <p:animMotion origin="layout" path="M -2.91667E-6 4.07407E-6 L -2.91667E-6 0.03541 " pathEditMode="relative" rAng="0" ptsTypes="AA">
                                      <p:cBhvr>
                                        <p:cTn id="24" dur="700" spd="-100000" fill="hold"/>
                                        <p:tgtEl>
                                          <p:spTgt spid="139"/>
                                        </p:tgtEl>
                                        <p:attrNameLst>
                                          <p:attrName>ppt_x</p:attrName>
                                          <p:attrName>ppt_y</p:attrName>
                                        </p:attrNameLst>
                                      </p:cBhvr>
                                      <p:rCtr x="0" y="1759"/>
                                    </p:animMotion>
                                  </p:childTnLst>
                                </p:cTn>
                              </p:par>
                              <p:par>
                                <p:cTn id="25" presetID="10" presetClass="entr" presetSubtype="0" fill="hold" grpId="0" nodeType="withEffect">
                                  <p:stCondLst>
                                    <p:cond delay="30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par>
                                <p:cTn id="28" presetID="42" presetClass="path" presetSubtype="0" decel="100000" fill="hold" grpId="1" nodeType="withEffect">
                                  <p:stCondLst>
                                    <p:cond delay="300"/>
                                  </p:stCondLst>
                                  <p:childTnLst>
                                    <p:animMotion origin="layout" path="M -3.125E-6 -4.81481E-6 L -3.125E-6 0.03542 " pathEditMode="relative" rAng="0" ptsTypes="AA">
                                      <p:cBhvr>
                                        <p:cTn id="29" dur="700" spd="-100000" fill="hold"/>
                                        <p:tgtEl>
                                          <p:spTgt spid="12"/>
                                        </p:tgtEl>
                                        <p:attrNameLst>
                                          <p:attrName>ppt_x</p:attrName>
                                          <p:attrName>ppt_y</p:attrName>
                                        </p:attrNameLst>
                                      </p:cBhvr>
                                      <p:rCtr x="0" y="1759"/>
                                    </p:animMotion>
                                  </p:childTnLst>
                                </p:cTn>
                              </p:par>
                              <p:par>
                                <p:cTn id="30" presetID="10" presetClass="entr" presetSubtype="0" fill="hold" grpId="0" nodeType="withEffect">
                                  <p:stCondLst>
                                    <p:cond delay="300"/>
                                  </p:stCondLst>
                                  <p:childTnLst>
                                    <p:set>
                                      <p:cBhvr>
                                        <p:cTn id="31" dur="1" fill="hold">
                                          <p:stCondLst>
                                            <p:cond delay="0"/>
                                          </p:stCondLst>
                                        </p:cTn>
                                        <p:tgtEl>
                                          <p:spTgt spid="5"/>
                                        </p:tgtEl>
                                        <p:attrNameLst>
                                          <p:attrName>style.visibility</p:attrName>
                                        </p:attrNameLst>
                                      </p:cBhvr>
                                      <p:to>
                                        <p:strVal val="visible"/>
                                      </p:to>
                                    </p:set>
                                    <p:animEffect transition="in" filter="fade">
                                      <p:cBhvr>
                                        <p:cTn id="32" dur="500"/>
                                        <p:tgtEl>
                                          <p:spTgt spid="5"/>
                                        </p:tgtEl>
                                      </p:cBhvr>
                                    </p:animEffect>
                                  </p:childTnLst>
                                </p:cTn>
                              </p:par>
                              <p:par>
                                <p:cTn id="33" presetID="42" presetClass="path" presetSubtype="0" decel="100000" fill="hold" grpId="1" nodeType="withEffect">
                                  <p:stCondLst>
                                    <p:cond delay="300"/>
                                  </p:stCondLst>
                                  <p:childTnLst>
                                    <p:animMotion origin="layout" path="M -2.91667E-6 -4.81481E-6 L -2.91667E-6 0.03542 " pathEditMode="relative" rAng="0" ptsTypes="AA">
                                      <p:cBhvr>
                                        <p:cTn id="34" dur="700" spd="-100000" fill="hold"/>
                                        <p:tgtEl>
                                          <p:spTgt spid="5"/>
                                        </p:tgtEl>
                                        <p:attrNameLst>
                                          <p:attrName>ppt_x</p:attrName>
                                          <p:attrName>ppt_y</p:attrName>
                                        </p:attrNameLst>
                                      </p:cBhvr>
                                      <p:rCtr x="0" y="1759"/>
                                    </p:animMotion>
                                  </p:childTnLst>
                                </p:cTn>
                              </p:par>
                              <p:par>
                                <p:cTn id="35" presetID="10" presetClass="entr" presetSubtype="0" fill="hold" grpId="0" nodeType="withEffect">
                                  <p:stCondLst>
                                    <p:cond delay="300"/>
                                  </p:stCondLst>
                                  <p:childTnLst>
                                    <p:set>
                                      <p:cBhvr>
                                        <p:cTn id="36" dur="1" fill="hold">
                                          <p:stCondLst>
                                            <p:cond delay="0"/>
                                          </p:stCondLst>
                                        </p:cTn>
                                        <p:tgtEl>
                                          <p:spTgt spid="275"/>
                                        </p:tgtEl>
                                        <p:attrNameLst>
                                          <p:attrName>style.visibility</p:attrName>
                                        </p:attrNameLst>
                                      </p:cBhvr>
                                      <p:to>
                                        <p:strVal val="visible"/>
                                      </p:to>
                                    </p:set>
                                    <p:animEffect transition="in" filter="fade">
                                      <p:cBhvr>
                                        <p:cTn id="37" dur="500"/>
                                        <p:tgtEl>
                                          <p:spTgt spid="275"/>
                                        </p:tgtEl>
                                      </p:cBhvr>
                                    </p:animEffect>
                                  </p:childTnLst>
                                </p:cTn>
                              </p:par>
                              <p:par>
                                <p:cTn id="38" presetID="42" presetClass="path" presetSubtype="0" decel="100000" fill="hold" grpId="1" nodeType="withEffect">
                                  <p:stCondLst>
                                    <p:cond delay="300"/>
                                  </p:stCondLst>
                                  <p:childTnLst>
                                    <p:animMotion origin="layout" path="M -2.70833E-6 3.7037E-6 L -2.70833E-6 0.03541 " pathEditMode="relative" rAng="0" ptsTypes="AA">
                                      <p:cBhvr>
                                        <p:cTn id="39" dur="700" spd="-100000" fill="hold"/>
                                        <p:tgtEl>
                                          <p:spTgt spid="275"/>
                                        </p:tgtEl>
                                        <p:attrNameLst>
                                          <p:attrName>ppt_x</p:attrName>
                                          <p:attrName>ppt_y</p:attrName>
                                        </p:attrNameLst>
                                      </p:cBhvr>
                                      <p:rCtr x="0" y="1759"/>
                                    </p:animMotion>
                                  </p:childTnLst>
                                </p:cTn>
                              </p:par>
                            </p:childTnLst>
                          </p:cTn>
                        </p:par>
                        <p:par>
                          <p:cTn id="40" fill="hold">
                            <p:stCondLst>
                              <p:cond delay="1000"/>
                            </p:stCondLst>
                            <p:childTnLst>
                              <p:par>
                                <p:cTn id="41" presetID="10" presetClass="entr" presetSubtype="0" fill="hold" grpId="0" nodeType="afterEffect">
                                  <p:stCondLst>
                                    <p:cond delay="0"/>
                                  </p:stCondLst>
                                  <p:childTnLst>
                                    <p:set>
                                      <p:cBhvr>
                                        <p:cTn id="42" dur="1" fill="hold">
                                          <p:stCondLst>
                                            <p:cond delay="0"/>
                                          </p:stCondLst>
                                        </p:cTn>
                                        <p:tgtEl>
                                          <p:spTgt spid="103"/>
                                        </p:tgtEl>
                                        <p:attrNameLst>
                                          <p:attrName>style.visibility</p:attrName>
                                        </p:attrNameLst>
                                      </p:cBhvr>
                                      <p:to>
                                        <p:strVal val="visible"/>
                                      </p:to>
                                    </p:set>
                                    <p:animEffect transition="in" filter="fade">
                                      <p:cBhvr>
                                        <p:cTn id="43" dur="500"/>
                                        <p:tgtEl>
                                          <p:spTgt spid="103"/>
                                        </p:tgtEl>
                                      </p:cBhvr>
                                    </p:animEffect>
                                  </p:childTnLst>
                                </p:cTn>
                              </p:par>
                              <p:par>
                                <p:cTn id="44" presetID="42" presetClass="path" presetSubtype="0" decel="100000" fill="hold" grpId="1" nodeType="withEffect">
                                  <p:stCondLst>
                                    <p:cond delay="0"/>
                                  </p:stCondLst>
                                  <p:childTnLst>
                                    <p:animMotion origin="layout" path="M 4.79167E-6 -3.7037E-6 L 4.79167E-6 0.03542 " pathEditMode="relative" rAng="0" ptsTypes="AA">
                                      <p:cBhvr>
                                        <p:cTn id="45" dur="700" spd="-100000" fill="hold"/>
                                        <p:tgtEl>
                                          <p:spTgt spid="103"/>
                                        </p:tgtEl>
                                        <p:attrNameLst>
                                          <p:attrName>ppt_x</p:attrName>
                                          <p:attrName>ppt_y</p:attrName>
                                        </p:attrNameLst>
                                      </p:cBhvr>
                                      <p:rCtr x="0" y="1759"/>
                                    </p:animMotion>
                                  </p:childTnLst>
                                </p:cTn>
                              </p:par>
                              <p:par>
                                <p:cTn id="46" presetID="10" presetClass="entr" presetSubtype="0" fill="hold" nodeType="withEffect">
                                  <p:stCondLst>
                                    <p:cond delay="250"/>
                                  </p:stCondLst>
                                  <p:childTnLst>
                                    <p:set>
                                      <p:cBhvr>
                                        <p:cTn id="47" dur="1" fill="hold">
                                          <p:stCondLst>
                                            <p:cond delay="0"/>
                                          </p:stCondLst>
                                        </p:cTn>
                                        <p:tgtEl>
                                          <p:spTgt spid="28"/>
                                        </p:tgtEl>
                                        <p:attrNameLst>
                                          <p:attrName>style.visibility</p:attrName>
                                        </p:attrNameLst>
                                      </p:cBhvr>
                                      <p:to>
                                        <p:strVal val="visible"/>
                                      </p:to>
                                    </p:set>
                                    <p:animEffect transition="in" filter="fade">
                                      <p:cBhvr>
                                        <p:cTn id="48" dur="500"/>
                                        <p:tgtEl>
                                          <p:spTgt spid="28"/>
                                        </p:tgtEl>
                                      </p:cBhvr>
                                    </p:animEffect>
                                  </p:childTnLst>
                                </p:cTn>
                              </p:par>
                              <p:par>
                                <p:cTn id="49" presetID="10" presetClass="entr" presetSubtype="0" fill="hold" grpId="0" nodeType="withEffect">
                                  <p:stCondLst>
                                    <p:cond delay="200"/>
                                  </p:stCondLst>
                                  <p:childTnLst>
                                    <p:set>
                                      <p:cBhvr>
                                        <p:cTn id="50" dur="1" fill="hold">
                                          <p:stCondLst>
                                            <p:cond delay="0"/>
                                          </p:stCondLst>
                                        </p:cTn>
                                        <p:tgtEl>
                                          <p:spTgt spid="123"/>
                                        </p:tgtEl>
                                        <p:attrNameLst>
                                          <p:attrName>style.visibility</p:attrName>
                                        </p:attrNameLst>
                                      </p:cBhvr>
                                      <p:to>
                                        <p:strVal val="visible"/>
                                      </p:to>
                                    </p:set>
                                    <p:animEffect transition="in" filter="fade">
                                      <p:cBhvr>
                                        <p:cTn id="51" dur="500"/>
                                        <p:tgtEl>
                                          <p:spTgt spid="123"/>
                                        </p:tgtEl>
                                      </p:cBhvr>
                                    </p:animEffect>
                                  </p:childTnLst>
                                </p:cTn>
                              </p:par>
                              <p:par>
                                <p:cTn id="52" presetID="42" presetClass="path" presetSubtype="0" decel="100000" fill="hold" grpId="1" nodeType="withEffect">
                                  <p:stCondLst>
                                    <p:cond delay="200"/>
                                  </p:stCondLst>
                                  <p:childTnLst>
                                    <p:animMotion origin="layout" path="M -2.70833E-6 4.07407E-6 L -2.70833E-6 0.03541 " pathEditMode="relative" rAng="0" ptsTypes="AA">
                                      <p:cBhvr>
                                        <p:cTn id="53" dur="700" spd="-100000" fill="hold"/>
                                        <p:tgtEl>
                                          <p:spTgt spid="123"/>
                                        </p:tgtEl>
                                        <p:attrNameLst>
                                          <p:attrName>ppt_x</p:attrName>
                                          <p:attrName>ppt_y</p:attrName>
                                        </p:attrNameLst>
                                      </p:cBhvr>
                                      <p:rCtr x="0" y="1759"/>
                                    </p:animMotion>
                                  </p:childTnLst>
                                </p:cTn>
                              </p:par>
                              <p:par>
                                <p:cTn id="54" presetID="10" presetClass="entr" presetSubtype="0" fill="hold" grpId="0" nodeType="withEffect">
                                  <p:stCondLst>
                                    <p:cond delay="200"/>
                                  </p:stCondLst>
                                  <p:childTnLst>
                                    <p:set>
                                      <p:cBhvr>
                                        <p:cTn id="55" dur="1" fill="hold">
                                          <p:stCondLst>
                                            <p:cond delay="0"/>
                                          </p:stCondLst>
                                        </p:cTn>
                                        <p:tgtEl>
                                          <p:spTgt spid="274"/>
                                        </p:tgtEl>
                                        <p:attrNameLst>
                                          <p:attrName>style.visibility</p:attrName>
                                        </p:attrNameLst>
                                      </p:cBhvr>
                                      <p:to>
                                        <p:strVal val="visible"/>
                                      </p:to>
                                    </p:set>
                                    <p:animEffect transition="in" filter="fade">
                                      <p:cBhvr>
                                        <p:cTn id="56" dur="500"/>
                                        <p:tgtEl>
                                          <p:spTgt spid="274"/>
                                        </p:tgtEl>
                                      </p:cBhvr>
                                    </p:animEffect>
                                  </p:childTnLst>
                                </p:cTn>
                              </p:par>
                              <p:par>
                                <p:cTn id="57" presetID="42" presetClass="path" presetSubtype="0" decel="100000" fill="hold" grpId="1" nodeType="withEffect">
                                  <p:stCondLst>
                                    <p:cond delay="200"/>
                                  </p:stCondLst>
                                  <p:childTnLst>
                                    <p:animMotion origin="layout" path="M -1.875E-6 4.07407E-6 L -1.875E-6 0.03541 " pathEditMode="relative" rAng="0" ptsTypes="AA">
                                      <p:cBhvr>
                                        <p:cTn id="58" dur="700" spd="-100000" fill="hold"/>
                                        <p:tgtEl>
                                          <p:spTgt spid="274"/>
                                        </p:tgtEl>
                                        <p:attrNameLst>
                                          <p:attrName>ppt_x</p:attrName>
                                          <p:attrName>ppt_y</p:attrName>
                                        </p:attrNameLst>
                                      </p:cBhvr>
                                      <p:rCtr x="0" y="1759"/>
                                    </p:animMotion>
                                  </p:childTnLst>
                                </p:cTn>
                              </p:par>
                              <p:par>
                                <p:cTn id="59" presetID="10" presetClass="entr" presetSubtype="0" fill="hold" grpId="0" nodeType="withEffect">
                                  <p:stCondLst>
                                    <p:cond delay="200"/>
                                  </p:stCondLst>
                                  <p:childTnLst>
                                    <p:set>
                                      <p:cBhvr>
                                        <p:cTn id="60" dur="1" fill="hold">
                                          <p:stCondLst>
                                            <p:cond delay="0"/>
                                          </p:stCondLst>
                                        </p:cTn>
                                        <p:tgtEl>
                                          <p:spTgt spid="124"/>
                                        </p:tgtEl>
                                        <p:attrNameLst>
                                          <p:attrName>style.visibility</p:attrName>
                                        </p:attrNameLst>
                                      </p:cBhvr>
                                      <p:to>
                                        <p:strVal val="visible"/>
                                      </p:to>
                                    </p:set>
                                    <p:animEffect transition="in" filter="fade">
                                      <p:cBhvr>
                                        <p:cTn id="61" dur="500"/>
                                        <p:tgtEl>
                                          <p:spTgt spid="124"/>
                                        </p:tgtEl>
                                      </p:cBhvr>
                                    </p:animEffect>
                                  </p:childTnLst>
                                </p:cTn>
                              </p:par>
                              <p:par>
                                <p:cTn id="62" presetID="42" presetClass="path" presetSubtype="0" decel="100000" fill="hold" grpId="1" nodeType="withEffect">
                                  <p:stCondLst>
                                    <p:cond delay="200"/>
                                  </p:stCondLst>
                                  <p:childTnLst>
                                    <p:animMotion origin="layout" path="M -1.875E-6 2.59259E-6 L -1.875E-6 0.03541 " pathEditMode="relative" rAng="0" ptsTypes="AA">
                                      <p:cBhvr>
                                        <p:cTn id="63" dur="700" spd="-100000" fill="hold"/>
                                        <p:tgtEl>
                                          <p:spTgt spid="124"/>
                                        </p:tgtEl>
                                        <p:attrNameLst>
                                          <p:attrName>ppt_x</p:attrName>
                                          <p:attrName>ppt_y</p:attrName>
                                        </p:attrNameLst>
                                      </p:cBhvr>
                                      <p:rCtr x="0" y="1759"/>
                                    </p:animMotion>
                                  </p:childTnLst>
                                </p:cTn>
                              </p:par>
                              <p:par>
                                <p:cTn id="64" presetID="10" presetClass="entr" presetSubtype="0" fill="hold" grpId="0" nodeType="withEffect">
                                  <p:stCondLst>
                                    <p:cond delay="300"/>
                                  </p:stCondLst>
                                  <p:childTnLst>
                                    <p:set>
                                      <p:cBhvr>
                                        <p:cTn id="65" dur="1" fill="hold">
                                          <p:stCondLst>
                                            <p:cond delay="0"/>
                                          </p:stCondLst>
                                        </p:cTn>
                                        <p:tgtEl>
                                          <p:spTgt spid="125"/>
                                        </p:tgtEl>
                                        <p:attrNameLst>
                                          <p:attrName>style.visibility</p:attrName>
                                        </p:attrNameLst>
                                      </p:cBhvr>
                                      <p:to>
                                        <p:strVal val="visible"/>
                                      </p:to>
                                    </p:set>
                                    <p:animEffect transition="in" filter="fade">
                                      <p:cBhvr>
                                        <p:cTn id="66" dur="500"/>
                                        <p:tgtEl>
                                          <p:spTgt spid="125"/>
                                        </p:tgtEl>
                                      </p:cBhvr>
                                    </p:animEffect>
                                  </p:childTnLst>
                                </p:cTn>
                              </p:par>
                              <p:par>
                                <p:cTn id="67" presetID="42" presetClass="path" presetSubtype="0" decel="100000" fill="hold" grpId="1" nodeType="withEffect">
                                  <p:stCondLst>
                                    <p:cond delay="300"/>
                                  </p:stCondLst>
                                  <p:childTnLst>
                                    <p:animMotion origin="layout" path="M -2.70833E-6 -4.81481E-6 L -2.70833E-6 0.03542 " pathEditMode="relative" rAng="0" ptsTypes="AA">
                                      <p:cBhvr>
                                        <p:cTn id="68" dur="700" spd="-100000" fill="hold"/>
                                        <p:tgtEl>
                                          <p:spTgt spid="125"/>
                                        </p:tgtEl>
                                        <p:attrNameLst>
                                          <p:attrName>ppt_x</p:attrName>
                                          <p:attrName>ppt_y</p:attrName>
                                        </p:attrNameLst>
                                      </p:cBhvr>
                                      <p:rCtr x="0" y="1759"/>
                                    </p:animMotion>
                                  </p:childTnLst>
                                </p:cTn>
                              </p:par>
                              <p:par>
                                <p:cTn id="69" presetID="10" presetClass="entr" presetSubtype="0" fill="hold" grpId="0" nodeType="withEffect">
                                  <p:stCondLst>
                                    <p:cond delay="300"/>
                                  </p:stCondLst>
                                  <p:childTnLst>
                                    <p:set>
                                      <p:cBhvr>
                                        <p:cTn id="70" dur="1" fill="hold">
                                          <p:stCondLst>
                                            <p:cond delay="0"/>
                                          </p:stCondLst>
                                        </p:cTn>
                                        <p:tgtEl>
                                          <p:spTgt spid="273"/>
                                        </p:tgtEl>
                                        <p:attrNameLst>
                                          <p:attrName>style.visibility</p:attrName>
                                        </p:attrNameLst>
                                      </p:cBhvr>
                                      <p:to>
                                        <p:strVal val="visible"/>
                                      </p:to>
                                    </p:set>
                                    <p:animEffect transition="in" filter="fade">
                                      <p:cBhvr>
                                        <p:cTn id="71" dur="500"/>
                                        <p:tgtEl>
                                          <p:spTgt spid="273"/>
                                        </p:tgtEl>
                                      </p:cBhvr>
                                    </p:animEffect>
                                  </p:childTnLst>
                                </p:cTn>
                              </p:par>
                              <p:par>
                                <p:cTn id="72" presetID="42" presetClass="path" presetSubtype="0" decel="100000" fill="hold" grpId="1" nodeType="withEffect">
                                  <p:stCondLst>
                                    <p:cond delay="300"/>
                                  </p:stCondLst>
                                  <p:childTnLst>
                                    <p:animMotion origin="layout" path="M -1.875E-6 2.22222E-6 L -1.875E-6 0.03541 " pathEditMode="relative" rAng="0" ptsTypes="AA">
                                      <p:cBhvr>
                                        <p:cTn id="73" dur="700" spd="-100000" fill="hold"/>
                                        <p:tgtEl>
                                          <p:spTgt spid="273"/>
                                        </p:tgtEl>
                                        <p:attrNameLst>
                                          <p:attrName>ppt_x</p:attrName>
                                          <p:attrName>ppt_y</p:attrName>
                                        </p:attrNameLst>
                                      </p:cBhvr>
                                      <p:rCtr x="0" y="1759"/>
                                    </p:animMotion>
                                  </p:childTnLst>
                                </p:cTn>
                              </p:par>
                              <p:par>
                                <p:cTn id="74" presetID="10" presetClass="entr" presetSubtype="0" fill="hold" grpId="0" nodeType="withEffect">
                                  <p:stCondLst>
                                    <p:cond delay="300"/>
                                  </p:stCondLst>
                                  <p:childTnLst>
                                    <p:set>
                                      <p:cBhvr>
                                        <p:cTn id="75" dur="1" fill="hold">
                                          <p:stCondLst>
                                            <p:cond delay="0"/>
                                          </p:stCondLst>
                                        </p:cTn>
                                        <p:tgtEl>
                                          <p:spTgt spid="126"/>
                                        </p:tgtEl>
                                        <p:attrNameLst>
                                          <p:attrName>style.visibility</p:attrName>
                                        </p:attrNameLst>
                                      </p:cBhvr>
                                      <p:to>
                                        <p:strVal val="visible"/>
                                      </p:to>
                                    </p:set>
                                    <p:animEffect transition="in" filter="fade">
                                      <p:cBhvr>
                                        <p:cTn id="76" dur="500"/>
                                        <p:tgtEl>
                                          <p:spTgt spid="126"/>
                                        </p:tgtEl>
                                      </p:cBhvr>
                                    </p:animEffect>
                                  </p:childTnLst>
                                </p:cTn>
                              </p:par>
                              <p:par>
                                <p:cTn id="77" presetID="42" presetClass="path" presetSubtype="0" decel="100000" fill="hold" grpId="1" nodeType="withEffect">
                                  <p:stCondLst>
                                    <p:cond delay="300"/>
                                  </p:stCondLst>
                                  <p:childTnLst>
                                    <p:animMotion origin="layout" path="M -1.875E-6 3.7037E-6 L -1.875E-6 0.03541 " pathEditMode="relative" rAng="0" ptsTypes="AA">
                                      <p:cBhvr>
                                        <p:cTn id="78" dur="700" spd="-100000" fill="hold"/>
                                        <p:tgtEl>
                                          <p:spTgt spid="126"/>
                                        </p:tgtEl>
                                        <p:attrNameLst>
                                          <p:attrName>ppt_x</p:attrName>
                                          <p:attrName>ppt_y</p:attrName>
                                        </p:attrNameLst>
                                      </p:cBhvr>
                                      <p:rCtr x="0" y="1759"/>
                                    </p:animMotion>
                                  </p:childTnLst>
                                </p:cTn>
                              </p:par>
                              <p:par>
                                <p:cTn id="79" presetID="10" presetClass="entr" presetSubtype="0" fill="hold" grpId="0" nodeType="withEffect">
                                  <p:stCondLst>
                                    <p:cond delay="400"/>
                                  </p:stCondLst>
                                  <p:childTnLst>
                                    <p:set>
                                      <p:cBhvr>
                                        <p:cTn id="80" dur="1" fill="hold">
                                          <p:stCondLst>
                                            <p:cond delay="0"/>
                                          </p:stCondLst>
                                        </p:cTn>
                                        <p:tgtEl>
                                          <p:spTgt spid="127"/>
                                        </p:tgtEl>
                                        <p:attrNameLst>
                                          <p:attrName>style.visibility</p:attrName>
                                        </p:attrNameLst>
                                      </p:cBhvr>
                                      <p:to>
                                        <p:strVal val="visible"/>
                                      </p:to>
                                    </p:set>
                                    <p:animEffect transition="in" filter="fade">
                                      <p:cBhvr>
                                        <p:cTn id="81" dur="500"/>
                                        <p:tgtEl>
                                          <p:spTgt spid="127"/>
                                        </p:tgtEl>
                                      </p:cBhvr>
                                    </p:animEffect>
                                  </p:childTnLst>
                                </p:cTn>
                              </p:par>
                              <p:par>
                                <p:cTn id="82" presetID="42" presetClass="path" presetSubtype="0" decel="100000" fill="hold" grpId="1" nodeType="withEffect">
                                  <p:stCondLst>
                                    <p:cond delay="400"/>
                                  </p:stCondLst>
                                  <p:childTnLst>
                                    <p:animMotion origin="layout" path="M -2.70833E-6 -3.7037E-6 L -2.70833E-6 0.03542 " pathEditMode="relative" rAng="0" ptsTypes="AA">
                                      <p:cBhvr>
                                        <p:cTn id="83" dur="700" spd="-100000" fill="hold"/>
                                        <p:tgtEl>
                                          <p:spTgt spid="127"/>
                                        </p:tgtEl>
                                        <p:attrNameLst>
                                          <p:attrName>ppt_x</p:attrName>
                                          <p:attrName>ppt_y</p:attrName>
                                        </p:attrNameLst>
                                      </p:cBhvr>
                                      <p:rCtr x="0" y="1759"/>
                                    </p:animMotion>
                                  </p:childTnLst>
                                </p:cTn>
                              </p:par>
                              <p:par>
                                <p:cTn id="84" presetID="10" presetClass="entr" presetSubtype="0" fill="hold" grpId="0" nodeType="withEffect">
                                  <p:stCondLst>
                                    <p:cond delay="400"/>
                                  </p:stCondLst>
                                  <p:childTnLst>
                                    <p:set>
                                      <p:cBhvr>
                                        <p:cTn id="85" dur="1" fill="hold">
                                          <p:stCondLst>
                                            <p:cond delay="0"/>
                                          </p:stCondLst>
                                        </p:cTn>
                                        <p:tgtEl>
                                          <p:spTgt spid="272"/>
                                        </p:tgtEl>
                                        <p:attrNameLst>
                                          <p:attrName>style.visibility</p:attrName>
                                        </p:attrNameLst>
                                      </p:cBhvr>
                                      <p:to>
                                        <p:strVal val="visible"/>
                                      </p:to>
                                    </p:set>
                                    <p:animEffect transition="in" filter="fade">
                                      <p:cBhvr>
                                        <p:cTn id="86" dur="500"/>
                                        <p:tgtEl>
                                          <p:spTgt spid="272"/>
                                        </p:tgtEl>
                                      </p:cBhvr>
                                    </p:animEffect>
                                  </p:childTnLst>
                                </p:cTn>
                              </p:par>
                              <p:par>
                                <p:cTn id="87" presetID="42" presetClass="path" presetSubtype="0" decel="100000" fill="hold" grpId="1" nodeType="withEffect">
                                  <p:stCondLst>
                                    <p:cond delay="400"/>
                                  </p:stCondLst>
                                  <p:childTnLst>
                                    <p:animMotion origin="layout" path="M -1.875E-6 -3.7037E-6 L -1.875E-6 0.03542 " pathEditMode="relative" rAng="0" ptsTypes="AA">
                                      <p:cBhvr>
                                        <p:cTn id="88" dur="700" spd="-100000" fill="hold"/>
                                        <p:tgtEl>
                                          <p:spTgt spid="272"/>
                                        </p:tgtEl>
                                        <p:attrNameLst>
                                          <p:attrName>ppt_x</p:attrName>
                                          <p:attrName>ppt_y</p:attrName>
                                        </p:attrNameLst>
                                      </p:cBhvr>
                                      <p:rCtr x="0" y="1759"/>
                                    </p:animMotion>
                                  </p:childTnLst>
                                </p:cTn>
                              </p:par>
                              <p:par>
                                <p:cTn id="89" presetID="10" presetClass="entr" presetSubtype="0" fill="hold" grpId="0" nodeType="withEffect">
                                  <p:stCondLst>
                                    <p:cond delay="400"/>
                                  </p:stCondLst>
                                  <p:childTnLst>
                                    <p:set>
                                      <p:cBhvr>
                                        <p:cTn id="90" dur="1" fill="hold">
                                          <p:stCondLst>
                                            <p:cond delay="0"/>
                                          </p:stCondLst>
                                        </p:cTn>
                                        <p:tgtEl>
                                          <p:spTgt spid="164"/>
                                        </p:tgtEl>
                                        <p:attrNameLst>
                                          <p:attrName>style.visibility</p:attrName>
                                        </p:attrNameLst>
                                      </p:cBhvr>
                                      <p:to>
                                        <p:strVal val="visible"/>
                                      </p:to>
                                    </p:set>
                                    <p:animEffect transition="in" filter="fade">
                                      <p:cBhvr>
                                        <p:cTn id="91" dur="500"/>
                                        <p:tgtEl>
                                          <p:spTgt spid="164"/>
                                        </p:tgtEl>
                                      </p:cBhvr>
                                    </p:animEffect>
                                  </p:childTnLst>
                                </p:cTn>
                              </p:par>
                              <p:par>
                                <p:cTn id="92" presetID="42" presetClass="path" presetSubtype="0" decel="100000" fill="hold" grpId="1" nodeType="withEffect">
                                  <p:stCondLst>
                                    <p:cond delay="400"/>
                                  </p:stCondLst>
                                  <p:childTnLst>
                                    <p:animMotion origin="layout" path="M -1.875E-6 -3.7037E-6 L -1.875E-6 0.03542 " pathEditMode="relative" rAng="0" ptsTypes="AA">
                                      <p:cBhvr>
                                        <p:cTn id="93" dur="700" spd="-100000" fill="hold"/>
                                        <p:tgtEl>
                                          <p:spTgt spid="164"/>
                                        </p:tgtEl>
                                        <p:attrNameLst>
                                          <p:attrName>ppt_x</p:attrName>
                                          <p:attrName>ppt_y</p:attrName>
                                        </p:attrNameLst>
                                      </p:cBhvr>
                                      <p:rCtr x="0" y="1759"/>
                                    </p:animMotion>
                                  </p:childTnLst>
                                </p:cTn>
                              </p:par>
                              <p:par>
                                <p:cTn id="94" presetID="10" presetClass="entr" presetSubtype="0" fill="hold" grpId="0" nodeType="withEffect">
                                  <p:stCondLst>
                                    <p:cond delay="400"/>
                                  </p:stCondLst>
                                  <p:childTnLst>
                                    <p:set>
                                      <p:cBhvr>
                                        <p:cTn id="95" dur="1" fill="hold">
                                          <p:stCondLst>
                                            <p:cond delay="0"/>
                                          </p:stCondLst>
                                        </p:cTn>
                                        <p:tgtEl>
                                          <p:spTgt spid="140"/>
                                        </p:tgtEl>
                                        <p:attrNameLst>
                                          <p:attrName>style.visibility</p:attrName>
                                        </p:attrNameLst>
                                      </p:cBhvr>
                                      <p:to>
                                        <p:strVal val="visible"/>
                                      </p:to>
                                    </p:set>
                                    <p:animEffect transition="in" filter="fade">
                                      <p:cBhvr>
                                        <p:cTn id="96" dur="500"/>
                                        <p:tgtEl>
                                          <p:spTgt spid="140"/>
                                        </p:tgtEl>
                                      </p:cBhvr>
                                    </p:animEffect>
                                  </p:childTnLst>
                                </p:cTn>
                              </p:par>
                              <p:par>
                                <p:cTn id="97" presetID="42" presetClass="path" presetSubtype="0" decel="100000" fill="hold" grpId="1" nodeType="withEffect">
                                  <p:stCondLst>
                                    <p:cond delay="400"/>
                                  </p:stCondLst>
                                  <p:childTnLst>
                                    <p:animMotion origin="layout" path="M -2.70833E-6 -2.59259E-6 L -2.70833E-6 0.03542 " pathEditMode="relative" rAng="0" ptsTypes="AA">
                                      <p:cBhvr>
                                        <p:cTn id="98" dur="700" spd="-100000" fill="hold"/>
                                        <p:tgtEl>
                                          <p:spTgt spid="140"/>
                                        </p:tgtEl>
                                        <p:attrNameLst>
                                          <p:attrName>ppt_x</p:attrName>
                                          <p:attrName>ppt_y</p:attrName>
                                        </p:attrNameLst>
                                      </p:cBhvr>
                                      <p:rCtr x="0" y="1759"/>
                                    </p:animMotion>
                                  </p:childTnLst>
                                </p:cTn>
                              </p:par>
                              <p:par>
                                <p:cTn id="99" presetID="10" presetClass="entr" presetSubtype="0" fill="hold" grpId="0" nodeType="withEffect">
                                  <p:stCondLst>
                                    <p:cond delay="400"/>
                                  </p:stCondLst>
                                  <p:childTnLst>
                                    <p:set>
                                      <p:cBhvr>
                                        <p:cTn id="100" dur="1" fill="hold">
                                          <p:stCondLst>
                                            <p:cond delay="0"/>
                                          </p:stCondLst>
                                        </p:cTn>
                                        <p:tgtEl>
                                          <p:spTgt spid="199"/>
                                        </p:tgtEl>
                                        <p:attrNameLst>
                                          <p:attrName>style.visibility</p:attrName>
                                        </p:attrNameLst>
                                      </p:cBhvr>
                                      <p:to>
                                        <p:strVal val="visible"/>
                                      </p:to>
                                    </p:set>
                                    <p:animEffect transition="in" filter="fade">
                                      <p:cBhvr>
                                        <p:cTn id="101" dur="500"/>
                                        <p:tgtEl>
                                          <p:spTgt spid="199"/>
                                        </p:tgtEl>
                                      </p:cBhvr>
                                    </p:animEffect>
                                  </p:childTnLst>
                                </p:cTn>
                              </p:par>
                              <p:par>
                                <p:cTn id="102" presetID="42" presetClass="path" presetSubtype="0" decel="100000" fill="hold" grpId="1" nodeType="withEffect">
                                  <p:stCondLst>
                                    <p:cond delay="400"/>
                                  </p:stCondLst>
                                  <p:childTnLst>
                                    <p:animMotion origin="layout" path="M -1.875E-6 -1.11111E-6 L -1.875E-6 0.03542 " pathEditMode="relative" rAng="0" ptsTypes="AA">
                                      <p:cBhvr>
                                        <p:cTn id="103" dur="700" spd="-100000" fill="hold"/>
                                        <p:tgtEl>
                                          <p:spTgt spid="199"/>
                                        </p:tgtEl>
                                        <p:attrNameLst>
                                          <p:attrName>ppt_x</p:attrName>
                                          <p:attrName>ppt_y</p:attrName>
                                        </p:attrNameLst>
                                      </p:cBhvr>
                                      <p:rCtr x="0" y="1759"/>
                                    </p:animMotion>
                                  </p:childTnLst>
                                </p:cTn>
                              </p:par>
                              <p:par>
                                <p:cTn id="104" presetID="10" presetClass="entr" presetSubtype="0" fill="hold" grpId="0" nodeType="withEffect">
                                  <p:stCondLst>
                                    <p:cond delay="400"/>
                                  </p:stCondLst>
                                  <p:childTnLst>
                                    <p:set>
                                      <p:cBhvr>
                                        <p:cTn id="105" dur="1" fill="hold">
                                          <p:stCondLst>
                                            <p:cond delay="0"/>
                                          </p:stCondLst>
                                        </p:cTn>
                                        <p:tgtEl>
                                          <p:spTgt spid="128"/>
                                        </p:tgtEl>
                                        <p:attrNameLst>
                                          <p:attrName>style.visibility</p:attrName>
                                        </p:attrNameLst>
                                      </p:cBhvr>
                                      <p:to>
                                        <p:strVal val="visible"/>
                                      </p:to>
                                    </p:set>
                                    <p:animEffect transition="in" filter="fade">
                                      <p:cBhvr>
                                        <p:cTn id="106" dur="500"/>
                                        <p:tgtEl>
                                          <p:spTgt spid="128"/>
                                        </p:tgtEl>
                                      </p:cBhvr>
                                    </p:animEffect>
                                  </p:childTnLst>
                                </p:cTn>
                              </p:par>
                              <p:par>
                                <p:cTn id="107" presetID="42" presetClass="path" presetSubtype="0" decel="100000" fill="hold" grpId="1" nodeType="withEffect">
                                  <p:stCondLst>
                                    <p:cond delay="400"/>
                                  </p:stCondLst>
                                  <p:childTnLst>
                                    <p:animMotion origin="layout" path="M -1.875E-6 -2.59259E-6 L -1.875E-6 0.03542 " pathEditMode="relative" rAng="0" ptsTypes="AA">
                                      <p:cBhvr>
                                        <p:cTn id="108" dur="700" spd="-100000" fill="hold"/>
                                        <p:tgtEl>
                                          <p:spTgt spid="128"/>
                                        </p:tgtEl>
                                        <p:attrNameLst>
                                          <p:attrName>ppt_x</p:attrName>
                                          <p:attrName>ppt_y</p:attrName>
                                        </p:attrNameLst>
                                      </p:cBhvr>
                                      <p:rCtr x="0" y="1759"/>
                                    </p:animMotion>
                                  </p:childTnLst>
                                </p:cTn>
                              </p:par>
                              <p:par>
                                <p:cTn id="109" presetID="10" presetClass="entr" presetSubtype="0" fill="hold" nodeType="withEffect">
                                  <p:stCondLst>
                                    <p:cond delay="500"/>
                                  </p:stCondLst>
                                  <p:childTnLst>
                                    <p:set>
                                      <p:cBhvr>
                                        <p:cTn id="110" dur="1" fill="hold">
                                          <p:stCondLst>
                                            <p:cond delay="0"/>
                                          </p:stCondLst>
                                        </p:cTn>
                                        <p:tgtEl>
                                          <p:spTgt spid="11"/>
                                        </p:tgtEl>
                                        <p:attrNameLst>
                                          <p:attrName>style.visibility</p:attrName>
                                        </p:attrNameLst>
                                      </p:cBhvr>
                                      <p:to>
                                        <p:strVal val="visible"/>
                                      </p:to>
                                    </p:set>
                                    <p:animEffect transition="in" filter="fade">
                                      <p:cBhvr>
                                        <p:cTn id="111" dur="500"/>
                                        <p:tgtEl>
                                          <p:spTgt spid="11"/>
                                        </p:tgtEl>
                                      </p:cBhvr>
                                    </p:animEffect>
                                  </p:childTnLst>
                                </p:cTn>
                              </p:par>
                              <p:par>
                                <p:cTn id="112" presetID="42" presetClass="path" presetSubtype="0" decel="100000" fill="hold" nodeType="withEffect">
                                  <p:stCondLst>
                                    <p:cond delay="500"/>
                                  </p:stCondLst>
                                  <p:childTnLst>
                                    <p:animMotion origin="layout" path="M 2.08333E-7 7.40741E-7 L 2.08333E-7 0.03542 " pathEditMode="relative" rAng="0" ptsTypes="AA">
                                      <p:cBhvr>
                                        <p:cTn id="113" dur="700" spd="-100000" fill="hold"/>
                                        <p:tgtEl>
                                          <p:spTgt spid="11"/>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5" grpId="0" animBg="1"/>
      <p:bldP spid="275" grpId="1" animBg="1"/>
      <p:bldP spid="12" grpId="0" animBg="1"/>
      <p:bldP spid="12" grpId="1" animBg="1"/>
      <p:bldP spid="5" grpId="0"/>
      <p:bldP spid="5" grpId="1"/>
      <p:bldP spid="139" grpId="0" animBg="1"/>
      <p:bldP spid="139" grpId="1" animBg="1"/>
      <p:bldP spid="117" grpId="0" animBg="1"/>
      <p:bldP spid="117" grpId="1" animBg="1"/>
      <p:bldP spid="102" grpId="0"/>
      <p:bldP spid="102" grpId="1"/>
      <p:bldP spid="103" grpId="0"/>
      <p:bldP spid="103" grpId="1"/>
      <p:bldP spid="114" grpId="0"/>
      <p:bldP spid="114" grpId="1"/>
      <p:bldP spid="274" grpId="0" animBg="1"/>
      <p:bldP spid="274" grpId="1" animBg="1"/>
      <p:bldP spid="123" grpId="0" animBg="1"/>
      <p:bldP spid="123" grpId="1" animBg="1"/>
      <p:bldP spid="272" grpId="0" animBg="1"/>
      <p:bldP spid="272" grpId="1" animBg="1"/>
      <p:bldP spid="273" grpId="0" animBg="1"/>
      <p:bldP spid="273" grpId="1" animBg="1"/>
      <p:bldP spid="125" grpId="0" animBg="1"/>
      <p:bldP spid="125" grpId="1" animBg="1"/>
      <p:bldP spid="199" grpId="0" animBg="1"/>
      <p:bldP spid="199" grpId="1" animBg="1"/>
      <p:bldP spid="127" grpId="0" animBg="1"/>
      <p:bldP spid="127" grpId="1" animBg="1"/>
      <p:bldP spid="140" grpId="0" animBg="1"/>
      <p:bldP spid="140" grpId="1" animBg="1"/>
      <p:bldP spid="124" grpId="0" animBg="1"/>
      <p:bldP spid="124" grpId="1" animBg="1"/>
      <p:bldP spid="126" grpId="0" animBg="1"/>
      <p:bldP spid="126" grpId="1" animBg="1"/>
      <p:bldP spid="128" grpId="0" animBg="1"/>
      <p:bldP spid="128" grpId="1" animBg="1"/>
      <p:bldP spid="164" grpId="0" animBg="1"/>
      <p:bldP spid="164" grpId="1"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5919693"/>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3" name="Group 192">
            <a:extLst>
              <a:ext uri="{FF2B5EF4-FFF2-40B4-BE49-F238E27FC236}">
                <a16:creationId xmlns:a16="http://schemas.microsoft.com/office/drawing/2014/main" xmlns="" id="{17A3225C-2AB4-4699-8EF8-C8DE73570BBB}"/>
              </a:ext>
            </a:extLst>
          </p:cNvPr>
          <p:cNvGrpSpPr/>
          <p:nvPr/>
        </p:nvGrpSpPr>
        <p:grpSpPr>
          <a:xfrm>
            <a:off x="0" y="0"/>
            <a:ext cx="12192000" cy="6858000"/>
            <a:chOff x="0" y="0"/>
            <a:chExt cx="12192000" cy="6858000"/>
          </a:xfrm>
        </p:grpSpPr>
        <p:grpSp>
          <p:nvGrpSpPr>
            <p:cNvPr id="195" name="Group 194">
              <a:extLst>
                <a:ext uri="{FF2B5EF4-FFF2-40B4-BE49-F238E27FC236}">
                  <a16:creationId xmlns:a16="http://schemas.microsoft.com/office/drawing/2014/main" xmlns="" id="{398860B1-421A-4752-A791-8998897BC138}"/>
                </a:ext>
              </a:extLst>
            </p:cNvPr>
            <p:cNvGrpSpPr/>
            <p:nvPr/>
          </p:nvGrpSpPr>
          <p:grpSpPr>
            <a:xfrm>
              <a:off x="0" y="0"/>
              <a:ext cx="12192000" cy="6858000"/>
              <a:chOff x="0" y="0"/>
              <a:chExt cx="12192000" cy="6858000"/>
            </a:xfrm>
          </p:grpSpPr>
          <p:sp>
            <p:nvSpPr>
              <p:cNvPr id="200" name="Rectangle 199">
                <a:extLst>
                  <a:ext uri="{FF2B5EF4-FFF2-40B4-BE49-F238E27FC236}">
                    <a16:creationId xmlns:a16="http://schemas.microsoft.com/office/drawing/2014/main" xmlns="" id="{585A9727-356E-4E3C-B77F-F8E771969F57}"/>
                  </a:ext>
                </a:extLst>
              </p:cNvPr>
              <p:cNvSpPr/>
              <p:nvPr/>
            </p:nvSpPr>
            <p:spPr bwMode="auto">
              <a:xfrm>
                <a:off x="293688" y="292100"/>
                <a:ext cx="686025" cy="6860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202" name="Picture 201">
                <a:extLst>
                  <a:ext uri="{FF2B5EF4-FFF2-40B4-BE49-F238E27FC236}">
                    <a16:creationId xmlns:a16="http://schemas.microsoft.com/office/drawing/2014/main" xmlns="" id="{E12FD7CD-5911-4563-9C40-0F9B90D20BF0}"/>
                  </a:ext>
                </a:extLst>
              </p:cNvPr>
              <p:cNvPicPr>
                <a:picLocks noChangeAspect="1"/>
              </p:cNvPicPr>
              <p:nvPr/>
            </p:nvPicPr>
            <p:blipFill rotWithShape="1">
              <a:blip r:embed="rId3"/>
              <a:srcRect l="18256" t="5354" r="-9797" b="17409"/>
              <a:stretch/>
            </p:blipFill>
            <p:spPr>
              <a:xfrm>
                <a:off x="0" y="0"/>
                <a:ext cx="12192000" cy="6858000"/>
              </a:xfrm>
              <a:prstGeom prst="rect">
                <a:avLst/>
              </a:prstGeom>
            </p:spPr>
          </p:pic>
        </p:grpSp>
        <p:sp>
          <p:nvSpPr>
            <p:cNvPr id="196" name="Rectangle 195">
              <a:extLst>
                <a:ext uri="{FF2B5EF4-FFF2-40B4-BE49-F238E27FC236}">
                  <a16:creationId xmlns:a16="http://schemas.microsoft.com/office/drawing/2014/main" xmlns="" id="{85C0E3A2-D735-4471-BA8B-E5E25202C831}"/>
                </a:ext>
              </a:extLst>
            </p:cNvPr>
            <p:cNvSpPr/>
            <p:nvPr/>
          </p:nvSpPr>
          <p:spPr bwMode="auto">
            <a:xfrm>
              <a:off x="0" y="0"/>
              <a:ext cx="12192000" cy="6858000"/>
            </a:xfrm>
            <a:prstGeom prst="rect">
              <a:avLst/>
            </a:prstGeom>
            <a:gradFill flip="none" rotWithShape="1">
              <a:gsLst>
                <a:gs pos="0">
                  <a:srgbClr val="FFFFFF">
                    <a:alpha val="0"/>
                  </a:srgbClr>
                </a:gs>
                <a:gs pos="44000">
                  <a:srgbClr val="FFFFFF">
                    <a:alpha val="31000"/>
                  </a:srgbClr>
                </a:gs>
                <a:gs pos="72000">
                  <a:srgbClr val="FFFFFF"/>
                </a:gs>
              </a:gsLst>
              <a:lin ang="21594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97" name="Rectangle 196">
              <a:extLst>
                <a:ext uri="{FF2B5EF4-FFF2-40B4-BE49-F238E27FC236}">
                  <a16:creationId xmlns:a16="http://schemas.microsoft.com/office/drawing/2014/main" xmlns="" id="{25292C0F-BB3B-428D-A60E-FF67478F13D8}"/>
                </a:ext>
              </a:extLst>
            </p:cNvPr>
            <p:cNvSpPr/>
            <p:nvPr/>
          </p:nvSpPr>
          <p:spPr bwMode="auto">
            <a:xfrm>
              <a:off x="0" y="0"/>
              <a:ext cx="12192000" cy="6858000"/>
            </a:xfrm>
            <a:prstGeom prst="rect">
              <a:avLst/>
            </a:prstGeom>
            <a:gradFill flip="none" rotWithShape="1">
              <a:gsLst>
                <a:gs pos="21000">
                  <a:srgbClr val="FFFFFF">
                    <a:alpha val="0"/>
                  </a:srgbClr>
                </a:gs>
                <a:gs pos="87000">
                  <a:srgbClr val="FFFFFF"/>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99" name="Rectangle 198">
              <a:extLst>
                <a:ext uri="{FF2B5EF4-FFF2-40B4-BE49-F238E27FC236}">
                  <a16:creationId xmlns:a16="http://schemas.microsoft.com/office/drawing/2014/main" xmlns="" id="{3ABACC7E-6120-4308-B30B-002CC64E84C0}"/>
                </a:ext>
              </a:extLst>
            </p:cNvPr>
            <p:cNvSpPr/>
            <p:nvPr/>
          </p:nvSpPr>
          <p:spPr bwMode="auto">
            <a:xfrm>
              <a:off x="0" y="0"/>
              <a:ext cx="12192000" cy="6858000"/>
            </a:xfrm>
            <a:prstGeom prst="rect">
              <a:avLst/>
            </a:prstGeom>
            <a:gradFill flip="none" rotWithShape="1">
              <a:gsLst>
                <a:gs pos="18000">
                  <a:srgbClr val="FFFFFF">
                    <a:alpha val="0"/>
                  </a:srgbClr>
                </a:gs>
                <a:gs pos="53000">
                  <a:srgbClr val="FFFFFF"/>
                </a:gs>
              </a:gsLst>
              <a:lin ang="19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6" name="Group 15">
            <a:extLst>
              <a:ext uri="{FF2B5EF4-FFF2-40B4-BE49-F238E27FC236}">
                <a16:creationId xmlns:a16="http://schemas.microsoft.com/office/drawing/2014/main" xmlns="" id="{A3AE8918-62B3-4D6C-BB46-A8DCDAACB3C9}"/>
              </a:ext>
            </a:extLst>
          </p:cNvPr>
          <p:cNvGrpSpPr/>
          <p:nvPr/>
        </p:nvGrpSpPr>
        <p:grpSpPr>
          <a:xfrm>
            <a:off x="6734091" y="4788391"/>
            <a:ext cx="4555893" cy="484633"/>
            <a:chOff x="6734091" y="4788391"/>
            <a:chExt cx="4555893" cy="484633"/>
          </a:xfrm>
        </p:grpSpPr>
        <p:sp>
          <p:nvSpPr>
            <p:cNvPr id="165" name="Rectangle 164">
              <a:extLst>
                <a:ext uri="{FF2B5EF4-FFF2-40B4-BE49-F238E27FC236}">
                  <a16:creationId xmlns:a16="http://schemas.microsoft.com/office/drawing/2014/main" xmlns="" id="{F5111A4C-6143-416A-8D52-A126026F7A5F}"/>
                </a:ext>
              </a:extLst>
            </p:cNvPr>
            <p:cNvSpPr/>
            <p:nvPr/>
          </p:nvSpPr>
          <p:spPr bwMode="auto">
            <a:xfrm>
              <a:off x="6734091" y="4791010"/>
              <a:ext cx="4555893" cy="482014"/>
            </a:xfrm>
            <a:prstGeom prst="rect">
              <a:avLst/>
            </a:prstGeom>
            <a:solidFill>
              <a:schemeClr val="bg1">
                <a:alpha val="25000"/>
              </a:schemeClr>
            </a:solidFill>
            <a:ln>
              <a:noFill/>
              <a:headEnd type="none" w="med" len="med"/>
              <a:tailEnd type="none" w="med" len="med"/>
            </a:ln>
            <a:effectLst>
              <a:outerShdw blurRad="1143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gradFill>
                  <a:gsLst>
                    <a:gs pos="0">
                      <a:srgbClr val="FFFFFF"/>
                    </a:gs>
                    <a:gs pos="100000">
                      <a:srgbClr val="FFFFFF"/>
                    </a:gs>
                  </a:gsLst>
                  <a:lin ang="5400000" scaled="0"/>
                </a:gradFill>
                <a:cs typeface="Segoe UI" pitchFamily="34" charset="0"/>
              </a:endParaRPr>
            </a:p>
          </p:txBody>
        </p:sp>
        <p:sp>
          <p:nvSpPr>
            <p:cNvPr id="166" name="Rectangle 165">
              <a:extLst>
                <a:ext uri="{FF2B5EF4-FFF2-40B4-BE49-F238E27FC236}">
                  <a16:creationId xmlns:a16="http://schemas.microsoft.com/office/drawing/2014/main" xmlns="" id="{78D0E65F-7E6C-4827-8485-46837C324748}"/>
                </a:ext>
              </a:extLst>
            </p:cNvPr>
            <p:cNvSpPr/>
            <p:nvPr/>
          </p:nvSpPr>
          <p:spPr bwMode="auto">
            <a:xfrm>
              <a:off x="6739940" y="4788391"/>
              <a:ext cx="4550044" cy="484632"/>
            </a:xfrm>
            <a:prstGeom prst="rect">
              <a:avLst/>
            </a:prstGeom>
            <a:solidFill>
              <a:schemeClr val="accent3">
                <a:alpha val="25000"/>
              </a:schemeClr>
            </a:solidFill>
            <a:ln>
              <a:noFill/>
              <a:headEnd type="none" w="med" len="med"/>
              <a:tailEnd type="none" w="med" len="med"/>
            </a:ln>
            <a:effectLst>
              <a:outerShdw blurRad="1143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2000">
                  <a:noFill/>
                  <a:cs typeface="Segoe UI" pitchFamily="34" charset="0"/>
                </a:rPr>
                <a:t>2</a:t>
              </a:r>
            </a:p>
          </p:txBody>
        </p:sp>
      </p:grpSp>
      <p:grpSp>
        <p:nvGrpSpPr>
          <p:cNvPr id="167" name="Group 166">
            <a:extLst>
              <a:ext uri="{FF2B5EF4-FFF2-40B4-BE49-F238E27FC236}">
                <a16:creationId xmlns:a16="http://schemas.microsoft.com/office/drawing/2014/main" xmlns="" id="{C430ECF0-A5EE-4FBF-9F27-5BD1CCA18892}"/>
              </a:ext>
            </a:extLst>
          </p:cNvPr>
          <p:cNvGrpSpPr/>
          <p:nvPr/>
        </p:nvGrpSpPr>
        <p:grpSpPr>
          <a:xfrm>
            <a:off x="8211759" y="2926209"/>
            <a:ext cx="1428848" cy="1326140"/>
            <a:chOff x="3294798" y="728277"/>
            <a:chExt cx="5442391" cy="5051185"/>
          </a:xfrm>
          <a:noFill/>
        </p:grpSpPr>
        <p:grpSp>
          <p:nvGrpSpPr>
            <p:cNvPr id="169" name="Group 168">
              <a:extLst>
                <a:ext uri="{FF2B5EF4-FFF2-40B4-BE49-F238E27FC236}">
                  <a16:creationId xmlns:a16="http://schemas.microsoft.com/office/drawing/2014/main" xmlns="" id="{2C92A176-1123-43C1-B08B-12D22E05F62B}"/>
                </a:ext>
              </a:extLst>
            </p:cNvPr>
            <p:cNvGrpSpPr/>
            <p:nvPr/>
          </p:nvGrpSpPr>
          <p:grpSpPr>
            <a:xfrm>
              <a:off x="3294798" y="3142688"/>
              <a:ext cx="498403" cy="498402"/>
              <a:chOff x="13621735" y="1943807"/>
              <a:chExt cx="563360" cy="563360"/>
            </a:xfrm>
            <a:grpFill/>
          </p:grpSpPr>
          <p:sp>
            <p:nvSpPr>
              <p:cNvPr id="236" name="Oval 235">
                <a:extLst>
                  <a:ext uri="{FF2B5EF4-FFF2-40B4-BE49-F238E27FC236}">
                    <a16:creationId xmlns:a16="http://schemas.microsoft.com/office/drawing/2014/main" xmlns="" id="{717C4BE1-106D-4903-B43A-3B3B1C400522}"/>
                  </a:ext>
                </a:extLst>
              </p:cNvPr>
              <p:cNvSpPr/>
              <p:nvPr/>
            </p:nvSpPr>
            <p:spPr bwMode="auto">
              <a:xfrm>
                <a:off x="13621735" y="1943807"/>
                <a:ext cx="563360" cy="563360"/>
              </a:xfrm>
              <a:prstGeom prst="ellipse">
                <a:avLst/>
              </a:prstGeom>
              <a:grp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algn="ctr" defTabSz="797278" fontAlgn="base">
                  <a:spcBef>
                    <a:spcPct val="0"/>
                  </a:spcBef>
                  <a:spcAft>
                    <a:spcPct val="0"/>
                  </a:spcAft>
                </a:pPr>
                <a:endParaRPr lang="en-US" sz="1711" kern="0">
                  <a:solidFill>
                    <a:prstClr val="white"/>
                  </a:solidFill>
                  <a:latin typeface="Segoe UI Semilight"/>
                </a:endParaRPr>
              </a:p>
            </p:txBody>
          </p:sp>
          <p:sp>
            <p:nvSpPr>
              <p:cNvPr id="237" name="Freeform 5">
                <a:extLst>
                  <a:ext uri="{FF2B5EF4-FFF2-40B4-BE49-F238E27FC236}">
                    <a16:creationId xmlns:a16="http://schemas.microsoft.com/office/drawing/2014/main" xmlns="" id="{C4F25B00-BA40-40E7-B509-9BACCF36BECE}"/>
                  </a:ext>
                </a:extLst>
              </p:cNvPr>
              <p:cNvSpPr>
                <a:spLocks noEditPoints="1"/>
              </p:cNvSpPr>
              <p:nvPr/>
            </p:nvSpPr>
            <p:spPr bwMode="auto">
              <a:xfrm>
                <a:off x="13832036" y="2106523"/>
                <a:ext cx="142757" cy="237928"/>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grpFill/>
              <a:ln w="12700" cap="flat">
                <a:no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defTabSz="797509"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ndParaRPr>
              </a:p>
            </p:txBody>
          </p:sp>
        </p:grpSp>
        <p:grpSp>
          <p:nvGrpSpPr>
            <p:cNvPr id="171" name="Group 170">
              <a:extLst>
                <a:ext uri="{FF2B5EF4-FFF2-40B4-BE49-F238E27FC236}">
                  <a16:creationId xmlns:a16="http://schemas.microsoft.com/office/drawing/2014/main" xmlns="" id="{DFC7B121-A8C4-4806-957C-8EA89A05200F}"/>
                </a:ext>
              </a:extLst>
            </p:cNvPr>
            <p:cNvGrpSpPr/>
            <p:nvPr/>
          </p:nvGrpSpPr>
          <p:grpSpPr>
            <a:xfrm>
              <a:off x="7588764" y="5147407"/>
              <a:ext cx="397084" cy="397084"/>
              <a:chOff x="13928921" y="5641579"/>
              <a:chExt cx="696017" cy="696017"/>
            </a:xfrm>
            <a:grpFill/>
          </p:grpSpPr>
          <p:sp>
            <p:nvSpPr>
              <p:cNvPr id="234" name="Oval 233">
                <a:extLst>
                  <a:ext uri="{FF2B5EF4-FFF2-40B4-BE49-F238E27FC236}">
                    <a16:creationId xmlns:a16="http://schemas.microsoft.com/office/drawing/2014/main" xmlns="" id="{8BD54AD1-E7D3-4D06-B4D1-EE7FD6896CEF}"/>
                  </a:ext>
                </a:extLst>
              </p:cNvPr>
              <p:cNvSpPr/>
              <p:nvPr/>
            </p:nvSpPr>
            <p:spPr bwMode="auto">
              <a:xfrm>
                <a:off x="13928921" y="5641579"/>
                <a:ext cx="696017" cy="696017"/>
              </a:xfrm>
              <a:prstGeom prst="ellipse">
                <a:avLst/>
              </a:prstGeom>
              <a:grp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algn="ctr" defTabSz="797278" fontAlgn="base">
                  <a:spcBef>
                    <a:spcPct val="0"/>
                  </a:spcBef>
                  <a:spcAft>
                    <a:spcPct val="0"/>
                  </a:spcAft>
                </a:pPr>
                <a:endParaRPr lang="en-US" sz="1711" kern="0">
                  <a:solidFill>
                    <a:prstClr val="white"/>
                  </a:solidFill>
                  <a:latin typeface="Segoe UI Semilight"/>
                </a:endParaRPr>
              </a:p>
            </p:txBody>
          </p:sp>
          <p:sp>
            <p:nvSpPr>
              <p:cNvPr id="235" name="Freeform 13">
                <a:extLst>
                  <a:ext uri="{FF2B5EF4-FFF2-40B4-BE49-F238E27FC236}">
                    <a16:creationId xmlns:a16="http://schemas.microsoft.com/office/drawing/2014/main" xmlns="" id="{3165F003-989E-409D-AFE4-AFE50FA00EC9}"/>
                  </a:ext>
                </a:extLst>
              </p:cNvPr>
              <p:cNvSpPr>
                <a:spLocks noEditPoints="1"/>
              </p:cNvSpPr>
              <p:nvPr/>
            </p:nvSpPr>
            <p:spPr bwMode="auto">
              <a:xfrm>
                <a:off x="14103041" y="5862043"/>
                <a:ext cx="347776" cy="255088"/>
              </a:xfrm>
              <a:custGeom>
                <a:avLst/>
                <a:gdLst>
                  <a:gd name="T0" fmla="*/ 3748 w 3748"/>
                  <a:gd name="T1" fmla="*/ 2562 h 2749"/>
                  <a:gd name="T2" fmla="*/ 3561 w 3748"/>
                  <a:gd name="T3" fmla="*/ 2749 h 2749"/>
                  <a:gd name="T4" fmla="*/ 187 w 3748"/>
                  <a:gd name="T5" fmla="*/ 2749 h 2749"/>
                  <a:gd name="T6" fmla="*/ 0 w 3748"/>
                  <a:gd name="T7" fmla="*/ 2562 h 2749"/>
                  <a:gd name="T8" fmla="*/ 0 w 3748"/>
                  <a:gd name="T9" fmla="*/ 187 h 2749"/>
                  <a:gd name="T10" fmla="*/ 187 w 3748"/>
                  <a:gd name="T11" fmla="*/ 0 h 2749"/>
                  <a:gd name="T12" fmla="*/ 3561 w 3748"/>
                  <a:gd name="T13" fmla="*/ 0 h 2749"/>
                  <a:gd name="T14" fmla="*/ 3748 w 3748"/>
                  <a:gd name="T15" fmla="*/ 187 h 2749"/>
                  <a:gd name="T16" fmla="*/ 3748 w 3748"/>
                  <a:gd name="T17" fmla="*/ 2562 h 2749"/>
                  <a:gd name="T18" fmla="*/ 2124 w 3748"/>
                  <a:gd name="T19" fmla="*/ 2249 h 2749"/>
                  <a:gd name="T20" fmla="*/ 1624 w 3748"/>
                  <a:gd name="T21" fmla="*/ 2249 h 2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48" h="2749">
                    <a:moveTo>
                      <a:pt x="3748" y="2562"/>
                    </a:moveTo>
                    <a:cubicBezTo>
                      <a:pt x="3748" y="2665"/>
                      <a:pt x="3665" y="2749"/>
                      <a:pt x="3561" y="2749"/>
                    </a:cubicBezTo>
                    <a:cubicBezTo>
                      <a:pt x="187" y="2749"/>
                      <a:pt x="187" y="2749"/>
                      <a:pt x="187" y="2749"/>
                    </a:cubicBezTo>
                    <a:cubicBezTo>
                      <a:pt x="83" y="2749"/>
                      <a:pt x="0" y="2665"/>
                      <a:pt x="0" y="2562"/>
                    </a:cubicBezTo>
                    <a:cubicBezTo>
                      <a:pt x="0" y="187"/>
                      <a:pt x="0" y="187"/>
                      <a:pt x="0" y="187"/>
                    </a:cubicBezTo>
                    <a:cubicBezTo>
                      <a:pt x="0" y="84"/>
                      <a:pt x="83" y="0"/>
                      <a:pt x="187" y="0"/>
                    </a:cubicBezTo>
                    <a:cubicBezTo>
                      <a:pt x="3561" y="0"/>
                      <a:pt x="3561" y="0"/>
                      <a:pt x="3561" y="0"/>
                    </a:cubicBezTo>
                    <a:cubicBezTo>
                      <a:pt x="3665" y="0"/>
                      <a:pt x="3748" y="84"/>
                      <a:pt x="3748" y="187"/>
                    </a:cubicBezTo>
                    <a:lnTo>
                      <a:pt x="3748" y="2562"/>
                    </a:lnTo>
                    <a:close/>
                    <a:moveTo>
                      <a:pt x="2124" y="2249"/>
                    </a:moveTo>
                    <a:cubicBezTo>
                      <a:pt x="1624" y="2249"/>
                      <a:pt x="1624" y="2249"/>
                      <a:pt x="1624" y="2249"/>
                    </a:cubicBezTo>
                  </a:path>
                </a:pathLst>
              </a:custGeom>
              <a:grpFill/>
              <a:ln w="15875" cap="flat">
                <a:no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defTabSz="797509"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ndParaRPr>
              </a:p>
            </p:txBody>
          </p:sp>
        </p:grpSp>
        <p:grpSp>
          <p:nvGrpSpPr>
            <p:cNvPr id="173" name="Group 172">
              <a:extLst>
                <a:ext uri="{FF2B5EF4-FFF2-40B4-BE49-F238E27FC236}">
                  <a16:creationId xmlns:a16="http://schemas.microsoft.com/office/drawing/2014/main" xmlns="" id="{990FA582-DBED-46BF-93A1-8029641FA2AE}"/>
                </a:ext>
              </a:extLst>
            </p:cNvPr>
            <p:cNvGrpSpPr/>
            <p:nvPr/>
          </p:nvGrpSpPr>
          <p:grpSpPr>
            <a:xfrm>
              <a:off x="7192179" y="976888"/>
              <a:ext cx="493832" cy="493832"/>
              <a:chOff x="13203360" y="3110330"/>
              <a:chExt cx="696132" cy="696132"/>
            </a:xfrm>
            <a:grpFill/>
          </p:grpSpPr>
          <p:sp>
            <p:nvSpPr>
              <p:cNvPr id="230" name="Oval 229">
                <a:extLst>
                  <a:ext uri="{FF2B5EF4-FFF2-40B4-BE49-F238E27FC236}">
                    <a16:creationId xmlns:a16="http://schemas.microsoft.com/office/drawing/2014/main" xmlns="" id="{BE70D720-7D64-41CB-9A39-F5295EFBBE8A}"/>
                  </a:ext>
                </a:extLst>
              </p:cNvPr>
              <p:cNvSpPr/>
              <p:nvPr/>
            </p:nvSpPr>
            <p:spPr bwMode="auto">
              <a:xfrm>
                <a:off x="13203360" y="3110330"/>
                <a:ext cx="696132" cy="696132"/>
              </a:xfrm>
              <a:prstGeom prst="ellipse">
                <a:avLst/>
              </a:prstGeom>
              <a:grp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algn="ctr" defTabSz="797278" fontAlgn="base">
                  <a:spcBef>
                    <a:spcPct val="0"/>
                  </a:spcBef>
                  <a:spcAft>
                    <a:spcPct val="0"/>
                  </a:spcAft>
                </a:pPr>
                <a:endParaRPr lang="en-US" sz="1711" kern="0">
                  <a:solidFill>
                    <a:prstClr val="white"/>
                  </a:solidFill>
                  <a:latin typeface="Segoe UI Semilight"/>
                </a:endParaRPr>
              </a:p>
            </p:txBody>
          </p:sp>
          <p:grpSp>
            <p:nvGrpSpPr>
              <p:cNvPr id="231" name="Group 326">
                <a:extLst>
                  <a:ext uri="{FF2B5EF4-FFF2-40B4-BE49-F238E27FC236}">
                    <a16:creationId xmlns:a16="http://schemas.microsoft.com/office/drawing/2014/main" xmlns="" id="{A00E6051-255F-4E01-A1F2-0E6E78828ABF}"/>
                  </a:ext>
                </a:extLst>
              </p:cNvPr>
              <p:cNvGrpSpPr>
                <a:grpSpLocks noChangeAspect="1"/>
              </p:cNvGrpSpPr>
              <p:nvPr/>
            </p:nvGrpSpPr>
            <p:grpSpPr bwMode="auto">
              <a:xfrm>
                <a:off x="13342189" y="3327841"/>
                <a:ext cx="443136" cy="263812"/>
                <a:chOff x="6817" y="2557"/>
                <a:chExt cx="257" cy="153"/>
              </a:xfrm>
              <a:grpFill/>
            </p:grpSpPr>
            <p:sp>
              <p:nvSpPr>
                <p:cNvPr id="232" name="Rectangle 327">
                  <a:extLst>
                    <a:ext uri="{FF2B5EF4-FFF2-40B4-BE49-F238E27FC236}">
                      <a16:creationId xmlns:a16="http://schemas.microsoft.com/office/drawing/2014/main" xmlns="" id="{3D65B537-DBB4-42FA-87A2-536C266152DB}"/>
                    </a:ext>
                  </a:extLst>
                </p:cNvPr>
                <p:cNvSpPr>
                  <a:spLocks noChangeArrowheads="1"/>
                </p:cNvSpPr>
                <p:nvPr/>
              </p:nvSpPr>
              <p:spPr bwMode="auto">
                <a:xfrm>
                  <a:off x="6860" y="2557"/>
                  <a:ext cx="169" cy="107"/>
                </a:xfrm>
                <a:prstGeom prst="rect">
                  <a:avLst/>
                </a:prstGeom>
                <a:grpFill/>
                <a:ln w="15875" cap="flat">
                  <a:no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defTabSz="797509"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ndParaRPr>
                </a:p>
              </p:txBody>
            </p:sp>
            <p:sp>
              <p:nvSpPr>
                <p:cNvPr id="233" name="Freeform 328">
                  <a:extLst>
                    <a:ext uri="{FF2B5EF4-FFF2-40B4-BE49-F238E27FC236}">
                      <a16:creationId xmlns:a16="http://schemas.microsoft.com/office/drawing/2014/main" xmlns="" id="{53EA4D7F-5B3B-4BB7-B0C7-5AD2F609CFF9}"/>
                    </a:ext>
                  </a:extLst>
                </p:cNvPr>
                <p:cNvSpPr>
                  <a:spLocks/>
                </p:cNvSpPr>
                <p:nvPr/>
              </p:nvSpPr>
              <p:spPr bwMode="auto">
                <a:xfrm>
                  <a:off x="6817" y="2664"/>
                  <a:ext cx="257" cy="46"/>
                </a:xfrm>
                <a:custGeom>
                  <a:avLst/>
                  <a:gdLst>
                    <a:gd name="T0" fmla="*/ 212 w 257"/>
                    <a:gd name="T1" fmla="*/ 1 h 46"/>
                    <a:gd name="T2" fmla="*/ 257 w 257"/>
                    <a:gd name="T3" fmla="*/ 46 h 46"/>
                    <a:gd name="T4" fmla="*/ 0 w 257"/>
                    <a:gd name="T5" fmla="*/ 46 h 46"/>
                    <a:gd name="T6" fmla="*/ 47 w 257"/>
                    <a:gd name="T7" fmla="*/ 0 h 46"/>
                  </a:gdLst>
                  <a:ahLst/>
                  <a:cxnLst>
                    <a:cxn ang="0">
                      <a:pos x="T0" y="T1"/>
                    </a:cxn>
                    <a:cxn ang="0">
                      <a:pos x="T2" y="T3"/>
                    </a:cxn>
                    <a:cxn ang="0">
                      <a:pos x="T4" y="T5"/>
                    </a:cxn>
                    <a:cxn ang="0">
                      <a:pos x="T6" y="T7"/>
                    </a:cxn>
                  </a:cxnLst>
                  <a:rect l="0" t="0" r="r" b="b"/>
                  <a:pathLst>
                    <a:path w="257" h="46">
                      <a:moveTo>
                        <a:pt x="212" y="1"/>
                      </a:moveTo>
                      <a:lnTo>
                        <a:pt x="257" y="46"/>
                      </a:lnTo>
                      <a:lnTo>
                        <a:pt x="0" y="46"/>
                      </a:lnTo>
                      <a:lnTo>
                        <a:pt x="47" y="0"/>
                      </a:lnTo>
                    </a:path>
                  </a:pathLst>
                </a:custGeom>
                <a:grpFill/>
                <a:ln w="15875" cap="flat">
                  <a:no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defTabSz="797509"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ndParaRPr>
                </a:p>
              </p:txBody>
            </p:sp>
          </p:grpSp>
        </p:grpSp>
        <p:grpSp>
          <p:nvGrpSpPr>
            <p:cNvPr id="174" name="Group 173">
              <a:extLst>
                <a:ext uri="{FF2B5EF4-FFF2-40B4-BE49-F238E27FC236}">
                  <a16:creationId xmlns:a16="http://schemas.microsoft.com/office/drawing/2014/main" xmlns="" id="{9DFD04F1-080C-4F3F-A712-F9C0646809AB}"/>
                </a:ext>
              </a:extLst>
            </p:cNvPr>
            <p:cNvGrpSpPr/>
            <p:nvPr/>
          </p:nvGrpSpPr>
          <p:grpSpPr>
            <a:xfrm>
              <a:off x="3825501" y="4640266"/>
              <a:ext cx="498403" cy="498402"/>
              <a:chOff x="3031579" y="3111346"/>
              <a:chExt cx="498403" cy="498402"/>
            </a:xfrm>
            <a:grpFill/>
          </p:grpSpPr>
          <p:sp>
            <p:nvSpPr>
              <p:cNvPr id="228" name="Oval 227">
                <a:extLst>
                  <a:ext uri="{FF2B5EF4-FFF2-40B4-BE49-F238E27FC236}">
                    <a16:creationId xmlns:a16="http://schemas.microsoft.com/office/drawing/2014/main" xmlns="" id="{DD330C21-E128-4D92-9607-57100D12147A}"/>
                  </a:ext>
                </a:extLst>
              </p:cNvPr>
              <p:cNvSpPr/>
              <p:nvPr/>
            </p:nvSpPr>
            <p:spPr bwMode="auto">
              <a:xfrm>
                <a:off x="3031579" y="3111346"/>
                <a:ext cx="498403" cy="498402"/>
              </a:xfrm>
              <a:prstGeom prst="ellipse">
                <a:avLst/>
              </a:prstGeom>
              <a:grp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algn="ctr" defTabSz="797278" fontAlgn="base">
                  <a:spcBef>
                    <a:spcPct val="0"/>
                  </a:spcBef>
                  <a:spcAft>
                    <a:spcPct val="0"/>
                  </a:spcAft>
                </a:pPr>
                <a:endParaRPr lang="en-US" sz="1711" kern="0">
                  <a:solidFill>
                    <a:prstClr val="white"/>
                  </a:solidFill>
                  <a:latin typeface="Segoe UI Semilight"/>
                </a:endParaRPr>
              </a:p>
            </p:txBody>
          </p:sp>
          <p:sp>
            <p:nvSpPr>
              <p:cNvPr id="229" name="browser">
                <a:extLst>
                  <a:ext uri="{FF2B5EF4-FFF2-40B4-BE49-F238E27FC236}">
                    <a16:creationId xmlns:a16="http://schemas.microsoft.com/office/drawing/2014/main" xmlns="" id="{AD66A4EA-980B-4ECE-A682-D9040DF1B0C4}"/>
                  </a:ext>
                </a:extLst>
              </p:cNvPr>
              <p:cNvSpPr>
                <a:spLocks noChangeAspect="1" noEditPoints="1"/>
              </p:cNvSpPr>
              <p:nvPr/>
            </p:nvSpPr>
            <p:spPr bwMode="auto">
              <a:xfrm>
                <a:off x="3162137" y="3258573"/>
                <a:ext cx="237286" cy="203948"/>
              </a:xfrm>
              <a:custGeom>
                <a:avLst/>
                <a:gdLst>
                  <a:gd name="T0" fmla="*/ 0 w 335"/>
                  <a:gd name="T1" fmla="*/ 0 h 285"/>
                  <a:gd name="T2" fmla="*/ 335 w 335"/>
                  <a:gd name="T3" fmla="*/ 0 h 285"/>
                  <a:gd name="T4" fmla="*/ 335 w 335"/>
                  <a:gd name="T5" fmla="*/ 285 h 285"/>
                  <a:gd name="T6" fmla="*/ 0 w 335"/>
                  <a:gd name="T7" fmla="*/ 285 h 285"/>
                  <a:gd name="T8" fmla="*/ 0 w 335"/>
                  <a:gd name="T9" fmla="*/ 0 h 285"/>
                  <a:gd name="T10" fmla="*/ 0 w 335"/>
                  <a:gd name="T11" fmla="*/ 64 h 285"/>
                  <a:gd name="T12" fmla="*/ 335 w 335"/>
                  <a:gd name="T13" fmla="*/ 64 h 285"/>
                  <a:gd name="T14" fmla="*/ 293 w 335"/>
                  <a:gd name="T15" fmla="*/ 36 h 285"/>
                  <a:gd name="T16" fmla="*/ 298 w 335"/>
                  <a:gd name="T17" fmla="*/ 31 h 285"/>
                  <a:gd name="T18" fmla="*/ 293 w 335"/>
                  <a:gd name="T19" fmla="*/ 27 h 285"/>
                  <a:gd name="T20" fmla="*/ 289 w 335"/>
                  <a:gd name="T21" fmla="*/ 31 h 285"/>
                  <a:gd name="T22" fmla="*/ 293 w 335"/>
                  <a:gd name="T23" fmla="*/ 36 h 285"/>
                  <a:gd name="T24" fmla="*/ 240 w 335"/>
                  <a:gd name="T25" fmla="*/ 36 h 285"/>
                  <a:gd name="T26" fmla="*/ 245 w 335"/>
                  <a:gd name="T27" fmla="*/ 31 h 285"/>
                  <a:gd name="T28" fmla="*/ 240 w 335"/>
                  <a:gd name="T29" fmla="*/ 27 h 285"/>
                  <a:gd name="T30" fmla="*/ 235 w 335"/>
                  <a:gd name="T31" fmla="*/ 31 h 285"/>
                  <a:gd name="T32" fmla="*/ 240 w 335"/>
                  <a:gd name="T33" fmla="*/ 36 h 285"/>
                  <a:gd name="T34" fmla="*/ 187 w 335"/>
                  <a:gd name="T35" fmla="*/ 36 h 285"/>
                  <a:gd name="T36" fmla="*/ 192 w 335"/>
                  <a:gd name="T37" fmla="*/ 31 h 285"/>
                  <a:gd name="T38" fmla="*/ 187 w 335"/>
                  <a:gd name="T39" fmla="*/ 27 h 285"/>
                  <a:gd name="T40" fmla="*/ 182 w 335"/>
                  <a:gd name="T41" fmla="*/ 31 h 285"/>
                  <a:gd name="T42" fmla="*/ 187 w 335"/>
                  <a:gd name="T43" fmla="*/ 36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5" h="285">
                    <a:moveTo>
                      <a:pt x="0" y="0"/>
                    </a:moveTo>
                    <a:cubicBezTo>
                      <a:pt x="335" y="0"/>
                      <a:pt x="335" y="0"/>
                      <a:pt x="335" y="0"/>
                    </a:cubicBezTo>
                    <a:cubicBezTo>
                      <a:pt x="335" y="285"/>
                      <a:pt x="335" y="285"/>
                      <a:pt x="335" y="285"/>
                    </a:cubicBezTo>
                    <a:cubicBezTo>
                      <a:pt x="0" y="285"/>
                      <a:pt x="0" y="285"/>
                      <a:pt x="0" y="285"/>
                    </a:cubicBezTo>
                    <a:cubicBezTo>
                      <a:pt x="0" y="0"/>
                      <a:pt x="0" y="0"/>
                      <a:pt x="0" y="0"/>
                    </a:cubicBezTo>
                    <a:close/>
                    <a:moveTo>
                      <a:pt x="0" y="64"/>
                    </a:moveTo>
                    <a:cubicBezTo>
                      <a:pt x="335" y="64"/>
                      <a:pt x="335" y="64"/>
                      <a:pt x="335" y="64"/>
                    </a:cubicBezTo>
                    <a:moveTo>
                      <a:pt x="293" y="36"/>
                    </a:moveTo>
                    <a:cubicBezTo>
                      <a:pt x="296" y="36"/>
                      <a:pt x="298" y="34"/>
                      <a:pt x="298" y="31"/>
                    </a:cubicBezTo>
                    <a:cubicBezTo>
                      <a:pt x="298" y="29"/>
                      <a:pt x="296" y="27"/>
                      <a:pt x="293" y="27"/>
                    </a:cubicBezTo>
                    <a:cubicBezTo>
                      <a:pt x="291" y="27"/>
                      <a:pt x="289" y="29"/>
                      <a:pt x="289" y="31"/>
                    </a:cubicBezTo>
                    <a:cubicBezTo>
                      <a:pt x="289" y="34"/>
                      <a:pt x="291" y="36"/>
                      <a:pt x="293" y="36"/>
                    </a:cubicBezTo>
                    <a:close/>
                    <a:moveTo>
                      <a:pt x="240" y="36"/>
                    </a:moveTo>
                    <a:cubicBezTo>
                      <a:pt x="243" y="36"/>
                      <a:pt x="245" y="34"/>
                      <a:pt x="245" y="31"/>
                    </a:cubicBezTo>
                    <a:cubicBezTo>
                      <a:pt x="245" y="29"/>
                      <a:pt x="243" y="27"/>
                      <a:pt x="240" y="27"/>
                    </a:cubicBezTo>
                    <a:cubicBezTo>
                      <a:pt x="238" y="27"/>
                      <a:pt x="235" y="29"/>
                      <a:pt x="235" y="31"/>
                    </a:cubicBezTo>
                    <a:cubicBezTo>
                      <a:pt x="235" y="34"/>
                      <a:pt x="238" y="36"/>
                      <a:pt x="240" y="36"/>
                    </a:cubicBezTo>
                    <a:close/>
                    <a:moveTo>
                      <a:pt x="187" y="36"/>
                    </a:moveTo>
                    <a:cubicBezTo>
                      <a:pt x="189" y="36"/>
                      <a:pt x="192" y="34"/>
                      <a:pt x="192" y="31"/>
                    </a:cubicBezTo>
                    <a:cubicBezTo>
                      <a:pt x="192" y="29"/>
                      <a:pt x="189" y="27"/>
                      <a:pt x="187" y="27"/>
                    </a:cubicBezTo>
                    <a:cubicBezTo>
                      <a:pt x="184" y="27"/>
                      <a:pt x="182" y="29"/>
                      <a:pt x="182" y="31"/>
                    </a:cubicBezTo>
                    <a:cubicBezTo>
                      <a:pt x="182" y="34"/>
                      <a:pt x="184" y="36"/>
                      <a:pt x="187" y="36"/>
                    </a:cubicBezTo>
                    <a:close/>
                  </a:path>
                </a:pathLst>
              </a:custGeom>
              <a:grpFill/>
              <a:ln w="12700" cap="flat">
                <a:noFill/>
                <a:prstDash val="solid"/>
                <a:miter lim="800000"/>
                <a:headEnd/>
                <a:tailEnd/>
              </a:ln>
            </p:spPr>
            <p:txBody>
              <a:bodyPr vert="horz" wrap="square" lIns="78200" tIns="39100" rIns="78200" bIns="39100" numCol="1" anchor="t" anchorCtr="0" compatLnSpc="1">
                <a:prstTxWarp prst="textNoShape">
                  <a:avLst/>
                </a:prstTxWarp>
              </a:bodyPr>
              <a:lstStyle/>
              <a:p>
                <a:pPr defTabSz="797509"/>
                <a:endParaRPr lang="en-US" sz="1540" kern="0">
                  <a:solidFill>
                    <a:prstClr val="white"/>
                  </a:solidFill>
                  <a:latin typeface="Segoe UI Semilight"/>
                </a:endParaRPr>
              </a:p>
            </p:txBody>
          </p:sp>
        </p:grpSp>
        <p:grpSp>
          <p:nvGrpSpPr>
            <p:cNvPr id="175" name="Group 174">
              <a:extLst>
                <a:ext uri="{FF2B5EF4-FFF2-40B4-BE49-F238E27FC236}">
                  <a16:creationId xmlns:a16="http://schemas.microsoft.com/office/drawing/2014/main" xmlns="" id="{C61201C1-0EBF-4E6C-985B-81CDEE8C5C91}"/>
                </a:ext>
              </a:extLst>
            </p:cNvPr>
            <p:cNvGrpSpPr/>
            <p:nvPr/>
          </p:nvGrpSpPr>
          <p:grpSpPr>
            <a:xfrm>
              <a:off x="8321799" y="3810958"/>
              <a:ext cx="415390" cy="415388"/>
              <a:chOff x="8434940" y="4202643"/>
              <a:chExt cx="498403" cy="498402"/>
            </a:xfrm>
            <a:grpFill/>
          </p:grpSpPr>
          <p:sp>
            <p:nvSpPr>
              <p:cNvPr id="226" name="Oval 225">
                <a:extLst>
                  <a:ext uri="{FF2B5EF4-FFF2-40B4-BE49-F238E27FC236}">
                    <a16:creationId xmlns:a16="http://schemas.microsoft.com/office/drawing/2014/main" xmlns="" id="{9935F0C8-B97B-461F-B5D0-6BB2B3C25E03}"/>
                  </a:ext>
                </a:extLst>
              </p:cNvPr>
              <p:cNvSpPr/>
              <p:nvPr/>
            </p:nvSpPr>
            <p:spPr bwMode="auto">
              <a:xfrm>
                <a:off x="8434940" y="4202643"/>
                <a:ext cx="498403" cy="498402"/>
              </a:xfrm>
              <a:prstGeom prst="ellipse">
                <a:avLst/>
              </a:prstGeom>
              <a:grp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algn="ctr" defTabSz="797278" fontAlgn="base">
                  <a:spcBef>
                    <a:spcPct val="0"/>
                  </a:spcBef>
                  <a:spcAft>
                    <a:spcPct val="0"/>
                  </a:spcAft>
                </a:pPr>
                <a:endParaRPr lang="en-US" sz="1711" kern="0">
                  <a:solidFill>
                    <a:prstClr val="white"/>
                  </a:solidFill>
                  <a:latin typeface="Segoe UI Semilight"/>
                </a:endParaRPr>
              </a:p>
            </p:txBody>
          </p:sp>
          <p:sp>
            <p:nvSpPr>
              <p:cNvPr id="227" name="browser_4">
                <a:extLst>
                  <a:ext uri="{FF2B5EF4-FFF2-40B4-BE49-F238E27FC236}">
                    <a16:creationId xmlns:a16="http://schemas.microsoft.com/office/drawing/2014/main" xmlns="" id="{F794ACEA-4595-44BD-8F7F-4A4B8068A305}"/>
                  </a:ext>
                </a:extLst>
              </p:cNvPr>
              <p:cNvSpPr>
                <a:spLocks noChangeAspect="1" noEditPoints="1"/>
              </p:cNvSpPr>
              <p:nvPr/>
            </p:nvSpPr>
            <p:spPr bwMode="auto">
              <a:xfrm>
                <a:off x="8563047" y="4362127"/>
                <a:ext cx="242188" cy="179435"/>
              </a:xfrm>
              <a:custGeom>
                <a:avLst/>
                <a:gdLst>
                  <a:gd name="T0" fmla="*/ 33 w 247"/>
                  <a:gd name="T1" fmla="*/ 100 h 183"/>
                  <a:gd name="T2" fmla="*/ 131 w 247"/>
                  <a:gd name="T3" fmla="*/ 100 h 183"/>
                  <a:gd name="T4" fmla="*/ 33 w 247"/>
                  <a:gd name="T5" fmla="*/ 150 h 183"/>
                  <a:gd name="T6" fmla="*/ 131 w 247"/>
                  <a:gd name="T7" fmla="*/ 150 h 183"/>
                  <a:gd name="T8" fmla="*/ 215 w 247"/>
                  <a:gd name="T9" fmla="*/ 124 h 183"/>
                  <a:gd name="T10" fmla="*/ 215 w 247"/>
                  <a:gd name="T11" fmla="*/ 100 h 183"/>
                  <a:gd name="T12" fmla="*/ 165 w 247"/>
                  <a:gd name="T13" fmla="*/ 100 h 183"/>
                  <a:gd name="T14" fmla="*/ 165 w 247"/>
                  <a:gd name="T15" fmla="*/ 150 h 183"/>
                  <a:gd name="T16" fmla="*/ 215 w 247"/>
                  <a:gd name="T17" fmla="*/ 150 h 183"/>
                  <a:gd name="T18" fmla="*/ 215 w 247"/>
                  <a:gd name="T19" fmla="*/ 124 h 183"/>
                  <a:gd name="T20" fmla="*/ 215 w 247"/>
                  <a:gd name="T21" fmla="*/ 50 h 183"/>
                  <a:gd name="T22" fmla="*/ 215 w 247"/>
                  <a:gd name="T23" fmla="*/ 33 h 183"/>
                  <a:gd name="T24" fmla="*/ 33 w 247"/>
                  <a:gd name="T25" fmla="*/ 33 h 183"/>
                  <a:gd name="T26" fmla="*/ 33 w 247"/>
                  <a:gd name="T27" fmla="*/ 68 h 183"/>
                  <a:gd name="T28" fmla="*/ 215 w 247"/>
                  <a:gd name="T29" fmla="*/ 68 h 183"/>
                  <a:gd name="T30" fmla="*/ 215 w 247"/>
                  <a:gd name="T31" fmla="*/ 50 h 183"/>
                  <a:gd name="T32" fmla="*/ 247 w 247"/>
                  <a:gd name="T33" fmla="*/ 92 h 183"/>
                  <a:gd name="T34" fmla="*/ 247 w 247"/>
                  <a:gd name="T35" fmla="*/ 0 h 183"/>
                  <a:gd name="T36" fmla="*/ 0 w 247"/>
                  <a:gd name="T37" fmla="*/ 0 h 183"/>
                  <a:gd name="T38" fmla="*/ 0 w 247"/>
                  <a:gd name="T39" fmla="*/ 183 h 183"/>
                  <a:gd name="T40" fmla="*/ 247 w 247"/>
                  <a:gd name="T41" fmla="*/ 183 h 183"/>
                  <a:gd name="T42" fmla="*/ 247 w 247"/>
                  <a:gd name="T43" fmla="*/ 92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7" h="183">
                    <a:moveTo>
                      <a:pt x="33" y="100"/>
                    </a:moveTo>
                    <a:lnTo>
                      <a:pt x="131" y="100"/>
                    </a:lnTo>
                    <a:moveTo>
                      <a:pt x="33" y="150"/>
                    </a:moveTo>
                    <a:lnTo>
                      <a:pt x="131" y="150"/>
                    </a:lnTo>
                    <a:moveTo>
                      <a:pt x="215" y="124"/>
                    </a:moveTo>
                    <a:lnTo>
                      <a:pt x="215" y="100"/>
                    </a:lnTo>
                    <a:lnTo>
                      <a:pt x="165" y="100"/>
                    </a:lnTo>
                    <a:lnTo>
                      <a:pt x="165" y="150"/>
                    </a:lnTo>
                    <a:lnTo>
                      <a:pt x="215" y="150"/>
                    </a:lnTo>
                    <a:lnTo>
                      <a:pt x="215" y="124"/>
                    </a:lnTo>
                    <a:moveTo>
                      <a:pt x="215" y="50"/>
                    </a:moveTo>
                    <a:lnTo>
                      <a:pt x="215" y="33"/>
                    </a:lnTo>
                    <a:lnTo>
                      <a:pt x="33" y="33"/>
                    </a:lnTo>
                    <a:lnTo>
                      <a:pt x="33" y="68"/>
                    </a:lnTo>
                    <a:lnTo>
                      <a:pt x="215" y="68"/>
                    </a:lnTo>
                    <a:lnTo>
                      <a:pt x="215" y="50"/>
                    </a:lnTo>
                    <a:moveTo>
                      <a:pt x="247" y="92"/>
                    </a:moveTo>
                    <a:lnTo>
                      <a:pt x="247" y="0"/>
                    </a:lnTo>
                    <a:lnTo>
                      <a:pt x="0" y="0"/>
                    </a:lnTo>
                    <a:lnTo>
                      <a:pt x="0" y="183"/>
                    </a:lnTo>
                    <a:lnTo>
                      <a:pt x="247" y="183"/>
                    </a:lnTo>
                    <a:lnTo>
                      <a:pt x="247" y="92"/>
                    </a:lnTo>
                  </a:path>
                </a:pathLst>
              </a:custGeom>
              <a:grpFill/>
              <a:ln w="12700" cap="flat">
                <a:noFill/>
                <a:prstDash val="solid"/>
                <a:miter lim="800000"/>
                <a:headEnd/>
                <a:tailEnd/>
              </a:ln>
            </p:spPr>
            <p:txBody>
              <a:bodyPr vert="horz" wrap="square" lIns="78200" tIns="39100" rIns="78200" bIns="39100" numCol="1" anchor="t" anchorCtr="0" compatLnSpc="1">
                <a:prstTxWarp prst="textNoShape">
                  <a:avLst/>
                </a:prstTxWarp>
              </a:bodyPr>
              <a:lstStyle/>
              <a:p>
                <a:pPr defTabSz="797509"/>
                <a:endParaRPr lang="en-US" sz="1540" kern="0">
                  <a:solidFill>
                    <a:prstClr val="white"/>
                  </a:solidFill>
                  <a:latin typeface="Segoe UI Semilight"/>
                </a:endParaRPr>
              </a:p>
            </p:txBody>
          </p:sp>
        </p:grpSp>
        <p:grpSp>
          <p:nvGrpSpPr>
            <p:cNvPr id="181" name="Group 180">
              <a:extLst>
                <a:ext uri="{FF2B5EF4-FFF2-40B4-BE49-F238E27FC236}">
                  <a16:creationId xmlns:a16="http://schemas.microsoft.com/office/drawing/2014/main" xmlns="" id="{910E82AE-8872-4022-9E77-18EC228A94F1}"/>
                </a:ext>
              </a:extLst>
            </p:cNvPr>
            <p:cNvGrpSpPr/>
            <p:nvPr/>
          </p:nvGrpSpPr>
          <p:grpSpPr>
            <a:xfrm>
              <a:off x="4345970" y="1093077"/>
              <a:ext cx="430322" cy="430320"/>
              <a:chOff x="8682536" y="1611842"/>
              <a:chExt cx="498403" cy="498402"/>
            </a:xfrm>
            <a:grpFill/>
          </p:grpSpPr>
          <p:sp>
            <p:nvSpPr>
              <p:cNvPr id="224" name="Oval 223">
                <a:extLst>
                  <a:ext uri="{FF2B5EF4-FFF2-40B4-BE49-F238E27FC236}">
                    <a16:creationId xmlns:a16="http://schemas.microsoft.com/office/drawing/2014/main" xmlns="" id="{58FCD584-9C02-402F-B945-D9F21703EC19}"/>
                  </a:ext>
                </a:extLst>
              </p:cNvPr>
              <p:cNvSpPr/>
              <p:nvPr/>
            </p:nvSpPr>
            <p:spPr bwMode="auto">
              <a:xfrm>
                <a:off x="8682536" y="1611842"/>
                <a:ext cx="498403" cy="498402"/>
              </a:xfrm>
              <a:prstGeom prst="ellipse">
                <a:avLst/>
              </a:prstGeom>
              <a:grp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algn="ctr" defTabSz="797278" fontAlgn="base">
                  <a:spcBef>
                    <a:spcPct val="0"/>
                  </a:spcBef>
                  <a:spcAft>
                    <a:spcPct val="0"/>
                  </a:spcAft>
                </a:pPr>
                <a:endParaRPr lang="en-US" sz="1711" kern="0">
                  <a:solidFill>
                    <a:prstClr val="white"/>
                  </a:solidFill>
                  <a:latin typeface="Segoe UI Semilight"/>
                </a:endParaRPr>
              </a:p>
            </p:txBody>
          </p:sp>
          <p:sp>
            <p:nvSpPr>
              <p:cNvPr id="225" name="professional services">
                <a:extLst>
                  <a:ext uri="{FF2B5EF4-FFF2-40B4-BE49-F238E27FC236}">
                    <a16:creationId xmlns:a16="http://schemas.microsoft.com/office/drawing/2014/main" xmlns="" id="{3E28C73B-ADD8-4A59-A3B1-AABBDFF72BF4}"/>
                  </a:ext>
                </a:extLst>
              </p:cNvPr>
              <p:cNvSpPr>
                <a:spLocks noChangeAspect="1" noEditPoints="1"/>
              </p:cNvSpPr>
              <p:nvPr/>
            </p:nvSpPr>
            <p:spPr bwMode="auto">
              <a:xfrm>
                <a:off x="8817513" y="1760401"/>
                <a:ext cx="228461" cy="201284"/>
              </a:xfrm>
              <a:custGeom>
                <a:avLst/>
                <a:gdLst>
                  <a:gd name="T0" fmla="*/ 0 w 269"/>
                  <a:gd name="T1" fmla="*/ 192 h 237"/>
                  <a:gd name="T2" fmla="*/ 269 w 269"/>
                  <a:gd name="T3" fmla="*/ 192 h 237"/>
                  <a:gd name="T4" fmla="*/ 65 w 269"/>
                  <a:gd name="T5" fmla="*/ 109 h 237"/>
                  <a:gd name="T6" fmla="*/ 65 w 269"/>
                  <a:gd name="T7" fmla="*/ 154 h 237"/>
                  <a:gd name="T8" fmla="*/ 225 w 269"/>
                  <a:gd name="T9" fmla="*/ 154 h 237"/>
                  <a:gd name="T10" fmla="*/ 225 w 269"/>
                  <a:gd name="T11" fmla="*/ 70 h 237"/>
                  <a:gd name="T12" fmla="*/ 141 w 269"/>
                  <a:gd name="T13" fmla="*/ 70 h 237"/>
                  <a:gd name="T14" fmla="*/ 141 w 269"/>
                  <a:gd name="T15" fmla="*/ 109 h 237"/>
                  <a:gd name="T16" fmla="*/ 141 w 269"/>
                  <a:gd name="T17" fmla="*/ 109 h 237"/>
                  <a:gd name="T18" fmla="*/ 141 w 269"/>
                  <a:gd name="T19" fmla="*/ 39 h 237"/>
                  <a:gd name="T20" fmla="*/ 38 w 269"/>
                  <a:gd name="T21" fmla="*/ 39 h 237"/>
                  <a:gd name="T22" fmla="*/ 38 w 269"/>
                  <a:gd name="T23" fmla="*/ 109 h 237"/>
                  <a:gd name="T24" fmla="*/ 60 w 269"/>
                  <a:gd name="T25" fmla="*/ 109 h 237"/>
                  <a:gd name="T26" fmla="*/ 141 w 269"/>
                  <a:gd name="T27" fmla="*/ 109 h 237"/>
                  <a:gd name="T28" fmla="*/ 141 w 269"/>
                  <a:gd name="T29" fmla="*/ 109 h 237"/>
                  <a:gd name="T30" fmla="*/ 0 w 269"/>
                  <a:gd name="T31" fmla="*/ 0 h 237"/>
                  <a:gd name="T32" fmla="*/ 0 w 269"/>
                  <a:gd name="T33" fmla="*/ 237 h 237"/>
                  <a:gd name="T34" fmla="*/ 269 w 269"/>
                  <a:gd name="T35" fmla="*/ 237 h 237"/>
                  <a:gd name="T36" fmla="*/ 269 w 269"/>
                  <a:gd name="T37" fmla="*/ 0 h 237"/>
                  <a:gd name="T38" fmla="*/ 0 w 269"/>
                  <a:gd name="T39" fmla="*/ 0 h 237"/>
                  <a:gd name="T40" fmla="*/ 0 w 269"/>
                  <a:gd name="T41" fmla="*/ 0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9" h="237">
                    <a:moveTo>
                      <a:pt x="0" y="192"/>
                    </a:moveTo>
                    <a:lnTo>
                      <a:pt x="269" y="192"/>
                    </a:lnTo>
                    <a:moveTo>
                      <a:pt x="65" y="109"/>
                    </a:moveTo>
                    <a:lnTo>
                      <a:pt x="65" y="154"/>
                    </a:lnTo>
                    <a:lnTo>
                      <a:pt x="225" y="154"/>
                    </a:lnTo>
                    <a:lnTo>
                      <a:pt x="225" y="70"/>
                    </a:lnTo>
                    <a:lnTo>
                      <a:pt x="141" y="70"/>
                    </a:lnTo>
                    <a:moveTo>
                      <a:pt x="141" y="109"/>
                    </a:moveTo>
                    <a:lnTo>
                      <a:pt x="141" y="109"/>
                    </a:lnTo>
                    <a:lnTo>
                      <a:pt x="141" y="39"/>
                    </a:lnTo>
                    <a:lnTo>
                      <a:pt x="38" y="39"/>
                    </a:lnTo>
                    <a:lnTo>
                      <a:pt x="38" y="109"/>
                    </a:lnTo>
                    <a:lnTo>
                      <a:pt x="60" y="109"/>
                    </a:lnTo>
                    <a:lnTo>
                      <a:pt x="141" y="109"/>
                    </a:lnTo>
                    <a:lnTo>
                      <a:pt x="141" y="109"/>
                    </a:lnTo>
                    <a:moveTo>
                      <a:pt x="0" y="0"/>
                    </a:moveTo>
                    <a:lnTo>
                      <a:pt x="0" y="237"/>
                    </a:lnTo>
                    <a:lnTo>
                      <a:pt x="269" y="237"/>
                    </a:lnTo>
                    <a:lnTo>
                      <a:pt x="269" y="0"/>
                    </a:lnTo>
                    <a:lnTo>
                      <a:pt x="0" y="0"/>
                    </a:lnTo>
                    <a:lnTo>
                      <a:pt x="0" y="0"/>
                    </a:lnTo>
                  </a:path>
                </a:pathLst>
              </a:custGeom>
              <a:grpFill/>
              <a:ln w="12700" cap="flat">
                <a:noFill/>
                <a:prstDash val="solid"/>
                <a:miter lim="800000"/>
                <a:headEnd/>
                <a:tailEnd/>
              </a:ln>
            </p:spPr>
            <p:txBody>
              <a:bodyPr vert="horz" wrap="square" lIns="78200" tIns="39100" rIns="78200" bIns="39100" numCol="1" anchor="t" anchorCtr="0" compatLnSpc="1">
                <a:prstTxWarp prst="textNoShape">
                  <a:avLst/>
                </a:prstTxWarp>
              </a:bodyPr>
              <a:lstStyle/>
              <a:p>
                <a:pPr defTabSz="797509"/>
                <a:endParaRPr lang="en-US" sz="1540" kern="0">
                  <a:solidFill>
                    <a:prstClr val="white"/>
                  </a:solidFill>
                  <a:latin typeface="Segoe UI Semilight"/>
                </a:endParaRPr>
              </a:p>
            </p:txBody>
          </p:sp>
        </p:grpSp>
        <p:sp>
          <p:nvSpPr>
            <p:cNvPr id="182" name="Oval 181">
              <a:extLst>
                <a:ext uri="{FF2B5EF4-FFF2-40B4-BE49-F238E27FC236}">
                  <a16:creationId xmlns:a16="http://schemas.microsoft.com/office/drawing/2014/main" xmlns="" id="{E51E7FC5-EE19-4844-B53C-A7B9A6ECDC55}"/>
                </a:ext>
              </a:extLst>
            </p:cNvPr>
            <p:cNvSpPr/>
            <p:nvPr/>
          </p:nvSpPr>
          <p:spPr bwMode="auto">
            <a:xfrm>
              <a:off x="5528241" y="728277"/>
              <a:ext cx="128028" cy="128028"/>
            </a:xfrm>
            <a:prstGeom prst="ellipse">
              <a:avLst/>
            </a:prstGeom>
            <a:grp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184" name="Oval 183">
              <a:extLst>
                <a:ext uri="{FF2B5EF4-FFF2-40B4-BE49-F238E27FC236}">
                  <a16:creationId xmlns:a16="http://schemas.microsoft.com/office/drawing/2014/main" xmlns="" id="{89A3AEC7-6870-40B1-9B95-6450CFC3A42D}"/>
                </a:ext>
              </a:extLst>
            </p:cNvPr>
            <p:cNvSpPr/>
            <p:nvPr/>
          </p:nvSpPr>
          <p:spPr bwMode="auto">
            <a:xfrm>
              <a:off x="4894115" y="5651434"/>
              <a:ext cx="128028" cy="128028"/>
            </a:xfrm>
            <a:prstGeom prst="ellipse">
              <a:avLst/>
            </a:prstGeom>
            <a:grp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188" name="Oval 187">
              <a:extLst>
                <a:ext uri="{FF2B5EF4-FFF2-40B4-BE49-F238E27FC236}">
                  <a16:creationId xmlns:a16="http://schemas.microsoft.com/office/drawing/2014/main" xmlns="" id="{F9515B5D-C9FB-4BFE-B4D8-67011198BBBA}"/>
                </a:ext>
              </a:extLst>
            </p:cNvPr>
            <p:cNvSpPr/>
            <p:nvPr/>
          </p:nvSpPr>
          <p:spPr bwMode="auto">
            <a:xfrm>
              <a:off x="8500083" y="2591837"/>
              <a:ext cx="128028" cy="128028"/>
            </a:xfrm>
            <a:prstGeom prst="ellipse">
              <a:avLst/>
            </a:prstGeom>
            <a:grp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cxnSp>
          <p:nvCxnSpPr>
            <p:cNvPr id="189" name="Straight Connector 188">
              <a:extLst>
                <a:ext uri="{FF2B5EF4-FFF2-40B4-BE49-F238E27FC236}">
                  <a16:creationId xmlns:a16="http://schemas.microsoft.com/office/drawing/2014/main" xmlns="" id="{20DA6AE1-D875-4ACC-824A-57118F01D145}"/>
                </a:ext>
              </a:extLst>
            </p:cNvPr>
            <p:cNvCxnSpPr>
              <a:cxnSpLocks/>
              <a:stCxn id="224" idx="3"/>
              <a:endCxn id="236" idx="0"/>
            </p:cNvCxnSpPr>
            <p:nvPr/>
          </p:nvCxnSpPr>
          <p:spPr>
            <a:xfrm flipH="1">
              <a:off x="3543999" y="1460379"/>
              <a:ext cx="864987" cy="1682309"/>
            </a:xfrm>
            <a:prstGeom prst="line">
              <a:avLst/>
            </a:prstGeom>
            <a:grpFill/>
            <a:ln w="15875" cap="flat" cmpd="sng" algn="ctr">
              <a:noFill/>
              <a:prstDash val="solid"/>
              <a:headEnd type="none" w="lg" len="med"/>
              <a:tailEnd type="none" w="lg" len="med"/>
            </a:ln>
            <a:effectLst/>
          </p:spPr>
        </p:cxnSp>
        <p:cxnSp>
          <p:nvCxnSpPr>
            <p:cNvPr id="191" name="Straight Connector 190">
              <a:extLst>
                <a:ext uri="{FF2B5EF4-FFF2-40B4-BE49-F238E27FC236}">
                  <a16:creationId xmlns:a16="http://schemas.microsoft.com/office/drawing/2014/main" xmlns="" id="{F97AFCDD-EE3E-41D4-8B0A-CA876AAA14F3}"/>
                </a:ext>
              </a:extLst>
            </p:cNvPr>
            <p:cNvCxnSpPr>
              <a:cxnSpLocks/>
              <a:stCxn id="236" idx="4"/>
              <a:endCxn id="228" idx="1"/>
            </p:cNvCxnSpPr>
            <p:nvPr/>
          </p:nvCxnSpPr>
          <p:spPr>
            <a:xfrm>
              <a:off x="3544000" y="3641090"/>
              <a:ext cx="354490" cy="1072165"/>
            </a:xfrm>
            <a:prstGeom prst="line">
              <a:avLst/>
            </a:prstGeom>
            <a:grpFill/>
            <a:ln w="15875" cap="flat" cmpd="sng" algn="ctr">
              <a:noFill/>
              <a:prstDash val="solid"/>
              <a:headEnd type="none" w="lg" len="med"/>
              <a:tailEnd type="none" w="lg" len="med"/>
            </a:ln>
            <a:effectLst/>
          </p:spPr>
        </p:cxnSp>
        <p:cxnSp>
          <p:nvCxnSpPr>
            <p:cNvPr id="192" name="Straight Connector 191">
              <a:extLst>
                <a:ext uri="{FF2B5EF4-FFF2-40B4-BE49-F238E27FC236}">
                  <a16:creationId xmlns:a16="http://schemas.microsoft.com/office/drawing/2014/main" xmlns="" id="{38D8CF9C-D836-4AFD-8E37-DBD10D9C8711}"/>
                </a:ext>
              </a:extLst>
            </p:cNvPr>
            <p:cNvCxnSpPr>
              <a:cxnSpLocks/>
              <a:stCxn id="224" idx="7"/>
              <a:endCxn id="182" idx="3"/>
            </p:cNvCxnSpPr>
            <p:nvPr/>
          </p:nvCxnSpPr>
          <p:spPr>
            <a:xfrm flipV="1">
              <a:off x="4713269" y="837555"/>
              <a:ext cx="833722" cy="318541"/>
            </a:xfrm>
            <a:prstGeom prst="line">
              <a:avLst/>
            </a:prstGeom>
            <a:grpFill/>
            <a:ln w="15875" cap="flat" cmpd="sng" algn="ctr">
              <a:noFill/>
              <a:prstDash val="solid"/>
              <a:headEnd type="none" w="lg" len="med"/>
              <a:tailEnd type="none" w="lg" len="med"/>
            </a:ln>
            <a:effectLst/>
          </p:spPr>
        </p:cxnSp>
        <p:cxnSp>
          <p:nvCxnSpPr>
            <p:cNvPr id="203" name="Straight Connector 202">
              <a:extLst>
                <a:ext uri="{FF2B5EF4-FFF2-40B4-BE49-F238E27FC236}">
                  <a16:creationId xmlns:a16="http://schemas.microsoft.com/office/drawing/2014/main" xmlns="" id="{A9458604-0797-4C55-9FCA-306BBACD1BDF}"/>
                </a:ext>
              </a:extLst>
            </p:cNvPr>
            <p:cNvCxnSpPr>
              <a:cxnSpLocks/>
              <a:stCxn id="224" idx="7"/>
              <a:endCxn id="230" idx="2"/>
            </p:cNvCxnSpPr>
            <p:nvPr/>
          </p:nvCxnSpPr>
          <p:spPr>
            <a:xfrm>
              <a:off x="4713269" y="1156096"/>
              <a:ext cx="2478910" cy="67709"/>
            </a:xfrm>
            <a:prstGeom prst="line">
              <a:avLst/>
            </a:prstGeom>
            <a:grpFill/>
            <a:ln w="15875" cap="flat" cmpd="sng" algn="ctr">
              <a:noFill/>
              <a:prstDash val="solid"/>
              <a:headEnd type="none" w="lg" len="med"/>
              <a:tailEnd type="none" w="lg" len="med"/>
            </a:ln>
            <a:effectLst/>
          </p:spPr>
        </p:cxnSp>
        <p:cxnSp>
          <p:nvCxnSpPr>
            <p:cNvPr id="205" name="Straight Connector 204">
              <a:extLst>
                <a:ext uri="{FF2B5EF4-FFF2-40B4-BE49-F238E27FC236}">
                  <a16:creationId xmlns:a16="http://schemas.microsoft.com/office/drawing/2014/main" xmlns="" id="{4F9A587B-4020-4A25-83FD-AE75AA7571E9}"/>
                </a:ext>
              </a:extLst>
            </p:cNvPr>
            <p:cNvCxnSpPr>
              <a:cxnSpLocks/>
              <a:stCxn id="230" idx="5"/>
              <a:endCxn id="188" idx="1"/>
            </p:cNvCxnSpPr>
            <p:nvPr/>
          </p:nvCxnSpPr>
          <p:spPr>
            <a:xfrm>
              <a:off x="7613691" y="1398400"/>
              <a:ext cx="905141" cy="1212186"/>
            </a:xfrm>
            <a:prstGeom prst="line">
              <a:avLst/>
            </a:prstGeom>
            <a:grpFill/>
            <a:ln w="15875" cap="flat" cmpd="sng" algn="ctr">
              <a:noFill/>
              <a:prstDash val="solid"/>
              <a:headEnd type="none" w="lg" len="med"/>
              <a:tailEnd type="none" w="lg" len="med"/>
            </a:ln>
            <a:effectLst/>
          </p:spPr>
        </p:cxnSp>
        <p:cxnSp>
          <p:nvCxnSpPr>
            <p:cNvPr id="206" name="Straight Connector 205">
              <a:extLst>
                <a:ext uri="{FF2B5EF4-FFF2-40B4-BE49-F238E27FC236}">
                  <a16:creationId xmlns:a16="http://schemas.microsoft.com/office/drawing/2014/main" xmlns="" id="{EB634104-51A9-4424-BA2E-A22395FA837B}"/>
                </a:ext>
              </a:extLst>
            </p:cNvPr>
            <p:cNvCxnSpPr>
              <a:cxnSpLocks/>
              <a:stCxn id="226" idx="0"/>
              <a:endCxn id="188" idx="4"/>
            </p:cNvCxnSpPr>
            <p:nvPr/>
          </p:nvCxnSpPr>
          <p:spPr>
            <a:xfrm flipV="1">
              <a:off x="8529494" y="2719865"/>
              <a:ext cx="34603" cy="1091093"/>
            </a:xfrm>
            <a:prstGeom prst="line">
              <a:avLst/>
            </a:prstGeom>
            <a:grpFill/>
            <a:ln w="15875" cap="flat" cmpd="sng" algn="ctr">
              <a:noFill/>
              <a:prstDash val="solid"/>
              <a:headEnd type="none" w="lg" len="med"/>
              <a:tailEnd type="none" w="lg" len="med"/>
            </a:ln>
            <a:effectLst/>
          </p:spPr>
        </p:cxnSp>
        <p:cxnSp>
          <p:nvCxnSpPr>
            <p:cNvPr id="208" name="Straight Connector 207">
              <a:extLst>
                <a:ext uri="{FF2B5EF4-FFF2-40B4-BE49-F238E27FC236}">
                  <a16:creationId xmlns:a16="http://schemas.microsoft.com/office/drawing/2014/main" xmlns="" id="{E8C7720F-FEDF-4857-B7A4-30FB33DCCBB6}"/>
                </a:ext>
              </a:extLst>
            </p:cNvPr>
            <p:cNvCxnSpPr>
              <a:cxnSpLocks/>
              <a:stCxn id="226" idx="4"/>
              <a:endCxn id="234" idx="7"/>
            </p:cNvCxnSpPr>
            <p:nvPr/>
          </p:nvCxnSpPr>
          <p:spPr>
            <a:xfrm flipH="1">
              <a:off x="7927696" y="4226346"/>
              <a:ext cx="601798" cy="979213"/>
            </a:xfrm>
            <a:prstGeom prst="line">
              <a:avLst/>
            </a:prstGeom>
            <a:grpFill/>
            <a:ln w="15875" cap="flat" cmpd="sng" algn="ctr">
              <a:noFill/>
              <a:prstDash val="solid"/>
              <a:headEnd type="none" w="lg" len="med"/>
              <a:tailEnd type="none" w="lg" len="med"/>
            </a:ln>
            <a:effectLst/>
          </p:spPr>
        </p:cxnSp>
        <p:cxnSp>
          <p:nvCxnSpPr>
            <p:cNvPr id="209" name="Straight Connector 208">
              <a:extLst>
                <a:ext uri="{FF2B5EF4-FFF2-40B4-BE49-F238E27FC236}">
                  <a16:creationId xmlns:a16="http://schemas.microsoft.com/office/drawing/2014/main" xmlns="" id="{A1A1FFBF-8643-4714-9DF4-D643474138E9}"/>
                </a:ext>
              </a:extLst>
            </p:cNvPr>
            <p:cNvCxnSpPr>
              <a:cxnSpLocks/>
              <a:stCxn id="234" idx="3"/>
              <a:endCxn id="184" idx="6"/>
            </p:cNvCxnSpPr>
            <p:nvPr/>
          </p:nvCxnSpPr>
          <p:spPr>
            <a:xfrm flipH="1">
              <a:off x="5022143" y="5486339"/>
              <a:ext cx="2624773" cy="229109"/>
            </a:xfrm>
            <a:prstGeom prst="line">
              <a:avLst/>
            </a:prstGeom>
            <a:grpFill/>
            <a:ln w="15875" cap="flat" cmpd="sng" algn="ctr">
              <a:noFill/>
              <a:prstDash val="solid"/>
              <a:headEnd type="none" w="lg" len="med"/>
              <a:tailEnd type="none" w="lg" len="med"/>
            </a:ln>
            <a:effectLst/>
          </p:spPr>
        </p:cxnSp>
        <p:cxnSp>
          <p:nvCxnSpPr>
            <p:cNvPr id="211" name="Straight Connector 210">
              <a:extLst>
                <a:ext uri="{FF2B5EF4-FFF2-40B4-BE49-F238E27FC236}">
                  <a16:creationId xmlns:a16="http://schemas.microsoft.com/office/drawing/2014/main" xmlns="" id="{74D83B0C-8864-4AB1-B6CA-563A70F446FE}"/>
                </a:ext>
              </a:extLst>
            </p:cNvPr>
            <p:cNvCxnSpPr>
              <a:cxnSpLocks/>
              <a:stCxn id="228" idx="4"/>
              <a:endCxn id="184" idx="2"/>
            </p:cNvCxnSpPr>
            <p:nvPr/>
          </p:nvCxnSpPr>
          <p:spPr>
            <a:xfrm>
              <a:off x="4074703" y="5138668"/>
              <a:ext cx="819412" cy="576780"/>
            </a:xfrm>
            <a:prstGeom prst="line">
              <a:avLst/>
            </a:prstGeom>
            <a:grpFill/>
            <a:ln w="15875" cap="flat" cmpd="sng" algn="ctr">
              <a:noFill/>
              <a:prstDash val="solid"/>
              <a:headEnd type="none" w="lg" len="med"/>
              <a:tailEnd type="none" w="lg" len="med"/>
            </a:ln>
            <a:effectLst/>
          </p:spPr>
        </p:cxnSp>
        <p:cxnSp>
          <p:nvCxnSpPr>
            <p:cNvPr id="212" name="Straight Connector 211">
              <a:extLst>
                <a:ext uri="{FF2B5EF4-FFF2-40B4-BE49-F238E27FC236}">
                  <a16:creationId xmlns:a16="http://schemas.microsoft.com/office/drawing/2014/main" xmlns="" id="{0F5F1D9D-794B-4DC5-AD76-A2F01EAA45AC}"/>
                </a:ext>
              </a:extLst>
            </p:cNvPr>
            <p:cNvCxnSpPr>
              <a:cxnSpLocks/>
              <a:stCxn id="224" idx="4"/>
              <a:endCxn id="228" idx="0"/>
            </p:cNvCxnSpPr>
            <p:nvPr/>
          </p:nvCxnSpPr>
          <p:spPr>
            <a:xfrm flipH="1">
              <a:off x="4074702" y="1523397"/>
              <a:ext cx="486425" cy="3116868"/>
            </a:xfrm>
            <a:prstGeom prst="line">
              <a:avLst/>
            </a:prstGeom>
            <a:grpFill/>
            <a:ln w="15875" cap="flat" cmpd="sng" algn="ctr">
              <a:noFill/>
              <a:prstDash val="solid"/>
              <a:headEnd type="none" w="lg" len="med"/>
              <a:tailEnd type="none" w="lg" len="med"/>
            </a:ln>
            <a:effectLst/>
          </p:spPr>
        </p:cxnSp>
        <p:cxnSp>
          <p:nvCxnSpPr>
            <p:cNvPr id="213" name="Straight Connector 212">
              <a:extLst>
                <a:ext uri="{FF2B5EF4-FFF2-40B4-BE49-F238E27FC236}">
                  <a16:creationId xmlns:a16="http://schemas.microsoft.com/office/drawing/2014/main" xmlns="" id="{D12FB97C-BA3C-4FDF-997C-D409AECFDBFD}"/>
                </a:ext>
              </a:extLst>
            </p:cNvPr>
            <p:cNvCxnSpPr>
              <a:cxnSpLocks/>
              <a:stCxn id="224" idx="5"/>
              <a:endCxn id="184" idx="1"/>
            </p:cNvCxnSpPr>
            <p:nvPr/>
          </p:nvCxnSpPr>
          <p:spPr>
            <a:xfrm>
              <a:off x="4713269" y="1460379"/>
              <a:ext cx="199596" cy="4209805"/>
            </a:xfrm>
            <a:prstGeom prst="line">
              <a:avLst/>
            </a:prstGeom>
            <a:grpFill/>
            <a:ln w="15875" cap="flat" cmpd="sng" algn="ctr">
              <a:noFill/>
              <a:prstDash val="solid"/>
              <a:headEnd type="none" w="lg" len="med"/>
              <a:tailEnd type="none" w="lg" len="med"/>
            </a:ln>
            <a:effectLst/>
          </p:spPr>
        </p:cxnSp>
        <p:cxnSp>
          <p:nvCxnSpPr>
            <p:cNvPr id="215" name="Straight Connector 214">
              <a:extLst>
                <a:ext uri="{FF2B5EF4-FFF2-40B4-BE49-F238E27FC236}">
                  <a16:creationId xmlns:a16="http://schemas.microsoft.com/office/drawing/2014/main" xmlns="" id="{BBF4ECFB-D50A-44A7-8DAF-1D2E650E8E65}"/>
                </a:ext>
              </a:extLst>
            </p:cNvPr>
            <p:cNvCxnSpPr>
              <a:cxnSpLocks/>
              <a:endCxn id="236" idx="5"/>
            </p:cNvCxnSpPr>
            <p:nvPr/>
          </p:nvCxnSpPr>
          <p:spPr>
            <a:xfrm flipH="1" flipV="1">
              <a:off x="3720212" y="3568100"/>
              <a:ext cx="1157619" cy="2098228"/>
            </a:xfrm>
            <a:prstGeom prst="line">
              <a:avLst/>
            </a:prstGeom>
            <a:grpFill/>
            <a:ln w="15875" cap="flat" cmpd="sng" algn="ctr">
              <a:noFill/>
              <a:prstDash val="solid"/>
              <a:headEnd type="none" w="lg" len="med"/>
              <a:tailEnd type="none" w="lg" len="med"/>
            </a:ln>
            <a:effectLst/>
          </p:spPr>
        </p:cxnSp>
        <p:cxnSp>
          <p:nvCxnSpPr>
            <p:cNvPr id="216" name="Straight Connector 215">
              <a:extLst>
                <a:ext uri="{FF2B5EF4-FFF2-40B4-BE49-F238E27FC236}">
                  <a16:creationId xmlns:a16="http://schemas.microsoft.com/office/drawing/2014/main" xmlns="" id="{57A568A8-BB46-4157-8186-440BD5C0D646}"/>
                </a:ext>
              </a:extLst>
            </p:cNvPr>
            <p:cNvCxnSpPr>
              <a:cxnSpLocks/>
              <a:stCxn id="234" idx="2"/>
              <a:endCxn id="236" idx="6"/>
            </p:cNvCxnSpPr>
            <p:nvPr/>
          </p:nvCxnSpPr>
          <p:spPr>
            <a:xfrm flipH="1" flipV="1">
              <a:off x="3793201" y="3391889"/>
              <a:ext cx="3795563" cy="1954060"/>
            </a:xfrm>
            <a:prstGeom prst="line">
              <a:avLst/>
            </a:prstGeom>
            <a:grpFill/>
            <a:ln w="15875" cap="flat" cmpd="sng" algn="ctr">
              <a:noFill/>
              <a:prstDash val="solid"/>
              <a:headEnd type="none" w="lg" len="med"/>
              <a:tailEnd type="none" w="lg" len="med"/>
            </a:ln>
            <a:effectLst/>
          </p:spPr>
        </p:cxnSp>
        <p:cxnSp>
          <p:nvCxnSpPr>
            <p:cNvPr id="218" name="Straight Connector 217">
              <a:extLst>
                <a:ext uri="{FF2B5EF4-FFF2-40B4-BE49-F238E27FC236}">
                  <a16:creationId xmlns:a16="http://schemas.microsoft.com/office/drawing/2014/main" xmlns="" id="{30DD3CB2-C7AE-4752-AF5C-073836781733}"/>
                </a:ext>
              </a:extLst>
            </p:cNvPr>
            <p:cNvCxnSpPr>
              <a:cxnSpLocks/>
              <a:stCxn id="226" idx="2"/>
              <a:endCxn id="236" idx="7"/>
            </p:cNvCxnSpPr>
            <p:nvPr/>
          </p:nvCxnSpPr>
          <p:spPr>
            <a:xfrm flipH="1" flipV="1">
              <a:off x="3720212" y="3215677"/>
              <a:ext cx="4601588" cy="802975"/>
            </a:xfrm>
            <a:prstGeom prst="line">
              <a:avLst/>
            </a:prstGeom>
            <a:grpFill/>
            <a:ln w="15875" cap="flat" cmpd="sng" algn="ctr">
              <a:noFill/>
              <a:prstDash val="solid"/>
              <a:headEnd type="none" w="lg" len="med"/>
              <a:tailEnd type="none" w="lg" len="med"/>
            </a:ln>
            <a:effectLst/>
          </p:spPr>
        </p:cxnSp>
        <p:cxnSp>
          <p:nvCxnSpPr>
            <p:cNvPr id="219" name="Straight Connector 218">
              <a:extLst>
                <a:ext uri="{FF2B5EF4-FFF2-40B4-BE49-F238E27FC236}">
                  <a16:creationId xmlns:a16="http://schemas.microsoft.com/office/drawing/2014/main" xmlns="" id="{A9F5BC24-8E3F-4CA3-8083-68DD50A78D73}"/>
                </a:ext>
              </a:extLst>
            </p:cNvPr>
            <p:cNvCxnSpPr>
              <a:cxnSpLocks/>
              <a:stCxn id="230" idx="3"/>
              <a:endCxn id="236" idx="7"/>
            </p:cNvCxnSpPr>
            <p:nvPr/>
          </p:nvCxnSpPr>
          <p:spPr>
            <a:xfrm flipH="1">
              <a:off x="3720212" y="1398401"/>
              <a:ext cx="3544287" cy="1817276"/>
            </a:xfrm>
            <a:prstGeom prst="line">
              <a:avLst/>
            </a:prstGeom>
            <a:grpFill/>
            <a:ln w="15875" cap="flat" cmpd="sng" algn="ctr">
              <a:noFill/>
              <a:prstDash val="solid"/>
              <a:headEnd type="none" w="lg" len="med"/>
              <a:tailEnd type="none" w="lg" len="med"/>
            </a:ln>
            <a:effectLst/>
          </p:spPr>
        </p:cxnSp>
        <p:cxnSp>
          <p:nvCxnSpPr>
            <p:cNvPr id="220" name="Straight Connector 219">
              <a:extLst>
                <a:ext uri="{FF2B5EF4-FFF2-40B4-BE49-F238E27FC236}">
                  <a16:creationId xmlns:a16="http://schemas.microsoft.com/office/drawing/2014/main" xmlns="" id="{5EE50D93-A60F-4CEA-ACB7-4F79EA092098}"/>
                </a:ext>
              </a:extLst>
            </p:cNvPr>
            <p:cNvCxnSpPr>
              <a:cxnSpLocks/>
              <a:stCxn id="230" idx="4"/>
              <a:endCxn id="226" idx="1"/>
            </p:cNvCxnSpPr>
            <p:nvPr/>
          </p:nvCxnSpPr>
          <p:spPr>
            <a:xfrm>
              <a:off x="7439095" y="1470720"/>
              <a:ext cx="943537" cy="2401070"/>
            </a:xfrm>
            <a:prstGeom prst="line">
              <a:avLst/>
            </a:prstGeom>
            <a:grpFill/>
            <a:ln w="15875" cap="flat" cmpd="sng" algn="ctr">
              <a:noFill/>
              <a:prstDash val="solid"/>
              <a:headEnd type="none" w="lg" len="med"/>
              <a:tailEnd type="none" w="lg" len="med"/>
            </a:ln>
            <a:effectLst/>
          </p:spPr>
        </p:cxnSp>
        <p:cxnSp>
          <p:nvCxnSpPr>
            <p:cNvPr id="221" name="Straight Connector 220">
              <a:extLst>
                <a:ext uri="{FF2B5EF4-FFF2-40B4-BE49-F238E27FC236}">
                  <a16:creationId xmlns:a16="http://schemas.microsoft.com/office/drawing/2014/main" xmlns="" id="{4945ABFE-33C1-4A50-AB58-C6A4306C9816}"/>
                </a:ext>
              </a:extLst>
            </p:cNvPr>
            <p:cNvCxnSpPr>
              <a:cxnSpLocks/>
              <a:stCxn id="188" idx="1"/>
              <a:endCxn id="224" idx="6"/>
            </p:cNvCxnSpPr>
            <p:nvPr/>
          </p:nvCxnSpPr>
          <p:spPr>
            <a:xfrm flipH="1" flipV="1">
              <a:off x="4776288" y="1308238"/>
              <a:ext cx="3742545" cy="1302349"/>
            </a:xfrm>
            <a:prstGeom prst="line">
              <a:avLst/>
            </a:prstGeom>
            <a:grpFill/>
            <a:ln w="15875" cap="flat" cmpd="sng" algn="ctr">
              <a:noFill/>
              <a:prstDash val="solid"/>
              <a:headEnd type="none" w="lg" len="med"/>
              <a:tailEnd type="none" w="lg" len="med"/>
            </a:ln>
            <a:effectLst/>
          </p:spPr>
        </p:cxnSp>
        <p:cxnSp>
          <p:nvCxnSpPr>
            <p:cNvPr id="222" name="Straight Connector 221">
              <a:extLst>
                <a:ext uri="{FF2B5EF4-FFF2-40B4-BE49-F238E27FC236}">
                  <a16:creationId xmlns:a16="http://schemas.microsoft.com/office/drawing/2014/main" xmlns="" id="{8C1E5969-DC7B-4670-A484-AE15F638BED6}"/>
                </a:ext>
              </a:extLst>
            </p:cNvPr>
            <p:cNvCxnSpPr>
              <a:cxnSpLocks/>
              <a:stCxn id="234" idx="0"/>
              <a:endCxn id="230" idx="4"/>
            </p:cNvCxnSpPr>
            <p:nvPr/>
          </p:nvCxnSpPr>
          <p:spPr>
            <a:xfrm flipH="1" flipV="1">
              <a:off x="7439095" y="1470720"/>
              <a:ext cx="348212" cy="3676687"/>
            </a:xfrm>
            <a:prstGeom prst="line">
              <a:avLst/>
            </a:prstGeom>
            <a:grpFill/>
            <a:ln w="15875" cap="flat" cmpd="sng" algn="ctr">
              <a:noFill/>
              <a:prstDash val="solid"/>
              <a:headEnd type="none" w="lg" len="med"/>
              <a:tailEnd type="none" w="lg" len="med"/>
            </a:ln>
            <a:effectLst/>
          </p:spPr>
        </p:cxnSp>
        <p:cxnSp>
          <p:nvCxnSpPr>
            <p:cNvPr id="223" name="Straight Connector 222">
              <a:extLst>
                <a:ext uri="{FF2B5EF4-FFF2-40B4-BE49-F238E27FC236}">
                  <a16:creationId xmlns:a16="http://schemas.microsoft.com/office/drawing/2014/main" xmlns="" id="{FE66C77C-DC1E-436D-BF12-AF05B926535A}"/>
                </a:ext>
              </a:extLst>
            </p:cNvPr>
            <p:cNvCxnSpPr>
              <a:cxnSpLocks/>
              <a:stCxn id="234" idx="1"/>
              <a:endCxn id="224" idx="5"/>
            </p:cNvCxnSpPr>
            <p:nvPr/>
          </p:nvCxnSpPr>
          <p:spPr>
            <a:xfrm flipH="1" flipV="1">
              <a:off x="4713269" y="1460379"/>
              <a:ext cx="2933647" cy="3745180"/>
            </a:xfrm>
            <a:prstGeom prst="line">
              <a:avLst/>
            </a:prstGeom>
            <a:grpFill/>
            <a:ln w="15875" cap="flat" cmpd="sng" algn="ctr">
              <a:noFill/>
              <a:prstDash val="solid"/>
              <a:headEnd type="none" w="lg" len="med"/>
              <a:tailEnd type="none" w="lg" len="med"/>
            </a:ln>
            <a:effectLst/>
          </p:spPr>
        </p:cxnSp>
      </p:grpSp>
      <p:grpSp>
        <p:nvGrpSpPr>
          <p:cNvPr id="238" name="Group 237">
            <a:extLst>
              <a:ext uri="{FF2B5EF4-FFF2-40B4-BE49-F238E27FC236}">
                <a16:creationId xmlns:a16="http://schemas.microsoft.com/office/drawing/2014/main" xmlns="" id="{DFBCDF80-9658-47E8-AB9D-BBACE066BEBB}"/>
              </a:ext>
            </a:extLst>
          </p:cNvPr>
          <p:cNvGrpSpPr/>
          <p:nvPr/>
        </p:nvGrpSpPr>
        <p:grpSpPr>
          <a:xfrm>
            <a:off x="8461515" y="3131054"/>
            <a:ext cx="923055" cy="1002190"/>
            <a:chOff x="4186365" y="1448904"/>
            <a:chExt cx="3634620" cy="3946225"/>
          </a:xfrm>
          <a:noFill/>
        </p:grpSpPr>
        <p:grpSp>
          <p:nvGrpSpPr>
            <p:cNvPr id="239" name="Group 238">
              <a:extLst>
                <a:ext uri="{FF2B5EF4-FFF2-40B4-BE49-F238E27FC236}">
                  <a16:creationId xmlns:a16="http://schemas.microsoft.com/office/drawing/2014/main" xmlns="" id="{6D88E0A5-056A-4573-82E7-8654E0D41F52}"/>
                </a:ext>
              </a:extLst>
            </p:cNvPr>
            <p:cNvGrpSpPr/>
            <p:nvPr/>
          </p:nvGrpSpPr>
          <p:grpSpPr>
            <a:xfrm>
              <a:off x="5490775" y="4405535"/>
              <a:ext cx="363171" cy="363169"/>
              <a:chOff x="12338847" y="3736105"/>
              <a:chExt cx="410503" cy="410501"/>
            </a:xfrm>
            <a:grpFill/>
          </p:grpSpPr>
          <p:sp>
            <p:nvSpPr>
              <p:cNvPr id="287" name="Oval 286">
                <a:extLst>
                  <a:ext uri="{FF2B5EF4-FFF2-40B4-BE49-F238E27FC236}">
                    <a16:creationId xmlns:a16="http://schemas.microsoft.com/office/drawing/2014/main" xmlns="" id="{6D584F4F-6C3D-4FBA-B4C5-425BE95978DC}"/>
                  </a:ext>
                </a:extLst>
              </p:cNvPr>
              <p:cNvSpPr/>
              <p:nvPr/>
            </p:nvSpPr>
            <p:spPr bwMode="auto">
              <a:xfrm>
                <a:off x="12338847" y="3736105"/>
                <a:ext cx="410503" cy="410501"/>
              </a:xfrm>
              <a:prstGeom prst="ellipse">
                <a:avLst/>
              </a:prstGeom>
              <a:grp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algn="ctr" defTabSz="797278" fontAlgn="base">
                  <a:spcBef>
                    <a:spcPct val="0"/>
                  </a:spcBef>
                  <a:spcAft>
                    <a:spcPct val="0"/>
                  </a:spcAft>
                </a:pPr>
                <a:endParaRPr lang="en-US" sz="1711" kern="0">
                  <a:solidFill>
                    <a:prstClr val="white"/>
                  </a:solidFill>
                  <a:latin typeface="Segoe UI Semilight"/>
                </a:endParaRPr>
              </a:p>
            </p:txBody>
          </p:sp>
          <p:sp>
            <p:nvSpPr>
              <p:cNvPr id="288" name="directory_2">
                <a:extLst>
                  <a:ext uri="{FF2B5EF4-FFF2-40B4-BE49-F238E27FC236}">
                    <a16:creationId xmlns:a16="http://schemas.microsoft.com/office/drawing/2014/main" xmlns="" id="{DCF3D5AC-9095-41AF-BC56-2C2587B7568A}"/>
                  </a:ext>
                </a:extLst>
              </p:cNvPr>
              <p:cNvSpPr>
                <a:spLocks noChangeAspect="1" noEditPoints="1"/>
              </p:cNvSpPr>
              <p:nvPr/>
            </p:nvSpPr>
            <p:spPr bwMode="auto">
              <a:xfrm>
                <a:off x="12457549" y="3854431"/>
                <a:ext cx="173099" cy="173851"/>
              </a:xfrm>
              <a:custGeom>
                <a:avLst/>
                <a:gdLst>
                  <a:gd name="T0" fmla="*/ 91 w 317"/>
                  <a:gd name="T1" fmla="*/ 135 h 318"/>
                  <a:gd name="T2" fmla="*/ 126 w 317"/>
                  <a:gd name="T3" fmla="*/ 100 h 318"/>
                  <a:gd name="T4" fmla="*/ 162 w 317"/>
                  <a:gd name="T5" fmla="*/ 135 h 318"/>
                  <a:gd name="T6" fmla="*/ 126 w 317"/>
                  <a:gd name="T7" fmla="*/ 170 h 318"/>
                  <a:gd name="T8" fmla="*/ 91 w 317"/>
                  <a:gd name="T9" fmla="*/ 135 h 318"/>
                  <a:gd name="T10" fmla="*/ 190 w 317"/>
                  <a:gd name="T11" fmla="*/ 234 h 318"/>
                  <a:gd name="T12" fmla="*/ 126 w 317"/>
                  <a:gd name="T13" fmla="*/ 170 h 318"/>
                  <a:gd name="T14" fmla="*/ 63 w 317"/>
                  <a:gd name="T15" fmla="*/ 234 h 318"/>
                  <a:gd name="T16" fmla="*/ 0 w 317"/>
                  <a:gd name="T17" fmla="*/ 284 h 318"/>
                  <a:gd name="T18" fmla="*/ 34 w 317"/>
                  <a:gd name="T19" fmla="*/ 318 h 318"/>
                  <a:gd name="T20" fmla="*/ 283 w 317"/>
                  <a:gd name="T21" fmla="*/ 318 h 318"/>
                  <a:gd name="T22" fmla="*/ 317 w 317"/>
                  <a:gd name="T23" fmla="*/ 284 h 318"/>
                  <a:gd name="T24" fmla="*/ 317 w 317"/>
                  <a:gd name="T25" fmla="*/ 35 h 318"/>
                  <a:gd name="T26" fmla="*/ 283 w 317"/>
                  <a:gd name="T27" fmla="*/ 1 h 318"/>
                  <a:gd name="T28" fmla="*/ 34 w 317"/>
                  <a:gd name="T29" fmla="*/ 1 h 318"/>
                  <a:gd name="T30" fmla="*/ 0 w 317"/>
                  <a:gd name="T31" fmla="*/ 35 h 318"/>
                  <a:gd name="T32" fmla="*/ 0 w 317"/>
                  <a:gd name="T33" fmla="*/ 284 h 318"/>
                  <a:gd name="T34" fmla="*/ 239 w 317"/>
                  <a:gd name="T35" fmla="*/ 318 h 318"/>
                  <a:gd name="T36" fmla="*/ 239 w 317"/>
                  <a:gd name="T37" fmla="*/ 0 h 318"/>
                  <a:gd name="T38" fmla="*/ 239 w 317"/>
                  <a:gd name="T39" fmla="*/ 107 h 318"/>
                  <a:gd name="T40" fmla="*/ 317 w 317"/>
                  <a:gd name="T41" fmla="*/ 107 h 318"/>
                  <a:gd name="T42" fmla="*/ 239 w 317"/>
                  <a:gd name="T43" fmla="*/ 212 h 318"/>
                  <a:gd name="T44" fmla="*/ 317 w 317"/>
                  <a:gd name="T45" fmla="*/ 212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7" h="318">
                    <a:moveTo>
                      <a:pt x="91" y="135"/>
                    </a:moveTo>
                    <a:cubicBezTo>
                      <a:pt x="91" y="115"/>
                      <a:pt x="107" y="100"/>
                      <a:pt x="126" y="100"/>
                    </a:cubicBezTo>
                    <a:cubicBezTo>
                      <a:pt x="146" y="100"/>
                      <a:pt x="162" y="115"/>
                      <a:pt x="162" y="135"/>
                    </a:cubicBezTo>
                    <a:cubicBezTo>
                      <a:pt x="162" y="154"/>
                      <a:pt x="146" y="170"/>
                      <a:pt x="126" y="170"/>
                    </a:cubicBezTo>
                    <a:cubicBezTo>
                      <a:pt x="107" y="170"/>
                      <a:pt x="91" y="154"/>
                      <a:pt x="91" y="135"/>
                    </a:cubicBezTo>
                    <a:close/>
                    <a:moveTo>
                      <a:pt x="190" y="234"/>
                    </a:moveTo>
                    <a:cubicBezTo>
                      <a:pt x="190" y="198"/>
                      <a:pt x="161" y="170"/>
                      <a:pt x="126" y="170"/>
                    </a:cubicBezTo>
                    <a:cubicBezTo>
                      <a:pt x="92" y="170"/>
                      <a:pt x="63" y="198"/>
                      <a:pt x="63" y="234"/>
                    </a:cubicBezTo>
                    <a:moveTo>
                      <a:pt x="0" y="284"/>
                    </a:moveTo>
                    <a:cubicBezTo>
                      <a:pt x="0" y="303"/>
                      <a:pt x="15" y="318"/>
                      <a:pt x="34" y="318"/>
                    </a:cubicBezTo>
                    <a:cubicBezTo>
                      <a:pt x="283" y="318"/>
                      <a:pt x="283" y="318"/>
                      <a:pt x="283" y="318"/>
                    </a:cubicBezTo>
                    <a:cubicBezTo>
                      <a:pt x="301" y="318"/>
                      <a:pt x="317" y="303"/>
                      <a:pt x="317" y="284"/>
                    </a:cubicBezTo>
                    <a:cubicBezTo>
                      <a:pt x="317" y="35"/>
                      <a:pt x="317" y="35"/>
                      <a:pt x="317" y="35"/>
                    </a:cubicBezTo>
                    <a:cubicBezTo>
                      <a:pt x="317" y="16"/>
                      <a:pt x="301" y="1"/>
                      <a:pt x="283" y="1"/>
                    </a:cubicBezTo>
                    <a:cubicBezTo>
                      <a:pt x="34" y="1"/>
                      <a:pt x="34" y="1"/>
                      <a:pt x="34" y="1"/>
                    </a:cubicBezTo>
                    <a:cubicBezTo>
                      <a:pt x="15" y="1"/>
                      <a:pt x="0" y="16"/>
                      <a:pt x="0" y="35"/>
                    </a:cubicBezTo>
                    <a:lnTo>
                      <a:pt x="0" y="284"/>
                    </a:lnTo>
                    <a:close/>
                    <a:moveTo>
                      <a:pt x="239" y="318"/>
                    </a:moveTo>
                    <a:cubicBezTo>
                      <a:pt x="239" y="0"/>
                      <a:pt x="239" y="0"/>
                      <a:pt x="239" y="0"/>
                    </a:cubicBezTo>
                    <a:moveTo>
                      <a:pt x="239" y="107"/>
                    </a:moveTo>
                    <a:cubicBezTo>
                      <a:pt x="317" y="107"/>
                      <a:pt x="317" y="107"/>
                      <a:pt x="317" y="107"/>
                    </a:cubicBezTo>
                    <a:moveTo>
                      <a:pt x="239" y="212"/>
                    </a:moveTo>
                    <a:cubicBezTo>
                      <a:pt x="317" y="212"/>
                      <a:pt x="317" y="212"/>
                      <a:pt x="317" y="212"/>
                    </a:cubicBezTo>
                  </a:path>
                </a:pathLst>
              </a:custGeom>
              <a:grpFill/>
              <a:ln w="9525" cap="flat">
                <a:no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defTabSz="797509"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ndParaRPr>
              </a:p>
            </p:txBody>
          </p:sp>
        </p:grpSp>
        <p:grpSp>
          <p:nvGrpSpPr>
            <p:cNvPr id="240" name="Group 239">
              <a:extLst>
                <a:ext uri="{FF2B5EF4-FFF2-40B4-BE49-F238E27FC236}">
                  <a16:creationId xmlns:a16="http://schemas.microsoft.com/office/drawing/2014/main" xmlns="" id="{73F98EB1-CD7E-4BA4-ABA1-CED6C0787E7E}"/>
                </a:ext>
              </a:extLst>
            </p:cNvPr>
            <p:cNvGrpSpPr/>
            <p:nvPr/>
          </p:nvGrpSpPr>
          <p:grpSpPr>
            <a:xfrm>
              <a:off x="4909378" y="2039662"/>
              <a:ext cx="363171" cy="363169"/>
              <a:chOff x="4952196" y="1976770"/>
              <a:chExt cx="363171" cy="363169"/>
            </a:xfrm>
            <a:grpFill/>
          </p:grpSpPr>
          <p:sp>
            <p:nvSpPr>
              <p:cNvPr id="285" name="Oval 284">
                <a:extLst>
                  <a:ext uri="{FF2B5EF4-FFF2-40B4-BE49-F238E27FC236}">
                    <a16:creationId xmlns:a16="http://schemas.microsoft.com/office/drawing/2014/main" xmlns="" id="{FA9156E2-BF5F-4910-A504-10FF0A2B0613}"/>
                  </a:ext>
                </a:extLst>
              </p:cNvPr>
              <p:cNvSpPr/>
              <p:nvPr/>
            </p:nvSpPr>
            <p:spPr bwMode="auto">
              <a:xfrm>
                <a:off x="4952196" y="1976770"/>
                <a:ext cx="363171" cy="363169"/>
              </a:xfrm>
              <a:prstGeom prst="ellipse">
                <a:avLst/>
              </a:prstGeom>
              <a:grp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algn="ctr" defTabSz="797278" fontAlgn="base">
                  <a:spcBef>
                    <a:spcPct val="0"/>
                  </a:spcBef>
                  <a:spcAft>
                    <a:spcPct val="0"/>
                  </a:spcAft>
                </a:pPr>
                <a:endParaRPr lang="en-US" sz="1711" kern="0">
                  <a:solidFill>
                    <a:prstClr val="white"/>
                  </a:solidFill>
                  <a:latin typeface="Segoe UI Semilight"/>
                </a:endParaRPr>
              </a:p>
            </p:txBody>
          </p:sp>
          <p:sp>
            <p:nvSpPr>
              <p:cNvPr id="286" name="mail">
                <a:extLst>
                  <a:ext uri="{FF2B5EF4-FFF2-40B4-BE49-F238E27FC236}">
                    <a16:creationId xmlns:a16="http://schemas.microsoft.com/office/drawing/2014/main" xmlns="" id="{AE43B815-76B4-497D-83E6-05C35293340E}"/>
                  </a:ext>
                </a:extLst>
              </p:cNvPr>
              <p:cNvSpPr>
                <a:spLocks noChangeAspect="1" noEditPoints="1"/>
              </p:cNvSpPr>
              <p:nvPr/>
            </p:nvSpPr>
            <p:spPr bwMode="auto">
              <a:xfrm>
                <a:off x="5046560" y="2106023"/>
                <a:ext cx="174439" cy="104665"/>
              </a:xfrm>
              <a:custGeom>
                <a:avLst/>
                <a:gdLst>
                  <a:gd name="T0" fmla="*/ 245 w 245"/>
                  <a:gd name="T1" fmla="*/ 75 h 147"/>
                  <a:gd name="T2" fmla="*/ 245 w 245"/>
                  <a:gd name="T3" fmla="*/ 147 h 147"/>
                  <a:gd name="T4" fmla="*/ 0 w 245"/>
                  <a:gd name="T5" fmla="*/ 147 h 147"/>
                  <a:gd name="T6" fmla="*/ 0 w 245"/>
                  <a:gd name="T7" fmla="*/ 0 h 147"/>
                  <a:gd name="T8" fmla="*/ 245 w 245"/>
                  <a:gd name="T9" fmla="*/ 0 h 147"/>
                  <a:gd name="T10" fmla="*/ 245 w 245"/>
                  <a:gd name="T11" fmla="*/ 75 h 147"/>
                  <a:gd name="T12" fmla="*/ 0 w 245"/>
                  <a:gd name="T13" fmla="*/ 0 h 147"/>
                  <a:gd name="T14" fmla="*/ 123 w 245"/>
                  <a:gd name="T15" fmla="*/ 73 h 147"/>
                  <a:gd name="T16" fmla="*/ 245 w 245"/>
                  <a:gd name="T17" fmla="*/ 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5" h="147">
                    <a:moveTo>
                      <a:pt x="245" y="75"/>
                    </a:moveTo>
                    <a:lnTo>
                      <a:pt x="245" y="147"/>
                    </a:lnTo>
                    <a:lnTo>
                      <a:pt x="0" y="147"/>
                    </a:lnTo>
                    <a:lnTo>
                      <a:pt x="0" y="0"/>
                    </a:lnTo>
                    <a:lnTo>
                      <a:pt x="245" y="0"/>
                    </a:lnTo>
                    <a:lnTo>
                      <a:pt x="245" y="75"/>
                    </a:lnTo>
                    <a:moveTo>
                      <a:pt x="0" y="0"/>
                    </a:moveTo>
                    <a:lnTo>
                      <a:pt x="123" y="73"/>
                    </a:lnTo>
                    <a:lnTo>
                      <a:pt x="245" y="0"/>
                    </a:lnTo>
                  </a:path>
                </a:pathLst>
              </a:custGeom>
              <a:grpFill/>
              <a:ln w="9525" cap="flat">
                <a:no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defTabSz="797509"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ndParaRPr>
              </a:p>
            </p:txBody>
          </p:sp>
        </p:grpSp>
        <p:grpSp>
          <p:nvGrpSpPr>
            <p:cNvPr id="241" name="Group 240">
              <a:extLst>
                <a:ext uri="{FF2B5EF4-FFF2-40B4-BE49-F238E27FC236}">
                  <a16:creationId xmlns:a16="http://schemas.microsoft.com/office/drawing/2014/main" xmlns="" id="{06A58C03-F692-4FCB-BFBF-917680A4B93D}"/>
                </a:ext>
              </a:extLst>
            </p:cNvPr>
            <p:cNvGrpSpPr/>
            <p:nvPr/>
          </p:nvGrpSpPr>
          <p:grpSpPr>
            <a:xfrm>
              <a:off x="4382259" y="3691181"/>
              <a:ext cx="559320" cy="559317"/>
              <a:chOff x="13761047" y="3611693"/>
              <a:chExt cx="632216" cy="632213"/>
            </a:xfrm>
            <a:grpFill/>
          </p:grpSpPr>
          <p:sp>
            <p:nvSpPr>
              <p:cNvPr id="283" name="Oval 282">
                <a:extLst>
                  <a:ext uri="{FF2B5EF4-FFF2-40B4-BE49-F238E27FC236}">
                    <a16:creationId xmlns:a16="http://schemas.microsoft.com/office/drawing/2014/main" xmlns="" id="{60633366-D4AA-4D3D-98AA-4240DAD63900}"/>
                  </a:ext>
                </a:extLst>
              </p:cNvPr>
              <p:cNvSpPr/>
              <p:nvPr/>
            </p:nvSpPr>
            <p:spPr bwMode="auto">
              <a:xfrm>
                <a:off x="13761047" y="3611693"/>
                <a:ext cx="632216" cy="632213"/>
              </a:xfrm>
              <a:prstGeom prst="ellipse">
                <a:avLst/>
              </a:prstGeom>
              <a:grp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algn="ctr" defTabSz="797278" fontAlgn="base">
                  <a:spcBef>
                    <a:spcPct val="0"/>
                  </a:spcBef>
                  <a:spcAft>
                    <a:spcPct val="0"/>
                  </a:spcAft>
                </a:pPr>
                <a:endParaRPr lang="en-US" sz="1711" kern="0">
                  <a:solidFill>
                    <a:prstClr val="white"/>
                  </a:solidFill>
                  <a:latin typeface="Segoe UI Semilight"/>
                </a:endParaRPr>
              </a:p>
            </p:txBody>
          </p:sp>
          <p:sp>
            <p:nvSpPr>
              <p:cNvPr id="284" name="calendar_4">
                <a:extLst>
                  <a:ext uri="{FF2B5EF4-FFF2-40B4-BE49-F238E27FC236}">
                    <a16:creationId xmlns:a16="http://schemas.microsoft.com/office/drawing/2014/main" xmlns="" id="{A0BC0C0B-F749-41B7-A000-30DEF6700BBB}"/>
                  </a:ext>
                </a:extLst>
              </p:cNvPr>
              <p:cNvSpPr>
                <a:spLocks noChangeAspect="1" noEditPoints="1"/>
              </p:cNvSpPr>
              <p:nvPr/>
            </p:nvSpPr>
            <p:spPr bwMode="auto">
              <a:xfrm>
                <a:off x="13937413" y="3793787"/>
                <a:ext cx="279483" cy="268026"/>
              </a:xfrm>
              <a:custGeom>
                <a:avLst/>
                <a:gdLst>
                  <a:gd name="T0" fmla="*/ 244 w 244"/>
                  <a:gd name="T1" fmla="*/ 135 h 234"/>
                  <a:gd name="T2" fmla="*/ 244 w 244"/>
                  <a:gd name="T3" fmla="*/ 234 h 234"/>
                  <a:gd name="T4" fmla="*/ 0 w 244"/>
                  <a:gd name="T5" fmla="*/ 234 h 234"/>
                  <a:gd name="T6" fmla="*/ 0 w 244"/>
                  <a:gd name="T7" fmla="*/ 24 h 234"/>
                  <a:gd name="T8" fmla="*/ 244 w 244"/>
                  <a:gd name="T9" fmla="*/ 24 h 234"/>
                  <a:gd name="T10" fmla="*/ 244 w 244"/>
                  <a:gd name="T11" fmla="*/ 135 h 234"/>
                  <a:gd name="T12" fmla="*/ 0 w 244"/>
                  <a:gd name="T13" fmla="*/ 72 h 234"/>
                  <a:gd name="T14" fmla="*/ 244 w 244"/>
                  <a:gd name="T15" fmla="*/ 72 h 234"/>
                  <a:gd name="T16" fmla="*/ 50 w 244"/>
                  <a:gd name="T17" fmla="*/ 0 h 234"/>
                  <a:gd name="T18" fmla="*/ 50 w 244"/>
                  <a:gd name="T19" fmla="*/ 50 h 234"/>
                  <a:gd name="T20" fmla="*/ 195 w 244"/>
                  <a:gd name="T21" fmla="*/ 0 h 234"/>
                  <a:gd name="T22" fmla="*/ 195 w 244"/>
                  <a:gd name="T23" fmla="*/ 50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4" h="234">
                    <a:moveTo>
                      <a:pt x="244" y="135"/>
                    </a:moveTo>
                    <a:lnTo>
                      <a:pt x="244" y="234"/>
                    </a:lnTo>
                    <a:lnTo>
                      <a:pt x="0" y="234"/>
                    </a:lnTo>
                    <a:lnTo>
                      <a:pt x="0" y="24"/>
                    </a:lnTo>
                    <a:lnTo>
                      <a:pt x="244" y="24"/>
                    </a:lnTo>
                    <a:lnTo>
                      <a:pt x="244" y="135"/>
                    </a:lnTo>
                    <a:moveTo>
                      <a:pt x="0" y="72"/>
                    </a:moveTo>
                    <a:lnTo>
                      <a:pt x="244" y="72"/>
                    </a:lnTo>
                    <a:moveTo>
                      <a:pt x="50" y="0"/>
                    </a:moveTo>
                    <a:lnTo>
                      <a:pt x="50" y="50"/>
                    </a:lnTo>
                    <a:moveTo>
                      <a:pt x="195" y="0"/>
                    </a:moveTo>
                    <a:lnTo>
                      <a:pt x="195" y="50"/>
                    </a:lnTo>
                  </a:path>
                </a:pathLst>
              </a:custGeom>
              <a:grpFill/>
              <a:ln w="15875" cap="flat">
                <a:no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defTabSz="797509"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ndParaRPr>
              </a:p>
            </p:txBody>
          </p:sp>
        </p:grpSp>
        <p:grpSp>
          <p:nvGrpSpPr>
            <p:cNvPr id="242" name="Group 241">
              <a:extLst>
                <a:ext uri="{FF2B5EF4-FFF2-40B4-BE49-F238E27FC236}">
                  <a16:creationId xmlns:a16="http://schemas.microsoft.com/office/drawing/2014/main" xmlns="" id="{6F9838C5-09D5-40D3-85CD-5812D3E10F16}"/>
                </a:ext>
              </a:extLst>
            </p:cNvPr>
            <p:cNvGrpSpPr>
              <a:grpSpLocks/>
            </p:cNvGrpSpPr>
            <p:nvPr/>
          </p:nvGrpSpPr>
          <p:grpSpPr>
            <a:xfrm>
              <a:off x="7110271" y="4023388"/>
              <a:ext cx="563733" cy="563732"/>
              <a:chOff x="13803529" y="3916500"/>
              <a:chExt cx="745835" cy="745835"/>
            </a:xfrm>
            <a:grpFill/>
          </p:grpSpPr>
          <p:sp>
            <p:nvSpPr>
              <p:cNvPr id="281" name="Oval 280">
                <a:extLst>
                  <a:ext uri="{FF2B5EF4-FFF2-40B4-BE49-F238E27FC236}">
                    <a16:creationId xmlns:a16="http://schemas.microsoft.com/office/drawing/2014/main" xmlns="" id="{539EA560-A60D-40FA-881D-6E5380B6C72F}"/>
                  </a:ext>
                </a:extLst>
              </p:cNvPr>
              <p:cNvSpPr/>
              <p:nvPr/>
            </p:nvSpPr>
            <p:spPr bwMode="auto">
              <a:xfrm>
                <a:off x="13803529" y="3916500"/>
                <a:ext cx="745835" cy="745835"/>
              </a:xfrm>
              <a:prstGeom prst="ellipse">
                <a:avLst/>
              </a:prstGeom>
              <a:grp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algn="ctr" defTabSz="797278" fontAlgn="base">
                  <a:spcBef>
                    <a:spcPct val="0"/>
                  </a:spcBef>
                  <a:spcAft>
                    <a:spcPct val="0"/>
                  </a:spcAft>
                </a:pPr>
                <a:endParaRPr lang="en-US" sz="1711" kern="0">
                  <a:solidFill>
                    <a:prstClr val="white"/>
                  </a:solidFill>
                  <a:latin typeface="Segoe UI Semilight"/>
                </a:endParaRPr>
              </a:p>
            </p:txBody>
          </p:sp>
          <p:sp>
            <p:nvSpPr>
              <p:cNvPr id="282" name="Freeform 5">
                <a:extLst>
                  <a:ext uri="{FF2B5EF4-FFF2-40B4-BE49-F238E27FC236}">
                    <a16:creationId xmlns:a16="http://schemas.microsoft.com/office/drawing/2014/main" xmlns="" id="{6D35DAF9-762E-4C1A-BD92-AA89B95ACE0A}"/>
                  </a:ext>
                </a:extLst>
              </p:cNvPr>
              <p:cNvSpPr>
                <a:spLocks noEditPoints="1"/>
              </p:cNvSpPr>
              <p:nvPr/>
            </p:nvSpPr>
            <p:spPr bwMode="auto">
              <a:xfrm>
                <a:off x="13998036" y="4138595"/>
                <a:ext cx="356822" cy="301644"/>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grpFill/>
              <a:ln w="15875" cap="flat">
                <a:no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defTabSz="797509"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ndParaRPr>
              </a:p>
            </p:txBody>
          </p:sp>
        </p:grpSp>
        <p:grpSp>
          <p:nvGrpSpPr>
            <p:cNvPr id="243" name="Group 242">
              <a:extLst>
                <a:ext uri="{FF2B5EF4-FFF2-40B4-BE49-F238E27FC236}">
                  <a16:creationId xmlns:a16="http://schemas.microsoft.com/office/drawing/2014/main" xmlns="" id="{3FB86664-ED0D-4CD7-BAF4-BA31AF029865}"/>
                </a:ext>
              </a:extLst>
            </p:cNvPr>
            <p:cNvGrpSpPr/>
            <p:nvPr/>
          </p:nvGrpSpPr>
          <p:grpSpPr>
            <a:xfrm>
              <a:off x="4186365" y="2753125"/>
              <a:ext cx="468106" cy="468106"/>
              <a:chOff x="3968201" y="2753125"/>
              <a:chExt cx="468106" cy="468106"/>
            </a:xfrm>
            <a:grpFill/>
          </p:grpSpPr>
          <p:sp>
            <p:nvSpPr>
              <p:cNvPr id="279" name="Oval 278">
                <a:extLst>
                  <a:ext uri="{FF2B5EF4-FFF2-40B4-BE49-F238E27FC236}">
                    <a16:creationId xmlns:a16="http://schemas.microsoft.com/office/drawing/2014/main" xmlns="" id="{4A53B3DF-623B-423E-949F-23ED9B5A8CFB}"/>
                  </a:ext>
                </a:extLst>
              </p:cNvPr>
              <p:cNvSpPr/>
              <p:nvPr/>
            </p:nvSpPr>
            <p:spPr bwMode="auto">
              <a:xfrm>
                <a:off x="3968201" y="2753125"/>
                <a:ext cx="468106" cy="468106"/>
              </a:xfrm>
              <a:prstGeom prst="ellipse">
                <a:avLst/>
              </a:prstGeom>
              <a:grp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280" name="Freeform 5">
                <a:extLst>
                  <a:ext uri="{FF2B5EF4-FFF2-40B4-BE49-F238E27FC236}">
                    <a16:creationId xmlns:a16="http://schemas.microsoft.com/office/drawing/2014/main" xmlns="" id="{6F461E90-B3A8-4769-B4B6-F345FE70975A}"/>
                  </a:ext>
                </a:extLst>
              </p:cNvPr>
              <p:cNvSpPr>
                <a:spLocks noEditPoints="1"/>
              </p:cNvSpPr>
              <p:nvPr/>
            </p:nvSpPr>
            <p:spPr bwMode="auto">
              <a:xfrm>
                <a:off x="4131735" y="2908395"/>
                <a:ext cx="141025" cy="15757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grpFill/>
              <a:ln w="12700" cap="flat">
                <a:no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defTabSz="797509"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ndParaRPr>
              </a:p>
            </p:txBody>
          </p:sp>
        </p:grpSp>
        <p:grpSp>
          <p:nvGrpSpPr>
            <p:cNvPr id="244" name="Group 243">
              <a:extLst>
                <a:ext uri="{FF2B5EF4-FFF2-40B4-BE49-F238E27FC236}">
                  <a16:creationId xmlns:a16="http://schemas.microsoft.com/office/drawing/2014/main" xmlns="" id="{36A9AEBB-ECEA-46B6-A4E9-C57122ADC917}"/>
                </a:ext>
              </a:extLst>
            </p:cNvPr>
            <p:cNvGrpSpPr/>
            <p:nvPr/>
          </p:nvGrpSpPr>
          <p:grpSpPr>
            <a:xfrm>
              <a:off x="7508941" y="3291702"/>
              <a:ext cx="312044" cy="312044"/>
              <a:chOff x="13200683" y="3102397"/>
              <a:chExt cx="283224" cy="283224"/>
            </a:xfrm>
            <a:grpFill/>
          </p:grpSpPr>
          <p:sp>
            <p:nvSpPr>
              <p:cNvPr id="277" name="Oval 276">
                <a:extLst>
                  <a:ext uri="{FF2B5EF4-FFF2-40B4-BE49-F238E27FC236}">
                    <a16:creationId xmlns:a16="http://schemas.microsoft.com/office/drawing/2014/main" xmlns="" id="{3D9E69D4-CB92-4DF4-AF7B-C6A91F76503A}"/>
                  </a:ext>
                </a:extLst>
              </p:cNvPr>
              <p:cNvSpPr/>
              <p:nvPr/>
            </p:nvSpPr>
            <p:spPr bwMode="auto">
              <a:xfrm>
                <a:off x="13200683" y="3102397"/>
                <a:ext cx="283224" cy="283224"/>
              </a:xfrm>
              <a:prstGeom prst="ellipse">
                <a:avLst/>
              </a:prstGeom>
              <a:grp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algn="ctr" defTabSz="797278" fontAlgn="base">
                  <a:spcBef>
                    <a:spcPct val="0"/>
                  </a:spcBef>
                  <a:spcAft>
                    <a:spcPct val="0"/>
                  </a:spcAft>
                </a:pPr>
                <a:endParaRPr lang="en-US" sz="1711" kern="0">
                  <a:solidFill>
                    <a:prstClr val="white"/>
                  </a:solidFill>
                  <a:latin typeface="Segoe UI Semilight"/>
                </a:endParaRPr>
              </a:p>
            </p:txBody>
          </p:sp>
          <p:sp>
            <p:nvSpPr>
              <p:cNvPr id="278" name="bag">
                <a:extLst>
                  <a:ext uri="{FF2B5EF4-FFF2-40B4-BE49-F238E27FC236}">
                    <a16:creationId xmlns:a16="http://schemas.microsoft.com/office/drawing/2014/main" xmlns="" id="{8BD4E105-B70E-4FD1-8E3E-535A4DD992B9}"/>
                  </a:ext>
                </a:extLst>
              </p:cNvPr>
              <p:cNvSpPr>
                <a:spLocks noChangeAspect="1" noEditPoints="1"/>
              </p:cNvSpPr>
              <p:nvPr/>
            </p:nvSpPr>
            <p:spPr bwMode="auto">
              <a:xfrm>
                <a:off x="13292075" y="3181615"/>
                <a:ext cx="100441" cy="124789"/>
              </a:xfrm>
              <a:custGeom>
                <a:avLst/>
                <a:gdLst>
                  <a:gd name="T0" fmla="*/ 47 w 275"/>
                  <a:gd name="T1" fmla="*/ 91 h 340"/>
                  <a:gd name="T2" fmla="*/ 47 w 275"/>
                  <a:gd name="T3" fmla="*/ 57 h 340"/>
                  <a:gd name="T4" fmla="*/ 104 w 275"/>
                  <a:gd name="T5" fmla="*/ 0 h 340"/>
                  <a:gd name="T6" fmla="*/ 161 w 275"/>
                  <a:gd name="T7" fmla="*/ 57 h 340"/>
                  <a:gd name="T8" fmla="*/ 161 w 275"/>
                  <a:gd name="T9" fmla="*/ 91 h 340"/>
                  <a:gd name="T10" fmla="*/ 227 w 275"/>
                  <a:gd name="T11" fmla="*/ 91 h 340"/>
                  <a:gd name="T12" fmla="*/ 227 w 275"/>
                  <a:gd name="T13" fmla="*/ 57 h 340"/>
                  <a:gd name="T14" fmla="*/ 170 w 275"/>
                  <a:gd name="T15" fmla="*/ 0 h 340"/>
                  <a:gd name="T16" fmla="*/ 137 w 275"/>
                  <a:gd name="T17" fmla="*/ 11 h 340"/>
                  <a:gd name="T18" fmla="*/ 203 w 275"/>
                  <a:gd name="T19" fmla="*/ 91 h 340"/>
                  <a:gd name="T20" fmla="*/ 202 w 275"/>
                  <a:gd name="T21" fmla="*/ 303 h 340"/>
                  <a:gd name="T22" fmla="*/ 239 w 275"/>
                  <a:gd name="T23" fmla="*/ 340 h 340"/>
                  <a:gd name="T24" fmla="*/ 275 w 275"/>
                  <a:gd name="T25" fmla="*/ 303 h 340"/>
                  <a:gd name="T26" fmla="*/ 275 w 275"/>
                  <a:gd name="T27" fmla="*/ 91 h 340"/>
                  <a:gd name="T28" fmla="*/ 0 w 275"/>
                  <a:gd name="T29" fmla="*/ 91 h 340"/>
                  <a:gd name="T30" fmla="*/ 0 w 275"/>
                  <a:gd name="T31" fmla="*/ 303 h 340"/>
                  <a:gd name="T32" fmla="*/ 37 w 275"/>
                  <a:gd name="T33" fmla="*/ 340 h 340"/>
                  <a:gd name="T34" fmla="*/ 239 w 275"/>
                  <a:gd name="T35" fmla="*/ 34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 h="340">
                    <a:moveTo>
                      <a:pt x="47" y="91"/>
                    </a:moveTo>
                    <a:cubicBezTo>
                      <a:pt x="47" y="57"/>
                      <a:pt x="47" y="57"/>
                      <a:pt x="47" y="57"/>
                    </a:cubicBezTo>
                    <a:cubicBezTo>
                      <a:pt x="47" y="26"/>
                      <a:pt x="72" y="0"/>
                      <a:pt x="104" y="0"/>
                    </a:cubicBezTo>
                    <a:cubicBezTo>
                      <a:pt x="135" y="0"/>
                      <a:pt x="161" y="26"/>
                      <a:pt x="161" y="57"/>
                    </a:cubicBezTo>
                    <a:cubicBezTo>
                      <a:pt x="161" y="91"/>
                      <a:pt x="161" y="91"/>
                      <a:pt x="161" y="91"/>
                    </a:cubicBezTo>
                    <a:moveTo>
                      <a:pt x="227" y="91"/>
                    </a:moveTo>
                    <a:cubicBezTo>
                      <a:pt x="227" y="57"/>
                      <a:pt x="227" y="57"/>
                      <a:pt x="227" y="57"/>
                    </a:cubicBezTo>
                    <a:cubicBezTo>
                      <a:pt x="227" y="26"/>
                      <a:pt x="202" y="0"/>
                      <a:pt x="170" y="0"/>
                    </a:cubicBezTo>
                    <a:cubicBezTo>
                      <a:pt x="159" y="0"/>
                      <a:pt x="146" y="6"/>
                      <a:pt x="137" y="11"/>
                    </a:cubicBezTo>
                    <a:moveTo>
                      <a:pt x="203" y="91"/>
                    </a:moveTo>
                    <a:cubicBezTo>
                      <a:pt x="202" y="303"/>
                      <a:pt x="202" y="303"/>
                      <a:pt x="202" y="303"/>
                    </a:cubicBezTo>
                    <a:cubicBezTo>
                      <a:pt x="202" y="323"/>
                      <a:pt x="219" y="340"/>
                      <a:pt x="239" y="340"/>
                    </a:cubicBezTo>
                    <a:cubicBezTo>
                      <a:pt x="259" y="340"/>
                      <a:pt x="275" y="323"/>
                      <a:pt x="275" y="303"/>
                    </a:cubicBezTo>
                    <a:cubicBezTo>
                      <a:pt x="275" y="91"/>
                      <a:pt x="275" y="91"/>
                      <a:pt x="275" y="91"/>
                    </a:cubicBezTo>
                    <a:cubicBezTo>
                      <a:pt x="0" y="91"/>
                      <a:pt x="0" y="91"/>
                      <a:pt x="0" y="91"/>
                    </a:cubicBezTo>
                    <a:cubicBezTo>
                      <a:pt x="0" y="303"/>
                      <a:pt x="0" y="303"/>
                      <a:pt x="0" y="303"/>
                    </a:cubicBezTo>
                    <a:cubicBezTo>
                      <a:pt x="0" y="323"/>
                      <a:pt x="17" y="340"/>
                      <a:pt x="37" y="340"/>
                    </a:cubicBezTo>
                    <a:cubicBezTo>
                      <a:pt x="239" y="340"/>
                      <a:pt x="239" y="340"/>
                      <a:pt x="239" y="340"/>
                    </a:cubicBezTo>
                  </a:path>
                </a:pathLst>
              </a:custGeom>
              <a:grpFill/>
              <a:ln w="9525" cap="flat">
                <a:no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defTabSz="797509"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ndParaRPr>
              </a:p>
            </p:txBody>
          </p:sp>
        </p:grpSp>
        <p:grpSp>
          <p:nvGrpSpPr>
            <p:cNvPr id="245" name="Group 244">
              <a:extLst>
                <a:ext uri="{FF2B5EF4-FFF2-40B4-BE49-F238E27FC236}">
                  <a16:creationId xmlns:a16="http://schemas.microsoft.com/office/drawing/2014/main" xmlns="" id="{22B155F6-96A6-4179-9785-6038974D3F98}"/>
                </a:ext>
              </a:extLst>
            </p:cNvPr>
            <p:cNvGrpSpPr/>
            <p:nvPr/>
          </p:nvGrpSpPr>
          <p:grpSpPr>
            <a:xfrm>
              <a:off x="5990336" y="1448904"/>
              <a:ext cx="562085" cy="562085"/>
              <a:chOff x="11261807" y="3805936"/>
              <a:chExt cx="510172" cy="510172"/>
            </a:xfrm>
            <a:grpFill/>
          </p:grpSpPr>
          <p:sp>
            <p:nvSpPr>
              <p:cNvPr id="271" name="Oval 270">
                <a:extLst>
                  <a:ext uri="{FF2B5EF4-FFF2-40B4-BE49-F238E27FC236}">
                    <a16:creationId xmlns:a16="http://schemas.microsoft.com/office/drawing/2014/main" xmlns="" id="{CFC4D10F-990C-4A86-BD48-3D03C12A6C23}"/>
                  </a:ext>
                </a:extLst>
              </p:cNvPr>
              <p:cNvSpPr/>
              <p:nvPr/>
            </p:nvSpPr>
            <p:spPr bwMode="auto">
              <a:xfrm>
                <a:off x="11261807" y="3805936"/>
                <a:ext cx="510172" cy="510172"/>
              </a:xfrm>
              <a:prstGeom prst="ellipse">
                <a:avLst/>
              </a:prstGeom>
              <a:grp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algn="ctr" defTabSz="797278" fontAlgn="base">
                  <a:spcBef>
                    <a:spcPct val="0"/>
                  </a:spcBef>
                  <a:spcAft>
                    <a:spcPct val="0"/>
                  </a:spcAft>
                </a:pPr>
                <a:endParaRPr lang="en-US" sz="1711" kern="0">
                  <a:solidFill>
                    <a:prstClr val="white"/>
                  </a:solidFill>
                  <a:latin typeface="Segoe UI Semilight"/>
                </a:endParaRPr>
              </a:p>
            </p:txBody>
          </p:sp>
          <p:sp>
            <p:nvSpPr>
              <p:cNvPr id="276" name="speech_5" title="Icon of two overlapping chat bubbles">
                <a:extLst>
                  <a:ext uri="{FF2B5EF4-FFF2-40B4-BE49-F238E27FC236}">
                    <a16:creationId xmlns:a16="http://schemas.microsoft.com/office/drawing/2014/main" xmlns="" id="{F9EFEA85-7106-4CF2-9A53-27D566C5FC4A}"/>
                  </a:ext>
                </a:extLst>
              </p:cNvPr>
              <p:cNvSpPr>
                <a:spLocks noChangeAspect="1" noEditPoints="1"/>
              </p:cNvSpPr>
              <p:nvPr/>
            </p:nvSpPr>
            <p:spPr bwMode="auto">
              <a:xfrm>
                <a:off x="11396869" y="3973526"/>
                <a:ext cx="240049" cy="187693"/>
              </a:xfrm>
              <a:custGeom>
                <a:avLst/>
                <a:gdLst>
                  <a:gd name="T0" fmla="*/ 167 w 243"/>
                  <a:gd name="T1" fmla="*/ 56 h 190"/>
                  <a:gd name="T2" fmla="*/ 167 w 243"/>
                  <a:gd name="T3" fmla="*/ 114 h 190"/>
                  <a:gd name="T4" fmla="*/ 60 w 243"/>
                  <a:gd name="T5" fmla="*/ 114 h 190"/>
                  <a:gd name="T6" fmla="*/ 21 w 243"/>
                  <a:gd name="T7" fmla="*/ 155 h 190"/>
                  <a:gd name="T8" fmla="*/ 21 w 243"/>
                  <a:gd name="T9" fmla="*/ 114 h 190"/>
                  <a:gd name="T10" fmla="*/ 0 w 243"/>
                  <a:gd name="T11" fmla="*/ 114 h 190"/>
                  <a:gd name="T12" fmla="*/ 0 w 243"/>
                  <a:gd name="T13" fmla="*/ 0 h 190"/>
                  <a:gd name="T14" fmla="*/ 167 w 243"/>
                  <a:gd name="T15" fmla="*/ 0 h 190"/>
                  <a:gd name="T16" fmla="*/ 167 w 243"/>
                  <a:gd name="T17" fmla="*/ 56 h 190"/>
                  <a:gd name="T18" fmla="*/ 77 w 243"/>
                  <a:gd name="T19" fmla="*/ 114 h 190"/>
                  <a:gd name="T20" fmla="*/ 77 w 243"/>
                  <a:gd name="T21" fmla="*/ 150 h 190"/>
                  <a:gd name="T22" fmla="*/ 183 w 243"/>
                  <a:gd name="T23" fmla="*/ 150 h 190"/>
                  <a:gd name="T24" fmla="*/ 222 w 243"/>
                  <a:gd name="T25" fmla="*/ 190 h 190"/>
                  <a:gd name="T26" fmla="*/ 222 w 243"/>
                  <a:gd name="T27" fmla="*/ 150 h 190"/>
                  <a:gd name="T28" fmla="*/ 243 w 243"/>
                  <a:gd name="T29" fmla="*/ 150 h 190"/>
                  <a:gd name="T30" fmla="*/ 243 w 243"/>
                  <a:gd name="T31" fmla="*/ 36 h 190"/>
                  <a:gd name="T32" fmla="*/ 167 w 243"/>
                  <a:gd name="T33" fmla="*/ 3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3" h="190">
                    <a:moveTo>
                      <a:pt x="167" y="56"/>
                    </a:moveTo>
                    <a:lnTo>
                      <a:pt x="167" y="114"/>
                    </a:lnTo>
                    <a:lnTo>
                      <a:pt x="60" y="114"/>
                    </a:lnTo>
                    <a:lnTo>
                      <a:pt x="21" y="155"/>
                    </a:lnTo>
                    <a:lnTo>
                      <a:pt x="21" y="114"/>
                    </a:lnTo>
                    <a:lnTo>
                      <a:pt x="0" y="114"/>
                    </a:lnTo>
                    <a:lnTo>
                      <a:pt x="0" y="0"/>
                    </a:lnTo>
                    <a:lnTo>
                      <a:pt x="167" y="0"/>
                    </a:lnTo>
                    <a:lnTo>
                      <a:pt x="167" y="56"/>
                    </a:lnTo>
                    <a:moveTo>
                      <a:pt x="77" y="114"/>
                    </a:moveTo>
                    <a:lnTo>
                      <a:pt x="77" y="150"/>
                    </a:lnTo>
                    <a:lnTo>
                      <a:pt x="183" y="150"/>
                    </a:lnTo>
                    <a:lnTo>
                      <a:pt x="222" y="190"/>
                    </a:lnTo>
                    <a:lnTo>
                      <a:pt x="222" y="150"/>
                    </a:lnTo>
                    <a:lnTo>
                      <a:pt x="243" y="150"/>
                    </a:lnTo>
                    <a:lnTo>
                      <a:pt x="243" y="36"/>
                    </a:lnTo>
                    <a:lnTo>
                      <a:pt x="167" y="36"/>
                    </a:lnTo>
                  </a:path>
                </a:pathLst>
              </a:custGeom>
              <a:grpFill/>
              <a:ln w="12700" cap="flat">
                <a:no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defTabSz="797509"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ndParaRPr>
              </a:p>
            </p:txBody>
          </p:sp>
        </p:grpSp>
        <p:grpSp>
          <p:nvGrpSpPr>
            <p:cNvPr id="246" name="Group 245">
              <a:extLst>
                <a:ext uri="{FF2B5EF4-FFF2-40B4-BE49-F238E27FC236}">
                  <a16:creationId xmlns:a16="http://schemas.microsoft.com/office/drawing/2014/main" xmlns="" id="{CC01FA77-4E49-4741-B5C9-BF21F308C32D}"/>
                </a:ext>
              </a:extLst>
            </p:cNvPr>
            <p:cNvGrpSpPr/>
            <p:nvPr/>
          </p:nvGrpSpPr>
          <p:grpSpPr>
            <a:xfrm>
              <a:off x="7109285" y="2127539"/>
              <a:ext cx="625586" cy="625586"/>
              <a:chOff x="10942964" y="2551492"/>
              <a:chExt cx="567807" cy="567807"/>
            </a:xfrm>
            <a:grpFill/>
          </p:grpSpPr>
          <p:sp>
            <p:nvSpPr>
              <p:cNvPr id="269" name="Oval 268">
                <a:extLst>
                  <a:ext uri="{FF2B5EF4-FFF2-40B4-BE49-F238E27FC236}">
                    <a16:creationId xmlns:a16="http://schemas.microsoft.com/office/drawing/2014/main" xmlns="" id="{4C3E4A6E-D5A3-4D65-828C-F1D624FCA04F}"/>
                  </a:ext>
                </a:extLst>
              </p:cNvPr>
              <p:cNvSpPr/>
              <p:nvPr/>
            </p:nvSpPr>
            <p:spPr bwMode="auto">
              <a:xfrm>
                <a:off x="10942964" y="2551492"/>
                <a:ext cx="567807" cy="567807"/>
              </a:xfrm>
              <a:prstGeom prst="ellipse">
                <a:avLst/>
              </a:prstGeom>
              <a:grp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algn="ctr" defTabSz="797278" fontAlgn="base">
                  <a:spcBef>
                    <a:spcPct val="0"/>
                  </a:spcBef>
                  <a:spcAft>
                    <a:spcPct val="0"/>
                  </a:spcAft>
                </a:pPr>
                <a:endParaRPr lang="en-US" sz="1711" kern="0">
                  <a:solidFill>
                    <a:prstClr val="white"/>
                  </a:solidFill>
                  <a:latin typeface="Segoe UI Semilight"/>
                </a:endParaRPr>
              </a:p>
            </p:txBody>
          </p:sp>
          <p:sp>
            <p:nvSpPr>
              <p:cNvPr id="270" name="graph_9" title="Icon of a line chart with connected circles at varying points">
                <a:extLst>
                  <a:ext uri="{FF2B5EF4-FFF2-40B4-BE49-F238E27FC236}">
                    <a16:creationId xmlns:a16="http://schemas.microsoft.com/office/drawing/2014/main" xmlns="" id="{3AA0B57E-14D3-4AA2-9CB2-4E5547DF503C}"/>
                  </a:ext>
                </a:extLst>
              </p:cNvPr>
              <p:cNvSpPr>
                <a:spLocks noChangeAspect="1" noEditPoints="1"/>
              </p:cNvSpPr>
              <p:nvPr/>
            </p:nvSpPr>
            <p:spPr bwMode="auto">
              <a:xfrm>
                <a:off x="11120074" y="2709141"/>
                <a:ext cx="251687" cy="227108"/>
              </a:xfrm>
              <a:custGeom>
                <a:avLst/>
                <a:gdLst>
                  <a:gd name="T0" fmla="*/ 352 w 352"/>
                  <a:gd name="T1" fmla="*/ 318 h 318"/>
                  <a:gd name="T2" fmla="*/ 0 w 352"/>
                  <a:gd name="T3" fmla="*/ 318 h 318"/>
                  <a:gd name="T4" fmla="*/ 0 w 352"/>
                  <a:gd name="T5" fmla="*/ 0 h 318"/>
                  <a:gd name="T6" fmla="*/ 266 w 352"/>
                  <a:gd name="T7" fmla="*/ 105 h 318"/>
                  <a:gd name="T8" fmla="*/ 286 w 352"/>
                  <a:gd name="T9" fmla="*/ 126 h 318"/>
                  <a:gd name="T10" fmla="*/ 307 w 352"/>
                  <a:gd name="T11" fmla="*/ 105 h 318"/>
                  <a:gd name="T12" fmla="*/ 286 w 352"/>
                  <a:gd name="T13" fmla="*/ 84 h 318"/>
                  <a:gd name="T14" fmla="*/ 266 w 352"/>
                  <a:gd name="T15" fmla="*/ 105 h 318"/>
                  <a:gd name="T16" fmla="*/ 57 w 352"/>
                  <a:gd name="T17" fmla="*/ 252 h 318"/>
                  <a:gd name="T18" fmla="*/ 100 w 352"/>
                  <a:gd name="T19" fmla="*/ 188 h 318"/>
                  <a:gd name="T20" fmla="*/ 200 w 352"/>
                  <a:gd name="T21" fmla="*/ 205 h 318"/>
                  <a:gd name="T22" fmla="*/ 134 w 352"/>
                  <a:gd name="T23" fmla="*/ 181 h 318"/>
                  <a:gd name="T24" fmla="*/ 236 w 352"/>
                  <a:gd name="T25" fmla="*/ 187 h 318"/>
                  <a:gd name="T26" fmla="*/ 276 w 352"/>
                  <a:gd name="T27" fmla="*/ 123 h 318"/>
                  <a:gd name="T28" fmla="*/ 200 w 352"/>
                  <a:gd name="T29" fmla="*/ 201 h 318"/>
                  <a:gd name="T30" fmla="*/ 221 w 352"/>
                  <a:gd name="T31" fmla="*/ 222 h 318"/>
                  <a:gd name="T32" fmla="*/ 241 w 352"/>
                  <a:gd name="T33" fmla="*/ 201 h 318"/>
                  <a:gd name="T34" fmla="*/ 221 w 352"/>
                  <a:gd name="T35" fmla="*/ 180 h 318"/>
                  <a:gd name="T36" fmla="*/ 200 w 352"/>
                  <a:gd name="T37" fmla="*/ 201 h 318"/>
                  <a:gd name="T38" fmla="*/ 200 w 352"/>
                  <a:gd name="T39" fmla="*/ 201 h 318"/>
                  <a:gd name="T40" fmla="*/ 94 w 352"/>
                  <a:gd name="T41" fmla="*/ 174 h 318"/>
                  <a:gd name="T42" fmla="*/ 115 w 352"/>
                  <a:gd name="T43" fmla="*/ 194 h 318"/>
                  <a:gd name="T44" fmla="*/ 136 w 352"/>
                  <a:gd name="T45" fmla="*/ 174 h 318"/>
                  <a:gd name="T46" fmla="*/ 115 w 352"/>
                  <a:gd name="T47" fmla="*/ 153 h 318"/>
                  <a:gd name="T48" fmla="*/ 94 w 352"/>
                  <a:gd name="T49" fmla="*/ 174 h 318"/>
                  <a:gd name="T50" fmla="*/ 94 w 352"/>
                  <a:gd name="T51" fmla="*/ 174 h 318"/>
                  <a:gd name="T52" fmla="*/ 25 w 352"/>
                  <a:gd name="T53" fmla="*/ 269 h 318"/>
                  <a:gd name="T54" fmla="*/ 46 w 352"/>
                  <a:gd name="T55" fmla="*/ 289 h 318"/>
                  <a:gd name="T56" fmla="*/ 66 w 352"/>
                  <a:gd name="T57" fmla="*/ 269 h 318"/>
                  <a:gd name="T58" fmla="*/ 46 w 352"/>
                  <a:gd name="T59" fmla="*/ 248 h 318"/>
                  <a:gd name="T60" fmla="*/ 25 w 352"/>
                  <a:gd name="T61" fmla="*/ 269 h 318"/>
                  <a:gd name="T62" fmla="*/ 25 w 352"/>
                  <a:gd name="T63" fmla="*/ 269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52" h="318">
                    <a:moveTo>
                      <a:pt x="352" y="318"/>
                    </a:moveTo>
                    <a:cubicBezTo>
                      <a:pt x="0" y="318"/>
                      <a:pt x="0" y="318"/>
                      <a:pt x="0" y="318"/>
                    </a:cubicBezTo>
                    <a:cubicBezTo>
                      <a:pt x="0" y="0"/>
                      <a:pt x="0" y="0"/>
                      <a:pt x="0" y="0"/>
                    </a:cubicBezTo>
                    <a:moveTo>
                      <a:pt x="266" y="105"/>
                    </a:moveTo>
                    <a:cubicBezTo>
                      <a:pt x="266" y="116"/>
                      <a:pt x="275" y="126"/>
                      <a:pt x="286" y="126"/>
                    </a:cubicBezTo>
                    <a:cubicBezTo>
                      <a:pt x="298" y="126"/>
                      <a:pt x="307" y="116"/>
                      <a:pt x="307" y="105"/>
                    </a:cubicBezTo>
                    <a:cubicBezTo>
                      <a:pt x="307" y="93"/>
                      <a:pt x="298" y="84"/>
                      <a:pt x="286" y="84"/>
                    </a:cubicBezTo>
                    <a:cubicBezTo>
                      <a:pt x="275" y="84"/>
                      <a:pt x="266" y="93"/>
                      <a:pt x="266" y="105"/>
                    </a:cubicBezTo>
                    <a:close/>
                    <a:moveTo>
                      <a:pt x="57" y="252"/>
                    </a:moveTo>
                    <a:cubicBezTo>
                      <a:pt x="100" y="188"/>
                      <a:pt x="100" y="188"/>
                      <a:pt x="100" y="188"/>
                    </a:cubicBezTo>
                    <a:moveTo>
                      <a:pt x="200" y="205"/>
                    </a:moveTo>
                    <a:cubicBezTo>
                      <a:pt x="134" y="181"/>
                      <a:pt x="134" y="181"/>
                      <a:pt x="134" y="181"/>
                    </a:cubicBezTo>
                    <a:moveTo>
                      <a:pt x="236" y="187"/>
                    </a:moveTo>
                    <a:cubicBezTo>
                      <a:pt x="276" y="123"/>
                      <a:pt x="276" y="123"/>
                      <a:pt x="276" y="123"/>
                    </a:cubicBezTo>
                    <a:moveTo>
                      <a:pt x="200" y="201"/>
                    </a:moveTo>
                    <a:cubicBezTo>
                      <a:pt x="200" y="213"/>
                      <a:pt x="209" y="222"/>
                      <a:pt x="221" y="222"/>
                    </a:cubicBezTo>
                    <a:cubicBezTo>
                      <a:pt x="232" y="222"/>
                      <a:pt x="241" y="213"/>
                      <a:pt x="241" y="201"/>
                    </a:cubicBezTo>
                    <a:cubicBezTo>
                      <a:pt x="241" y="190"/>
                      <a:pt x="232" y="180"/>
                      <a:pt x="221" y="180"/>
                    </a:cubicBezTo>
                    <a:cubicBezTo>
                      <a:pt x="209" y="180"/>
                      <a:pt x="200" y="190"/>
                      <a:pt x="200" y="201"/>
                    </a:cubicBezTo>
                    <a:cubicBezTo>
                      <a:pt x="200" y="201"/>
                      <a:pt x="200" y="201"/>
                      <a:pt x="200" y="201"/>
                    </a:cubicBezTo>
                    <a:moveTo>
                      <a:pt x="94" y="174"/>
                    </a:moveTo>
                    <a:cubicBezTo>
                      <a:pt x="94" y="185"/>
                      <a:pt x="104" y="194"/>
                      <a:pt x="115" y="194"/>
                    </a:cubicBezTo>
                    <a:cubicBezTo>
                      <a:pt x="127" y="194"/>
                      <a:pt x="136" y="185"/>
                      <a:pt x="136" y="174"/>
                    </a:cubicBezTo>
                    <a:cubicBezTo>
                      <a:pt x="136" y="162"/>
                      <a:pt x="127" y="153"/>
                      <a:pt x="115" y="153"/>
                    </a:cubicBezTo>
                    <a:cubicBezTo>
                      <a:pt x="104" y="153"/>
                      <a:pt x="94" y="162"/>
                      <a:pt x="94" y="174"/>
                    </a:cubicBezTo>
                    <a:cubicBezTo>
                      <a:pt x="94" y="174"/>
                      <a:pt x="94" y="174"/>
                      <a:pt x="94" y="174"/>
                    </a:cubicBezTo>
                    <a:moveTo>
                      <a:pt x="25" y="269"/>
                    </a:moveTo>
                    <a:cubicBezTo>
                      <a:pt x="25" y="280"/>
                      <a:pt x="34" y="289"/>
                      <a:pt x="46" y="289"/>
                    </a:cubicBezTo>
                    <a:cubicBezTo>
                      <a:pt x="57" y="289"/>
                      <a:pt x="66" y="280"/>
                      <a:pt x="66" y="269"/>
                    </a:cubicBezTo>
                    <a:cubicBezTo>
                      <a:pt x="66" y="257"/>
                      <a:pt x="57" y="248"/>
                      <a:pt x="46" y="248"/>
                    </a:cubicBezTo>
                    <a:cubicBezTo>
                      <a:pt x="34" y="248"/>
                      <a:pt x="25" y="257"/>
                      <a:pt x="25" y="269"/>
                    </a:cubicBezTo>
                    <a:cubicBezTo>
                      <a:pt x="25" y="269"/>
                      <a:pt x="25" y="269"/>
                      <a:pt x="25" y="269"/>
                    </a:cubicBezTo>
                  </a:path>
                </a:pathLst>
              </a:custGeom>
              <a:grpFill/>
              <a:ln w="15875" cap="flat">
                <a:no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defTabSz="797509"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ndParaRPr>
              </a:p>
            </p:txBody>
          </p:sp>
        </p:grpSp>
        <p:sp>
          <p:nvSpPr>
            <p:cNvPr id="247" name="Oval 246">
              <a:extLst>
                <a:ext uri="{FF2B5EF4-FFF2-40B4-BE49-F238E27FC236}">
                  <a16:creationId xmlns:a16="http://schemas.microsoft.com/office/drawing/2014/main" xmlns="" id="{F07BD905-74C2-4C57-93F6-8A54DA36A446}"/>
                </a:ext>
              </a:extLst>
            </p:cNvPr>
            <p:cNvSpPr/>
            <p:nvPr/>
          </p:nvSpPr>
          <p:spPr bwMode="auto">
            <a:xfrm>
              <a:off x="6465434" y="5221155"/>
              <a:ext cx="173974" cy="173974"/>
            </a:xfrm>
            <a:prstGeom prst="ellipse">
              <a:avLst/>
            </a:prstGeom>
            <a:grp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248" name="Oval 247">
              <a:extLst>
                <a:ext uri="{FF2B5EF4-FFF2-40B4-BE49-F238E27FC236}">
                  <a16:creationId xmlns:a16="http://schemas.microsoft.com/office/drawing/2014/main" xmlns="" id="{86533D21-8E93-4145-B98C-6BE9BE3D09CA}"/>
                </a:ext>
              </a:extLst>
            </p:cNvPr>
            <p:cNvSpPr/>
            <p:nvPr/>
          </p:nvSpPr>
          <p:spPr bwMode="auto">
            <a:xfrm>
              <a:off x="7048063" y="1723835"/>
              <a:ext cx="122443" cy="122443"/>
            </a:xfrm>
            <a:prstGeom prst="ellipse">
              <a:avLst/>
            </a:prstGeom>
            <a:grp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249" name="Oval 248">
              <a:extLst>
                <a:ext uri="{FF2B5EF4-FFF2-40B4-BE49-F238E27FC236}">
                  <a16:creationId xmlns:a16="http://schemas.microsoft.com/office/drawing/2014/main" xmlns="" id="{E8BCBFAD-E3DE-418C-A68B-88BC85DAD486}"/>
                </a:ext>
              </a:extLst>
            </p:cNvPr>
            <p:cNvSpPr/>
            <p:nvPr/>
          </p:nvSpPr>
          <p:spPr bwMode="auto">
            <a:xfrm>
              <a:off x="4655490" y="4598005"/>
              <a:ext cx="122443" cy="122443"/>
            </a:xfrm>
            <a:prstGeom prst="ellipse">
              <a:avLst/>
            </a:prstGeom>
            <a:grp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cxnSp>
          <p:nvCxnSpPr>
            <p:cNvPr id="250" name="Straight Connector 249">
              <a:extLst>
                <a:ext uri="{FF2B5EF4-FFF2-40B4-BE49-F238E27FC236}">
                  <a16:creationId xmlns:a16="http://schemas.microsoft.com/office/drawing/2014/main" xmlns="" id="{4B8542B2-CA3B-4996-B6D8-6AA909B457D1}"/>
                </a:ext>
              </a:extLst>
            </p:cNvPr>
            <p:cNvCxnSpPr>
              <a:cxnSpLocks/>
              <a:stCxn id="277" idx="2"/>
              <a:endCxn id="279" idx="6"/>
            </p:cNvCxnSpPr>
            <p:nvPr/>
          </p:nvCxnSpPr>
          <p:spPr>
            <a:xfrm flipH="1" flipV="1">
              <a:off x="4654471" y="2987179"/>
              <a:ext cx="2854470" cy="460545"/>
            </a:xfrm>
            <a:prstGeom prst="line">
              <a:avLst/>
            </a:prstGeom>
            <a:grpFill/>
            <a:ln w="15875" cap="flat" cmpd="sng" algn="ctr">
              <a:noFill/>
              <a:prstDash val="solid"/>
              <a:headEnd type="none" w="lg" len="med"/>
              <a:tailEnd type="none" w="lg" len="med"/>
            </a:ln>
            <a:effectLst/>
          </p:spPr>
        </p:cxnSp>
        <p:cxnSp>
          <p:nvCxnSpPr>
            <p:cNvPr id="251" name="Straight Connector 250">
              <a:extLst>
                <a:ext uri="{FF2B5EF4-FFF2-40B4-BE49-F238E27FC236}">
                  <a16:creationId xmlns:a16="http://schemas.microsoft.com/office/drawing/2014/main" xmlns="" id="{E02301E7-1B70-4FD7-A774-13B3914DB081}"/>
                </a:ext>
              </a:extLst>
            </p:cNvPr>
            <p:cNvCxnSpPr>
              <a:cxnSpLocks/>
              <a:stCxn id="279" idx="4"/>
              <a:endCxn id="283" idx="0"/>
            </p:cNvCxnSpPr>
            <p:nvPr/>
          </p:nvCxnSpPr>
          <p:spPr>
            <a:xfrm>
              <a:off x="4420418" y="3221231"/>
              <a:ext cx="241501" cy="469950"/>
            </a:xfrm>
            <a:prstGeom prst="line">
              <a:avLst/>
            </a:prstGeom>
            <a:grpFill/>
            <a:ln w="15875" cap="flat" cmpd="sng" algn="ctr">
              <a:noFill/>
              <a:prstDash val="solid"/>
              <a:headEnd type="none" w="lg" len="med"/>
              <a:tailEnd type="none" w="lg" len="med"/>
            </a:ln>
            <a:effectLst/>
          </p:spPr>
        </p:cxnSp>
        <p:cxnSp>
          <p:nvCxnSpPr>
            <p:cNvPr id="252" name="Straight Connector 251">
              <a:extLst>
                <a:ext uri="{FF2B5EF4-FFF2-40B4-BE49-F238E27FC236}">
                  <a16:creationId xmlns:a16="http://schemas.microsoft.com/office/drawing/2014/main" xmlns="" id="{4BC179D9-18E7-456C-8970-1575F3CEEC20}"/>
                </a:ext>
              </a:extLst>
            </p:cNvPr>
            <p:cNvCxnSpPr>
              <a:cxnSpLocks/>
              <a:stCxn id="279" idx="7"/>
              <a:endCxn id="285" idx="3"/>
            </p:cNvCxnSpPr>
            <p:nvPr/>
          </p:nvCxnSpPr>
          <p:spPr>
            <a:xfrm flipV="1">
              <a:off x="4585918" y="2349646"/>
              <a:ext cx="376645" cy="472032"/>
            </a:xfrm>
            <a:prstGeom prst="line">
              <a:avLst/>
            </a:prstGeom>
            <a:grpFill/>
            <a:ln w="15875" cap="flat" cmpd="sng" algn="ctr">
              <a:noFill/>
              <a:prstDash val="solid"/>
              <a:headEnd type="none" w="lg" len="med"/>
              <a:tailEnd type="none" w="lg" len="med"/>
            </a:ln>
            <a:effectLst/>
          </p:spPr>
        </p:cxnSp>
        <p:cxnSp>
          <p:nvCxnSpPr>
            <p:cNvPr id="253" name="Straight Connector 252">
              <a:extLst>
                <a:ext uri="{FF2B5EF4-FFF2-40B4-BE49-F238E27FC236}">
                  <a16:creationId xmlns:a16="http://schemas.microsoft.com/office/drawing/2014/main" xmlns="" id="{619049F0-2D3C-441A-9781-2895BAA104C1}"/>
                </a:ext>
              </a:extLst>
            </p:cNvPr>
            <p:cNvCxnSpPr>
              <a:cxnSpLocks/>
              <a:stCxn id="283" idx="4"/>
              <a:endCxn id="249" idx="0"/>
            </p:cNvCxnSpPr>
            <p:nvPr/>
          </p:nvCxnSpPr>
          <p:spPr>
            <a:xfrm>
              <a:off x="4661919" y="4250498"/>
              <a:ext cx="54793" cy="347507"/>
            </a:xfrm>
            <a:prstGeom prst="line">
              <a:avLst/>
            </a:prstGeom>
            <a:grpFill/>
            <a:ln w="15875" cap="flat" cmpd="sng" algn="ctr">
              <a:noFill/>
              <a:prstDash val="solid"/>
              <a:headEnd type="none" w="lg" len="med"/>
              <a:tailEnd type="none" w="lg" len="med"/>
            </a:ln>
            <a:effectLst/>
          </p:spPr>
        </p:cxnSp>
        <p:cxnSp>
          <p:nvCxnSpPr>
            <p:cNvPr id="254" name="Straight Connector 253">
              <a:extLst>
                <a:ext uri="{FF2B5EF4-FFF2-40B4-BE49-F238E27FC236}">
                  <a16:creationId xmlns:a16="http://schemas.microsoft.com/office/drawing/2014/main" xmlns="" id="{5F008A00-0A30-4314-9378-DD69CA60427C}"/>
                </a:ext>
              </a:extLst>
            </p:cNvPr>
            <p:cNvCxnSpPr>
              <a:cxnSpLocks/>
              <a:stCxn id="283" idx="6"/>
              <a:endCxn id="281" idx="2"/>
            </p:cNvCxnSpPr>
            <p:nvPr/>
          </p:nvCxnSpPr>
          <p:spPr>
            <a:xfrm>
              <a:off x="4941579" y="3970840"/>
              <a:ext cx="2168692" cy="334414"/>
            </a:xfrm>
            <a:prstGeom prst="line">
              <a:avLst/>
            </a:prstGeom>
            <a:grpFill/>
            <a:ln w="15875" cap="flat" cmpd="sng" algn="ctr">
              <a:noFill/>
              <a:prstDash val="solid"/>
              <a:headEnd type="none" w="lg" len="med"/>
              <a:tailEnd type="none" w="lg" len="med"/>
            </a:ln>
            <a:effectLst/>
          </p:spPr>
        </p:cxnSp>
        <p:cxnSp>
          <p:nvCxnSpPr>
            <p:cNvPr id="255" name="Straight Connector 254">
              <a:extLst>
                <a:ext uri="{FF2B5EF4-FFF2-40B4-BE49-F238E27FC236}">
                  <a16:creationId xmlns:a16="http://schemas.microsoft.com/office/drawing/2014/main" xmlns="" id="{7CD1424D-4336-4285-8118-885C7F84FECF}"/>
                </a:ext>
              </a:extLst>
            </p:cNvPr>
            <p:cNvCxnSpPr>
              <a:cxnSpLocks/>
              <a:stCxn id="283" idx="7"/>
            </p:cNvCxnSpPr>
            <p:nvPr/>
          </p:nvCxnSpPr>
          <p:spPr>
            <a:xfrm flipV="1">
              <a:off x="4859668" y="2015142"/>
              <a:ext cx="1411710" cy="1757949"/>
            </a:xfrm>
            <a:prstGeom prst="line">
              <a:avLst/>
            </a:prstGeom>
            <a:grpFill/>
            <a:ln w="15875" cap="flat" cmpd="sng" algn="ctr">
              <a:noFill/>
              <a:prstDash val="solid"/>
              <a:headEnd type="none" w="lg" len="med"/>
              <a:tailEnd type="none" w="lg" len="med"/>
            </a:ln>
            <a:effectLst/>
          </p:spPr>
        </p:cxnSp>
        <p:cxnSp>
          <p:nvCxnSpPr>
            <p:cNvPr id="256" name="Straight Connector 255">
              <a:extLst>
                <a:ext uri="{FF2B5EF4-FFF2-40B4-BE49-F238E27FC236}">
                  <a16:creationId xmlns:a16="http://schemas.microsoft.com/office/drawing/2014/main" xmlns="" id="{805814C3-87FA-46A2-9EAB-021E078560C1}"/>
                </a:ext>
              </a:extLst>
            </p:cNvPr>
            <p:cNvCxnSpPr>
              <a:cxnSpLocks/>
              <a:stCxn id="285" idx="5"/>
              <a:endCxn id="269" idx="2"/>
            </p:cNvCxnSpPr>
            <p:nvPr/>
          </p:nvCxnSpPr>
          <p:spPr>
            <a:xfrm>
              <a:off x="5219364" y="2349646"/>
              <a:ext cx="1889921" cy="90686"/>
            </a:xfrm>
            <a:prstGeom prst="line">
              <a:avLst/>
            </a:prstGeom>
            <a:grpFill/>
            <a:ln w="15875" cap="flat" cmpd="sng" algn="ctr">
              <a:noFill/>
              <a:prstDash val="solid"/>
              <a:headEnd type="none" w="lg" len="med"/>
              <a:tailEnd type="none" w="lg" len="med"/>
            </a:ln>
            <a:effectLst/>
          </p:spPr>
        </p:cxnSp>
        <p:cxnSp>
          <p:nvCxnSpPr>
            <p:cNvPr id="257" name="Straight Connector 256">
              <a:extLst>
                <a:ext uri="{FF2B5EF4-FFF2-40B4-BE49-F238E27FC236}">
                  <a16:creationId xmlns:a16="http://schemas.microsoft.com/office/drawing/2014/main" xmlns="" id="{7B471105-6387-4989-A1A9-CE71A3292755}"/>
                </a:ext>
              </a:extLst>
            </p:cNvPr>
            <p:cNvCxnSpPr>
              <a:cxnSpLocks/>
              <a:stCxn id="271" idx="6"/>
              <a:endCxn id="248" idx="2"/>
            </p:cNvCxnSpPr>
            <p:nvPr/>
          </p:nvCxnSpPr>
          <p:spPr>
            <a:xfrm>
              <a:off x="6552421" y="1729947"/>
              <a:ext cx="495642" cy="55110"/>
            </a:xfrm>
            <a:prstGeom prst="line">
              <a:avLst/>
            </a:prstGeom>
            <a:grpFill/>
            <a:ln w="15875" cap="flat" cmpd="sng" algn="ctr">
              <a:noFill/>
              <a:prstDash val="solid"/>
              <a:headEnd type="none" w="lg" len="med"/>
              <a:tailEnd type="none" w="lg" len="med"/>
            </a:ln>
            <a:effectLst/>
          </p:spPr>
        </p:cxnSp>
        <p:cxnSp>
          <p:nvCxnSpPr>
            <p:cNvPr id="258" name="Straight Connector 257">
              <a:extLst>
                <a:ext uri="{FF2B5EF4-FFF2-40B4-BE49-F238E27FC236}">
                  <a16:creationId xmlns:a16="http://schemas.microsoft.com/office/drawing/2014/main" xmlns="" id="{AB614296-CDED-492F-9906-306DB23A3D09}"/>
                </a:ext>
              </a:extLst>
            </p:cNvPr>
            <p:cNvCxnSpPr>
              <a:cxnSpLocks/>
              <a:stCxn id="271" idx="2"/>
              <a:endCxn id="279" idx="6"/>
            </p:cNvCxnSpPr>
            <p:nvPr/>
          </p:nvCxnSpPr>
          <p:spPr>
            <a:xfrm flipH="1">
              <a:off x="4654471" y="1729946"/>
              <a:ext cx="1335865" cy="1257232"/>
            </a:xfrm>
            <a:prstGeom prst="line">
              <a:avLst/>
            </a:prstGeom>
            <a:grpFill/>
            <a:ln w="15875" cap="flat" cmpd="sng" algn="ctr">
              <a:noFill/>
              <a:prstDash val="solid"/>
              <a:headEnd type="none" w="lg" len="med"/>
              <a:tailEnd type="none" w="lg" len="med"/>
            </a:ln>
            <a:effectLst/>
          </p:spPr>
        </p:cxnSp>
        <p:cxnSp>
          <p:nvCxnSpPr>
            <p:cNvPr id="259" name="Straight Connector 258">
              <a:extLst>
                <a:ext uri="{FF2B5EF4-FFF2-40B4-BE49-F238E27FC236}">
                  <a16:creationId xmlns:a16="http://schemas.microsoft.com/office/drawing/2014/main" xmlns="" id="{996E33CC-64DE-4CAD-B5E7-445FD1A36DA8}"/>
                </a:ext>
              </a:extLst>
            </p:cNvPr>
            <p:cNvCxnSpPr>
              <a:cxnSpLocks/>
              <a:stCxn id="285" idx="4"/>
              <a:endCxn id="281" idx="1"/>
            </p:cNvCxnSpPr>
            <p:nvPr/>
          </p:nvCxnSpPr>
          <p:spPr>
            <a:xfrm>
              <a:off x="5090964" y="2402831"/>
              <a:ext cx="2101864" cy="1703114"/>
            </a:xfrm>
            <a:prstGeom prst="line">
              <a:avLst/>
            </a:prstGeom>
            <a:grpFill/>
            <a:ln w="15875" cap="flat" cmpd="sng" algn="ctr">
              <a:noFill/>
              <a:prstDash val="solid"/>
              <a:headEnd type="none" w="lg" len="med"/>
              <a:tailEnd type="none" w="lg" len="med"/>
            </a:ln>
            <a:effectLst/>
          </p:spPr>
        </p:cxnSp>
        <p:cxnSp>
          <p:nvCxnSpPr>
            <p:cNvPr id="260" name="Straight Connector 259">
              <a:extLst>
                <a:ext uri="{FF2B5EF4-FFF2-40B4-BE49-F238E27FC236}">
                  <a16:creationId xmlns:a16="http://schemas.microsoft.com/office/drawing/2014/main" xmlns="" id="{18B8975C-F56C-477B-82D6-CE923D773B65}"/>
                </a:ext>
              </a:extLst>
            </p:cNvPr>
            <p:cNvCxnSpPr>
              <a:cxnSpLocks/>
              <a:stCxn id="269" idx="4"/>
              <a:endCxn id="277" idx="0"/>
            </p:cNvCxnSpPr>
            <p:nvPr/>
          </p:nvCxnSpPr>
          <p:spPr>
            <a:xfrm>
              <a:off x="7422078" y="2753125"/>
              <a:ext cx="242885" cy="538577"/>
            </a:xfrm>
            <a:prstGeom prst="line">
              <a:avLst/>
            </a:prstGeom>
            <a:grpFill/>
            <a:ln w="15875" cap="flat" cmpd="sng" algn="ctr">
              <a:noFill/>
              <a:prstDash val="solid"/>
              <a:headEnd type="none" w="lg" len="med"/>
              <a:tailEnd type="none" w="lg" len="med"/>
            </a:ln>
            <a:effectLst/>
          </p:spPr>
        </p:cxnSp>
        <p:cxnSp>
          <p:nvCxnSpPr>
            <p:cNvPr id="261" name="Straight Connector 260">
              <a:extLst>
                <a:ext uri="{FF2B5EF4-FFF2-40B4-BE49-F238E27FC236}">
                  <a16:creationId xmlns:a16="http://schemas.microsoft.com/office/drawing/2014/main" xmlns="" id="{1F32DB6E-3D0C-4586-87FB-7C4694E0513C}"/>
                </a:ext>
              </a:extLst>
            </p:cNvPr>
            <p:cNvCxnSpPr>
              <a:cxnSpLocks/>
              <a:stCxn id="269" idx="3"/>
              <a:endCxn id="247" idx="0"/>
            </p:cNvCxnSpPr>
            <p:nvPr/>
          </p:nvCxnSpPr>
          <p:spPr>
            <a:xfrm flipH="1">
              <a:off x="6552421" y="2661510"/>
              <a:ext cx="648479" cy="2559645"/>
            </a:xfrm>
            <a:prstGeom prst="line">
              <a:avLst/>
            </a:prstGeom>
            <a:grpFill/>
            <a:ln w="15875" cap="flat" cmpd="sng" algn="ctr">
              <a:noFill/>
              <a:prstDash val="solid"/>
              <a:headEnd type="none" w="lg" len="med"/>
              <a:tailEnd type="none" w="lg" len="med"/>
            </a:ln>
            <a:effectLst/>
          </p:spPr>
        </p:cxnSp>
        <p:cxnSp>
          <p:nvCxnSpPr>
            <p:cNvPr id="262" name="Straight Connector 261">
              <a:extLst>
                <a:ext uri="{FF2B5EF4-FFF2-40B4-BE49-F238E27FC236}">
                  <a16:creationId xmlns:a16="http://schemas.microsoft.com/office/drawing/2014/main" xmlns="" id="{BD0D587F-015B-45FE-84A7-EDCC2C1F2541}"/>
                </a:ext>
              </a:extLst>
            </p:cNvPr>
            <p:cNvCxnSpPr>
              <a:cxnSpLocks/>
              <a:stCxn id="271" idx="5"/>
              <a:endCxn id="269" idx="1"/>
            </p:cNvCxnSpPr>
            <p:nvPr/>
          </p:nvCxnSpPr>
          <p:spPr>
            <a:xfrm>
              <a:off x="6470106" y="1928674"/>
              <a:ext cx="730794" cy="290480"/>
            </a:xfrm>
            <a:prstGeom prst="line">
              <a:avLst/>
            </a:prstGeom>
            <a:grpFill/>
            <a:ln w="15875" cap="flat" cmpd="sng" algn="ctr">
              <a:noFill/>
              <a:prstDash val="solid"/>
              <a:headEnd type="none" w="lg" len="med"/>
              <a:tailEnd type="none" w="lg" len="med"/>
            </a:ln>
            <a:effectLst/>
          </p:spPr>
        </p:cxnSp>
        <p:cxnSp>
          <p:nvCxnSpPr>
            <p:cNvPr id="263" name="Straight Connector 262">
              <a:extLst>
                <a:ext uri="{FF2B5EF4-FFF2-40B4-BE49-F238E27FC236}">
                  <a16:creationId xmlns:a16="http://schemas.microsoft.com/office/drawing/2014/main" xmlns="" id="{3A97CBDA-1E1A-4665-B5B3-AD66D1ABF03B}"/>
                </a:ext>
              </a:extLst>
            </p:cNvPr>
            <p:cNvCxnSpPr>
              <a:cxnSpLocks/>
              <a:stCxn id="271" idx="3"/>
              <a:endCxn id="287" idx="0"/>
            </p:cNvCxnSpPr>
            <p:nvPr/>
          </p:nvCxnSpPr>
          <p:spPr>
            <a:xfrm flipH="1">
              <a:off x="5672361" y="1928674"/>
              <a:ext cx="400290" cy="2476861"/>
            </a:xfrm>
            <a:prstGeom prst="line">
              <a:avLst/>
            </a:prstGeom>
            <a:grpFill/>
            <a:ln w="15875" cap="flat" cmpd="sng" algn="ctr">
              <a:noFill/>
              <a:prstDash val="solid"/>
              <a:headEnd type="none" w="lg" len="med"/>
              <a:tailEnd type="none" w="lg" len="med"/>
            </a:ln>
            <a:effectLst/>
          </p:spPr>
        </p:cxnSp>
        <p:cxnSp>
          <p:nvCxnSpPr>
            <p:cNvPr id="264" name="Straight Connector 263">
              <a:extLst>
                <a:ext uri="{FF2B5EF4-FFF2-40B4-BE49-F238E27FC236}">
                  <a16:creationId xmlns:a16="http://schemas.microsoft.com/office/drawing/2014/main" xmlns="" id="{07CBF218-B3BC-47BB-B2A1-1E176B62484F}"/>
                </a:ext>
              </a:extLst>
            </p:cNvPr>
            <p:cNvCxnSpPr>
              <a:cxnSpLocks/>
              <a:stCxn id="283" idx="5"/>
              <a:endCxn id="287" idx="2"/>
            </p:cNvCxnSpPr>
            <p:nvPr/>
          </p:nvCxnSpPr>
          <p:spPr>
            <a:xfrm>
              <a:off x="4859668" y="4168588"/>
              <a:ext cx="631107" cy="418532"/>
            </a:xfrm>
            <a:prstGeom prst="line">
              <a:avLst/>
            </a:prstGeom>
            <a:grpFill/>
            <a:ln w="15875" cap="flat" cmpd="sng" algn="ctr">
              <a:noFill/>
              <a:prstDash val="solid"/>
              <a:headEnd type="none" w="lg" len="med"/>
              <a:tailEnd type="none" w="lg" len="med"/>
            </a:ln>
            <a:effectLst/>
          </p:spPr>
        </p:cxnSp>
        <p:cxnSp>
          <p:nvCxnSpPr>
            <p:cNvPr id="265" name="Straight Connector 264">
              <a:extLst>
                <a:ext uri="{FF2B5EF4-FFF2-40B4-BE49-F238E27FC236}">
                  <a16:creationId xmlns:a16="http://schemas.microsoft.com/office/drawing/2014/main" xmlns="" id="{3BF2C265-41CB-443D-B2F3-5D1F52667F20}"/>
                </a:ext>
              </a:extLst>
            </p:cNvPr>
            <p:cNvCxnSpPr>
              <a:cxnSpLocks/>
              <a:stCxn id="281" idx="3"/>
              <a:endCxn id="247" idx="7"/>
            </p:cNvCxnSpPr>
            <p:nvPr/>
          </p:nvCxnSpPr>
          <p:spPr>
            <a:xfrm flipH="1">
              <a:off x="6613930" y="4504563"/>
              <a:ext cx="578898" cy="742070"/>
            </a:xfrm>
            <a:prstGeom prst="line">
              <a:avLst/>
            </a:prstGeom>
            <a:grpFill/>
            <a:ln w="15875" cap="flat" cmpd="sng" algn="ctr">
              <a:noFill/>
              <a:prstDash val="solid"/>
              <a:headEnd type="none" w="lg" len="med"/>
              <a:tailEnd type="none" w="lg" len="med"/>
            </a:ln>
            <a:effectLst/>
          </p:spPr>
        </p:cxnSp>
        <p:cxnSp>
          <p:nvCxnSpPr>
            <p:cNvPr id="266" name="Straight Connector 265">
              <a:extLst>
                <a:ext uri="{FF2B5EF4-FFF2-40B4-BE49-F238E27FC236}">
                  <a16:creationId xmlns:a16="http://schemas.microsoft.com/office/drawing/2014/main" xmlns="" id="{747A5F81-46D3-4FF2-AB44-7ED6F013FA2C}"/>
                </a:ext>
              </a:extLst>
            </p:cNvPr>
            <p:cNvCxnSpPr>
              <a:cxnSpLocks/>
              <a:stCxn id="281" idx="0"/>
              <a:endCxn id="277" idx="3"/>
            </p:cNvCxnSpPr>
            <p:nvPr/>
          </p:nvCxnSpPr>
          <p:spPr>
            <a:xfrm flipV="1">
              <a:off x="7392138" y="3558048"/>
              <a:ext cx="162501" cy="465340"/>
            </a:xfrm>
            <a:prstGeom prst="line">
              <a:avLst/>
            </a:prstGeom>
            <a:grpFill/>
            <a:ln w="15875" cap="flat" cmpd="sng" algn="ctr">
              <a:noFill/>
              <a:prstDash val="solid"/>
              <a:headEnd type="none" w="lg" len="med"/>
              <a:tailEnd type="none" w="lg" len="med"/>
            </a:ln>
            <a:effectLst/>
          </p:spPr>
        </p:cxnSp>
        <p:cxnSp>
          <p:nvCxnSpPr>
            <p:cNvPr id="267" name="Straight Connector 266">
              <a:extLst>
                <a:ext uri="{FF2B5EF4-FFF2-40B4-BE49-F238E27FC236}">
                  <a16:creationId xmlns:a16="http://schemas.microsoft.com/office/drawing/2014/main" xmlns="" id="{08726F09-662A-45E3-A08D-31836BFC372F}"/>
                </a:ext>
              </a:extLst>
            </p:cNvPr>
            <p:cNvCxnSpPr>
              <a:cxnSpLocks/>
              <a:stCxn id="271" idx="5"/>
              <a:endCxn id="281" idx="0"/>
            </p:cNvCxnSpPr>
            <p:nvPr/>
          </p:nvCxnSpPr>
          <p:spPr>
            <a:xfrm>
              <a:off x="6470107" y="1928673"/>
              <a:ext cx="922031" cy="2094715"/>
            </a:xfrm>
            <a:prstGeom prst="line">
              <a:avLst/>
            </a:prstGeom>
            <a:grpFill/>
            <a:ln w="15875" cap="flat" cmpd="sng" algn="ctr">
              <a:noFill/>
              <a:prstDash val="solid"/>
              <a:headEnd type="none" w="lg" len="med"/>
              <a:tailEnd type="none" w="lg" len="med"/>
            </a:ln>
            <a:effectLst/>
          </p:spPr>
        </p:cxnSp>
        <p:cxnSp>
          <p:nvCxnSpPr>
            <p:cNvPr id="268" name="Straight Connector 267">
              <a:extLst>
                <a:ext uri="{FF2B5EF4-FFF2-40B4-BE49-F238E27FC236}">
                  <a16:creationId xmlns:a16="http://schemas.microsoft.com/office/drawing/2014/main" xmlns="" id="{AADE5E37-9324-4BA5-A4F9-C3A2851E9B6D}"/>
                </a:ext>
              </a:extLst>
            </p:cNvPr>
            <p:cNvCxnSpPr>
              <a:cxnSpLocks/>
              <a:stCxn id="285" idx="4"/>
              <a:endCxn id="283" idx="0"/>
            </p:cNvCxnSpPr>
            <p:nvPr/>
          </p:nvCxnSpPr>
          <p:spPr>
            <a:xfrm flipH="1">
              <a:off x="4661919" y="2402831"/>
              <a:ext cx="429044" cy="1288350"/>
            </a:xfrm>
            <a:prstGeom prst="line">
              <a:avLst/>
            </a:prstGeom>
            <a:grpFill/>
            <a:ln w="15875" cap="flat" cmpd="sng" algn="ctr">
              <a:noFill/>
              <a:prstDash val="solid"/>
              <a:headEnd type="none" w="lg" len="med"/>
              <a:tailEnd type="none" w="lg" len="med"/>
            </a:ln>
            <a:effectLst/>
          </p:spPr>
        </p:cxnSp>
      </p:grpSp>
      <p:sp>
        <p:nvSpPr>
          <p:cNvPr id="289" name="TextBox 288">
            <a:extLst>
              <a:ext uri="{FF2B5EF4-FFF2-40B4-BE49-F238E27FC236}">
                <a16:creationId xmlns:a16="http://schemas.microsoft.com/office/drawing/2014/main" xmlns="" id="{3212D73C-8ECC-49C5-BD72-516A393A4E31}"/>
              </a:ext>
            </a:extLst>
          </p:cNvPr>
          <p:cNvSpPr txBox="1"/>
          <p:nvPr/>
        </p:nvSpPr>
        <p:spPr>
          <a:xfrm>
            <a:off x="8087465" y="4876819"/>
            <a:ext cx="1854995" cy="307777"/>
          </a:xfrm>
          <a:prstGeom prst="rect">
            <a:avLst/>
          </a:prstGeom>
          <a:noFill/>
        </p:spPr>
        <p:txBody>
          <a:bodyPr wrap="none" lIns="0" tIns="0" rIns="0" bIns="0" rtlCol="0">
            <a:spAutoFit/>
          </a:bodyPr>
          <a:lstStyle/>
          <a:p>
            <a:pPr algn="ctr" defTabSz="430252">
              <a:defRPr/>
            </a:pPr>
            <a:r>
              <a:rPr lang="en-US" sz="2000" kern="0" spc="-24">
                <a:latin typeface="Segoe UI Semibold"/>
                <a:cs typeface="Segoe UI Semilight" panose="020B0402040204020203" pitchFamily="34" charset="0"/>
              </a:rPr>
              <a:t>Microsoft Graph</a:t>
            </a:r>
          </a:p>
        </p:txBody>
      </p:sp>
      <p:grpSp>
        <p:nvGrpSpPr>
          <p:cNvPr id="15" name="Group 14">
            <a:extLst>
              <a:ext uri="{FF2B5EF4-FFF2-40B4-BE49-F238E27FC236}">
                <a16:creationId xmlns:a16="http://schemas.microsoft.com/office/drawing/2014/main" xmlns="" id="{555F1026-8BFB-4F27-9759-07D9CD12E4B7}"/>
              </a:ext>
            </a:extLst>
          </p:cNvPr>
          <p:cNvGrpSpPr/>
          <p:nvPr/>
        </p:nvGrpSpPr>
        <p:grpSpPr>
          <a:xfrm>
            <a:off x="6735847" y="5379094"/>
            <a:ext cx="4555893" cy="484633"/>
            <a:chOff x="6735847" y="5379094"/>
            <a:chExt cx="4555893" cy="484633"/>
          </a:xfrm>
        </p:grpSpPr>
        <p:sp>
          <p:nvSpPr>
            <p:cNvPr id="290" name="Rectangle 289">
              <a:extLst>
                <a:ext uri="{FF2B5EF4-FFF2-40B4-BE49-F238E27FC236}">
                  <a16:creationId xmlns:a16="http://schemas.microsoft.com/office/drawing/2014/main" xmlns="" id="{621F6642-1AA8-449F-86CB-3328411838F1}"/>
                </a:ext>
              </a:extLst>
            </p:cNvPr>
            <p:cNvSpPr/>
            <p:nvPr/>
          </p:nvSpPr>
          <p:spPr bwMode="auto">
            <a:xfrm>
              <a:off x="6735847" y="5379899"/>
              <a:ext cx="4555893" cy="483828"/>
            </a:xfrm>
            <a:prstGeom prst="rect">
              <a:avLst/>
            </a:prstGeom>
            <a:solidFill>
              <a:schemeClr val="bg1">
                <a:alpha val="25000"/>
              </a:schemeClr>
            </a:solidFill>
            <a:ln>
              <a:noFill/>
              <a:headEnd type="none" w="med" len="med"/>
              <a:tailEnd type="none" w="med" len="med"/>
            </a:ln>
            <a:effectLst>
              <a:outerShdw blurRad="1143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gradFill>
                  <a:gsLst>
                    <a:gs pos="0">
                      <a:srgbClr val="FFFFFF"/>
                    </a:gs>
                    <a:gs pos="100000">
                      <a:srgbClr val="FFFFFF"/>
                    </a:gs>
                  </a:gsLst>
                  <a:lin ang="5400000" scaled="0"/>
                </a:gradFill>
                <a:cs typeface="Segoe UI" pitchFamily="34" charset="0"/>
              </a:endParaRPr>
            </a:p>
          </p:txBody>
        </p:sp>
        <p:sp>
          <p:nvSpPr>
            <p:cNvPr id="291" name="Rectangle 290">
              <a:extLst>
                <a:ext uri="{FF2B5EF4-FFF2-40B4-BE49-F238E27FC236}">
                  <a16:creationId xmlns:a16="http://schemas.microsoft.com/office/drawing/2014/main" xmlns="" id="{BBDD00E5-D752-4510-B82C-E05BDACFEFFE}"/>
                </a:ext>
              </a:extLst>
            </p:cNvPr>
            <p:cNvSpPr/>
            <p:nvPr/>
          </p:nvSpPr>
          <p:spPr bwMode="auto">
            <a:xfrm>
              <a:off x="6741696" y="5379094"/>
              <a:ext cx="4548288" cy="484632"/>
            </a:xfrm>
            <a:prstGeom prst="rect">
              <a:avLst/>
            </a:prstGeom>
            <a:solidFill>
              <a:schemeClr val="accent2">
                <a:alpha val="25000"/>
              </a:schemeClr>
            </a:solidFill>
            <a:ln>
              <a:noFill/>
              <a:headEnd type="none" w="med" len="med"/>
              <a:tailEnd type="none" w="med" len="med"/>
            </a:ln>
            <a:effectLst>
              <a:outerShdw blurRad="1143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2000">
                  <a:noFill/>
                  <a:cs typeface="Segoe UI" pitchFamily="34" charset="0"/>
                </a:rPr>
                <a:t>1</a:t>
              </a:r>
            </a:p>
          </p:txBody>
        </p:sp>
      </p:grpSp>
      <p:sp>
        <p:nvSpPr>
          <p:cNvPr id="292" name="TextBox 291">
            <a:extLst>
              <a:ext uri="{FF2B5EF4-FFF2-40B4-BE49-F238E27FC236}">
                <a16:creationId xmlns:a16="http://schemas.microsoft.com/office/drawing/2014/main" xmlns="" id="{1886C9B1-4B05-4054-AF0B-5E8D9F54BE2B}"/>
              </a:ext>
            </a:extLst>
          </p:cNvPr>
          <p:cNvSpPr txBox="1"/>
          <p:nvPr/>
        </p:nvSpPr>
        <p:spPr>
          <a:xfrm>
            <a:off x="4227804" y="5239837"/>
            <a:ext cx="1834412" cy="307777"/>
          </a:xfrm>
          <a:prstGeom prst="rect">
            <a:avLst/>
          </a:prstGeom>
          <a:noFill/>
        </p:spPr>
        <p:txBody>
          <a:bodyPr wrap="none" lIns="0" tIns="0" rIns="0" bIns="0" rtlCol="0">
            <a:spAutoFit/>
          </a:bodyPr>
          <a:lstStyle/>
          <a:p>
            <a:pPr marL="0" marR="0" lvl="0" indent="0" algn="ctr" defTabSz="896386" rtl="0" eaLnBrk="1" fontAlgn="auto" latinLnBrk="0" hangingPunct="1">
              <a:spcBef>
                <a:spcPts val="0"/>
              </a:spcBef>
              <a:buClrTx/>
              <a:buSzTx/>
              <a:buFontTx/>
              <a:buNone/>
              <a:tabLst/>
              <a:defRPr/>
            </a:pPr>
            <a:r>
              <a:rPr kumimoji="0" lang="en-US" sz="2000" b="0" i="0" u="none" strike="noStrike" kern="0" cap="none" spc="-49" normalizeH="0" baseline="0" noProof="0">
                <a:ln>
                  <a:noFill/>
                </a:ln>
                <a:gradFill>
                  <a:gsLst>
                    <a:gs pos="0">
                      <a:schemeClr val="tx1"/>
                    </a:gs>
                    <a:gs pos="100000">
                      <a:schemeClr val="tx1"/>
                    </a:gs>
                  </a:gsLst>
                  <a:lin ang="5400000" scaled="1"/>
                </a:gradFill>
                <a:effectLst/>
                <a:uLnTx/>
                <a:uFillTx/>
                <a:latin typeface="+mj-lt"/>
                <a:cs typeface="Segoe UI Semilight" panose="020B0402040204020203" pitchFamily="34" charset="0"/>
              </a:rPr>
              <a:t>Intelligent Cloud</a:t>
            </a:r>
          </a:p>
        </p:txBody>
      </p:sp>
      <p:sp>
        <p:nvSpPr>
          <p:cNvPr id="294" name="TextBox 293">
            <a:extLst>
              <a:ext uri="{FF2B5EF4-FFF2-40B4-BE49-F238E27FC236}">
                <a16:creationId xmlns:a16="http://schemas.microsoft.com/office/drawing/2014/main" xmlns="" id="{D221B4BD-1B9C-46A5-8DAB-91135012DC97}"/>
              </a:ext>
            </a:extLst>
          </p:cNvPr>
          <p:cNvSpPr txBox="1"/>
          <p:nvPr/>
        </p:nvSpPr>
        <p:spPr>
          <a:xfrm>
            <a:off x="7994136" y="5472683"/>
            <a:ext cx="2031711" cy="307777"/>
          </a:xfrm>
          <a:prstGeom prst="rect">
            <a:avLst/>
          </a:prstGeom>
          <a:noFill/>
        </p:spPr>
        <p:txBody>
          <a:bodyPr wrap="none" lIns="0" tIns="0" rIns="0" bIns="0" rtlCol="0">
            <a:spAutoFit/>
          </a:bodyPr>
          <a:lstStyle/>
          <a:p>
            <a:pPr algn="ctr" defTabSz="430252">
              <a:defRPr/>
            </a:pPr>
            <a:r>
              <a:rPr lang="en-US" sz="2000" kern="0" spc="-24">
                <a:latin typeface="Segoe UI Semibold"/>
                <a:cs typeface="Segoe UI Semilight" panose="020B0402040204020203" pitchFamily="34" charset="0"/>
              </a:rPr>
              <a:t>Microsoft Identity</a:t>
            </a:r>
          </a:p>
        </p:txBody>
      </p:sp>
      <p:grpSp>
        <p:nvGrpSpPr>
          <p:cNvPr id="295" name="Group 294">
            <a:extLst>
              <a:ext uri="{FF2B5EF4-FFF2-40B4-BE49-F238E27FC236}">
                <a16:creationId xmlns:a16="http://schemas.microsoft.com/office/drawing/2014/main" xmlns="" id="{677C4907-0B02-4BF5-A3ED-A5A3757E5928}"/>
              </a:ext>
            </a:extLst>
          </p:cNvPr>
          <p:cNvGrpSpPr/>
          <p:nvPr/>
        </p:nvGrpSpPr>
        <p:grpSpPr>
          <a:xfrm>
            <a:off x="6734090" y="1436688"/>
            <a:ext cx="4555894" cy="2842269"/>
            <a:chOff x="4417296" y="1239833"/>
            <a:chExt cx="4555894" cy="2842269"/>
          </a:xfrm>
        </p:grpSpPr>
        <p:sp>
          <p:nvSpPr>
            <p:cNvPr id="296" name="Rectangle 295">
              <a:extLst>
                <a:ext uri="{FF2B5EF4-FFF2-40B4-BE49-F238E27FC236}">
                  <a16:creationId xmlns:a16="http://schemas.microsoft.com/office/drawing/2014/main" xmlns="" id="{E04E42EE-FEC5-4D99-A103-B084DAD57432}"/>
                </a:ext>
              </a:extLst>
            </p:cNvPr>
            <p:cNvSpPr/>
            <p:nvPr/>
          </p:nvSpPr>
          <p:spPr bwMode="auto">
            <a:xfrm>
              <a:off x="5610185" y="1239833"/>
              <a:ext cx="1018298" cy="2842269"/>
            </a:xfrm>
            <a:prstGeom prst="rect">
              <a:avLst/>
            </a:prstGeom>
            <a:solidFill>
              <a:srgbClr val="FFFFFF"/>
            </a:solidFill>
            <a:ln>
              <a:noFill/>
              <a:headEnd type="none" w="med" len="med"/>
              <a:tailEnd type="none" w="med" len="med"/>
            </a:ln>
            <a:effectLst>
              <a:outerShdw blurRad="127000" algn="tl"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gradFill>
                  <a:gsLst>
                    <a:gs pos="0">
                      <a:srgbClr val="FFFFFF"/>
                    </a:gs>
                    <a:gs pos="100000">
                      <a:srgbClr val="FFFFFF"/>
                    </a:gs>
                  </a:gsLst>
                  <a:lin ang="5400000" scaled="0"/>
                </a:gradFill>
                <a:cs typeface="Segoe UI" pitchFamily="34" charset="0"/>
              </a:endParaRPr>
            </a:p>
          </p:txBody>
        </p:sp>
        <p:sp>
          <p:nvSpPr>
            <p:cNvPr id="297" name="Rectangle 296">
              <a:extLst>
                <a:ext uri="{FF2B5EF4-FFF2-40B4-BE49-F238E27FC236}">
                  <a16:creationId xmlns:a16="http://schemas.microsoft.com/office/drawing/2014/main" xmlns="" id="{6768FF43-F6B5-41D1-A741-DDA65885FC8E}"/>
                </a:ext>
              </a:extLst>
            </p:cNvPr>
            <p:cNvSpPr/>
            <p:nvPr/>
          </p:nvSpPr>
          <p:spPr bwMode="auto">
            <a:xfrm>
              <a:off x="6786722" y="1239833"/>
              <a:ext cx="1018298" cy="2842269"/>
            </a:xfrm>
            <a:prstGeom prst="rect">
              <a:avLst/>
            </a:prstGeom>
            <a:solidFill>
              <a:srgbClr val="FFFFFF"/>
            </a:solidFill>
            <a:ln>
              <a:noFill/>
              <a:headEnd type="none" w="med" len="med"/>
              <a:tailEnd type="none" w="med" len="med"/>
            </a:ln>
            <a:effectLst>
              <a:outerShdw blurRad="127000" algn="tl"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gradFill>
                  <a:gsLst>
                    <a:gs pos="0">
                      <a:srgbClr val="FFFFFF"/>
                    </a:gs>
                    <a:gs pos="100000">
                      <a:srgbClr val="FFFFFF"/>
                    </a:gs>
                  </a:gsLst>
                  <a:lin ang="5400000" scaled="0"/>
                </a:gradFill>
                <a:cs typeface="Segoe UI" pitchFamily="34" charset="0"/>
              </a:endParaRPr>
            </a:p>
          </p:txBody>
        </p:sp>
        <p:sp>
          <p:nvSpPr>
            <p:cNvPr id="298" name="Rectangle 297">
              <a:extLst>
                <a:ext uri="{FF2B5EF4-FFF2-40B4-BE49-F238E27FC236}">
                  <a16:creationId xmlns:a16="http://schemas.microsoft.com/office/drawing/2014/main" xmlns="" id="{B24E979B-958B-4AF2-9BFA-441B8FB102FB}"/>
                </a:ext>
              </a:extLst>
            </p:cNvPr>
            <p:cNvSpPr/>
            <p:nvPr/>
          </p:nvSpPr>
          <p:spPr bwMode="auto">
            <a:xfrm>
              <a:off x="7954892" y="1239833"/>
              <a:ext cx="1018298" cy="2842269"/>
            </a:xfrm>
            <a:prstGeom prst="rect">
              <a:avLst/>
            </a:prstGeom>
            <a:solidFill>
              <a:srgbClr val="FFFFFF"/>
            </a:solidFill>
            <a:ln>
              <a:noFill/>
              <a:headEnd type="none" w="med" len="med"/>
              <a:tailEnd type="none" w="med" len="med"/>
            </a:ln>
            <a:effectLst>
              <a:outerShdw blurRad="127000" algn="tl"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gradFill>
                  <a:gsLst>
                    <a:gs pos="0">
                      <a:srgbClr val="FFFFFF"/>
                    </a:gs>
                    <a:gs pos="100000">
                      <a:srgbClr val="FFFFFF"/>
                    </a:gs>
                  </a:gsLst>
                  <a:lin ang="5400000" scaled="0"/>
                </a:gradFill>
                <a:cs typeface="Segoe UI" pitchFamily="34" charset="0"/>
              </a:endParaRPr>
            </a:p>
          </p:txBody>
        </p:sp>
        <p:sp>
          <p:nvSpPr>
            <p:cNvPr id="299" name="Rectangle 298">
              <a:extLst>
                <a:ext uri="{FF2B5EF4-FFF2-40B4-BE49-F238E27FC236}">
                  <a16:creationId xmlns:a16="http://schemas.microsoft.com/office/drawing/2014/main" xmlns="" id="{F8FC19C2-BBBA-47CA-BE59-658599A8A0FC}"/>
                </a:ext>
              </a:extLst>
            </p:cNvPr>
            <p:cNvSpPr/>
            <p:nvPr/>
          </p:nvSpPr>
          <p:spPr bwMode="auto">
            <a:xfrm>
              <a:off x="4417296" y="1239833"/>
              <a:ext cx="1018298" cy="2842269"/>
            </a:xfrm>
            <a:prstGeom prst="rect">
              <a:avLst/>
            </a:prstGeom>
            <a:solidFill>
              <a:srgbClr val="FFFFFF"/>
            </a:solidFill>
            <a:ln>
              <a:noFill/>
              <a:headEnd type="none" w="med" len="med"/>
              <a:tailEnd type="none" w="med" len="med"/>
            </a:ln>
            <a:effectLst>
              <a:outerShdw blurRad="127000" algn="tl"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gradFill>
                  <a:gsLst>
                    <a:gs pos="0">
                      <a:srgbClr val="FFFFFF"/>
                    </a:gs>
                    <a:gs pos="100000">
                      <a:srgbClr val="FFFFFF"/>
                    </a:gs>
                  </a:gsLst>
                  <a:lin ang="5400000" scaled="0"/>
                </a:gradFill>
                <a:cs typeface="Segoe UI" pitchFamily="34" charset="0"/>
              </a:endParaRPr>
            </a:p>
          </p:txBody>
        </p:sp>
      </p:grpSp>
      <p:grpSp>
        <p:nvGrpSpPr>
          <p:cNvPr id="14" name="Group 13">
            <a:extLst>
              <a:ext uri="{FF2B5EF4-FFF2-40B4-BE49-F238E27FC236}">
                <a16:creationId xmlns:a16="http://schemas.microsoft.com/office/drawing/2014/main" xmlns="" id="{BA426720-78EE-4720-B2D2-79BCE1554EB9}"/>
              </a:ext>
            </a:extLst>
          </p:cNvPr>
          <p:cNvGrpSpPr/>
          <p:nvPr/>
        </p:nvGrpSpPr>
        <p:grpSpPr>
          <a:xfrm>
            <a:off x="6728240" y="3793261"/>
            <a:ext cx="4561744" cy="485696"/>
            <a:chOff x="6728240" y="3793261"/>
            <a:chExt cx="4561744" cy="485696"/>
          </a:xfrm>
        </p:grpSpPr>
        <p:sp>
          <p:nvSpPr>
            <p:cNvPr id="300" name="Rectangle 299">
              <a:extLst>
                <a:ext uri="{FF2B5EF4-FFF2-40B4-BE49-F238E27FC236}">
                  <a16:creationId xmlns:a16="http://schemas.microsoft.com/office/drawing/2014/main" xmlns="" id="{18A862A7-461D-4F63-B362-297132945E32}"/>
                </a:ext>
              </a:extLst>
            </p:cNvPr>
            <p:cNvSpPr/>
            <p:nvPr/>
          </p:nvSpPr>
          <p:spPr bwMode="auto">
            <a:xfrm>
              <a:off x="6728240" y="3793261"/>
              <a:ext cx="4555893" cy="485695"/>
            </a:xfrm>
            <a:prstGeom prst="rect">
              <a:avLst/>
            </a:prstGeom>
            <a:solidFill>
              <a:schemeClr val="bg1">
                <a:alpha val="25000"/>
              </a:schemeClr>
            </a:solidFill>
            <a:ln>
              <a:noFill/>
              <a:headEnd type="none" w="med" len="med"/>
              <a:tailEnd type="none" w="med" len="med"/>
            </a:ln>
            <a:effectLst>
              <a:outerShdw blurRad="1143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gradFill>
                  <a:gsLst>
                    <a:gs pos="0">
                      <a:srgbClr val="FFFFFF"/>
                    </a:gs>
                    <a:gs pos="100000">
                      <a:srgbClr val="FFFFFF"/>
                    </a:gs>
                  </a:gsLst>
                  <a:lin ang="5400000" scaled="0"/>
                </a:gradFill>
                <a:cs typeface="Segoe UI" pitchFamily="34" charset="0"/>
              </a:endParaRPr>
            </a:p>
          </p:txBody>
        </p:sp>
        <p:sp>
          <p:nvSpPr>
            <p:cNvPr id="306" name="Rectangle 305">
              <a:extLst>
                <a:ext uri="{FF2B5EF4-FFF2-40B4-BE49-F238E27FC236}">
                  <a16:creationId xmlns:a16="http://schemas.microsoft.com/office/drawing/2014/main" xmlns="" id="{2986D241-2220-4064-B6D6-92198A5D2E3C}"/>
                </a:ext>
              </a:extLst>
            </p:cNvPr>
            <p:cNvSpPr/>
            <p:nvPr/>
          </p:nvSpPr>
          <p:spPr bwMode="auto">
            <a:xfrm>
              <a:off x="6734089" y="3794325"/>
              <a:ext cx="4555895" cy="484632"/>
            </a:xfrm>
            <a:prstGeom prst="rect">
              <a:avLst/>
            </a:prstGeom>
            <a:solidFill>
              <a:schemeClr val="accent1">
                <a:alpha val="5000"/>
              </a:schemeClr>
            </a:solidFill>
            <a:ln>
              <a:noFill/>
              <a:headEnd type="none" w="med" len="med"/>
              <a:tailEnd type="none" w="med" len="med"/>
            </a:ln>
            <a:effectLst>
              <a:outerShdw blurRad="1143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2000">
                  <a:noFill/>
                  <a:cs typeface="Segoe UI" pitchFamily="34" charset="0"/>
                </a:rPr>
                <a:t>3</a:t>
              </a:r>
            </a:p>
          </p:txBody>
        </p:sp>
      </p:grpSp>
      <p:grpSp>
        <p:nvGrpSpPr>
          <p:cNvPr id="13" name="Group 12">
            <a:extLst>
              <a:ext uri="{FF2B5EF4-FFF2-40B4-BE49-F238E27FC236}">
                <a16:creationId xmlns:a16="http://schemas.microsoft.com/office/drawing/2014/main" xmlns="" id="{A5C263FB-8A61-49AC-A060-3DB155736A05}"/>
              </a:ext>
            </a:extLst>
          </p:cNvPr>
          <p:cNvGrpSpPr/>
          <p:nvPr/>
        </p:nvGrpSpPr>
        <p:grpSpPr>
          <a:xfrm>
            <a:off x="6728241" y="3203459"/>
            <a:ext cx="4561743" cy="487976"/>
            <a:chOff x="6728241" y="3203459"/>
            <a:chExt cx="4561743" cy="487976"/>
          </a:xfrm>
        </p:grpSpPr>
        <p:sp>
          <p:nvSpPr>
            <p:cNvPr id="308" name="Rectangle 307">
              <a:extLst>
                <a:ext uri="{FF2B5EF4-FFF2-40B4-BE49-F238E27FC236}">
                  <a16:creationId xmlns:a16="http://schemas.microsoft.com/office/drawing/2014/main" xmlns="" id="{AF84D1BC-EEDC-4703-92EC-4BFCFAA4B823}"/>
                </a:ext>
              </a:extLst>
            </p:cNvPr>
            <p:cNvSpPr/>
            <p:nvPr/>
          </p:nvSpPr>
          <p:spPr bwMode="auto">
            <a:xfrm>
              <a:off x="6728241" y="3207206"/>
              <a:ext cx="4555893" cy="484229"/>
            </a:xfrm>
            <a:prstGeom prst="rect">
              <a:avLst/>
            </a:prstGeom>
            <a:solidFill>
              <a:schemeClr val="bg1">
                <a:alpha val="25000"/>
              </a:schemeClr>
            </a:solidFill>
            <a:ln>
              <a:noFill/>
              <a:headEnd type="none" w="med" len="med"/>
              <a:tailEnd type="none" w="med" len="med"/>
            </a:ln>
            <a:effectLst>
              <a:outerShdw blurRad="1143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gradFill>
                  <a:gsLst>
                    <a:gs pos="0">
                      <a:srgbClr val="FFFFFF"/>
                    </a:gs>
                    <a:gs pos="100000">
                      <a:srgbClr val="FFFFFF"/>
                    </a:gs>
                  </a:gsLst>
                  <a:lin ang="5400000" scaled="0"/>
                </a:gradFill>
                <a:cs typeface="Segoe UI" pitchFamily="34" charset="0"/>
              </a:endParaRPr>
            </a:p>
          </p:txBody>
        </p:sp>
        <p:sp>
          <p:nvSpPr>
            <p:cNvPr id="309" name="Rectangle 308">
              <a:extLst>
                <a:ext uri="{FF2B5EF4-FFF2-40B4-BE49-F238E27FC236}">
                  <a16:creationId xmlns:a16="http://schemas.microsoft.com/office/drawing/2014/main" xmlns="" id="{0F5FF775-C45F-4192-A001-36408A79911D}"/>
                </a:ext>
              </a:extLst>
            </p:cNvPr>
            <p:cNvSpPr/>
            <p:nvPr/>
          </p:nvSpPr>
          <p:spPr bwMode="auto">
            <a:xfrm>
              <a:off x="6734090" y="3203459"/>
              <a:ext cx="4555894" cy="484632"/>
            </a:xfrm>
            <a:prstGeom prst="rect">
              <a:avLst/>
            </a:prstGeom>
            <a:solidFill>
              <a:srgbClr val="30E5D0">
                <a:alpha val="5000"/>
              </a:srgbClr>
            </a:solidFill>
            <a:ln>
              <a:noFill/>
              <a:headEnd type="none" w="med" len="med"/>
              <a:tailEnd type="none" w="med" len="med"/>
            </a:ln>
            <a:effectLst>
              <a:outerShdw blurRad="1143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2000">
                  <a:noFill/>
                  <a:cs typeface="Segoe UI" pitchFamily="34" charset="0"/>
                </a:rPr>
                <a:t>4</a:t>
              </a:r>
            </a:p>
          </p:txBody>
        </p:sp>
      </p:grpSp>
      <p:grpSp>
        <p:nvGrpSpPr>
          <p:cNvPr id="11" name="Group 10">
            <a:extLst>
              <a:ext uri="{FF2B5EF4-FFF2-40B4-BE49-F238E27FC236}">
                <a16:creationId xmlns:a16="http://schemas.microsoft.com/office/drawing/2014/main" xmlns="" id="{F6606B7F-4779-423A-BBEB-7767300B5810}"/>
              </a:ext>
            </a:extLst>
          </p:cNvPr>
          <p:cNvGrpSpPr/>
          <p:nvPr/>
        </p:nvGrpSpPr>
        <p:grpSpPr>
          <a:xfrm>
            <a:off x="6728242" y="2610364"/>
            <a:ext cx="4561742" cy="489543"/>
            <a:chOff x="6728242" y="2610364"/>
            <a:chExt cx="4561742" cy="489543"/>
          </a:xfrm>
        </p:grpSpPr>
        <p:sp>
          <p:nvSpPr>
            <p:cNvPr id="307" name="Rectangle 306">
              <a:extLst>
                <a:ext uri="{FF2B5EF4-FFF2-40B4-BE49-F238E27FC236}">
                  <a16:creationId xmlns:a16="http://schemas.microsoft.com/office/drawing/2014/main" xmlns="" id="{B56EBFFD-C8D3-4014-AA47-2AD275D0F0E4}"/>
                </a:ext>
              </a:extLst>
            </p:cNvPr>
            <p:cNvSpPr/>
            <p:nvPr/>
          </p:nvSpPr>
          <p:spPr bwMode="auto">
            <a:xfrm>
              <a:off x="6728242" y="2610364"/>
              <a:ext cx="4555893" cy="489543"/>
            </a:xfrm>
            <a:prstGeom prst="rect">
              <a:avLst/>
            </a:prstGeom>
            <a:solidFill>
              <a:schemeClr val="bg1">
                <a:alpha val="25000"/>
              </a:schemeClr>
            </a:solidFill>
            <a:ln>
              <a:noFill/>
              <a:headEnd type="none" w="med" len="med"/>
              <a:tailEnd type="none" w="med" len="med"/>
            </a:ln>
            <a:effectLst>
              <a:outerShdw blurRad="1143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gradFill>
                  <a:gsLst>
                    <a:gs pos="0">
                      <a:srgbClr val="FFFFFF"/>
                    </a:gs>
                    <a:gs pos="100000">
                      <a:srgbClr val="FFFFFF"/>
                    </a:gs>
                  </a:gsLst>
                  <a:lin ang="5400000" scaled="0"/>
                </a:gradFill>
                <a:cs typeface="Segoe UI" pitchFamily="34" charset="0"/>
              </a:endParaRPr>
            </a:p>
          </p:txBody>
        </p:sp>
        <p:sp>
          <p:nvSpPr>
            <p:cNvPr id="311" name="Purple Bar 1">
              <a:extLst>
                <a:ext uri="{FF2B5EF4-FFF2-40B4-BE49-F238E27FC236}">
                  <a16:creationId xmlns:a16="http://schemas.microsoft.com/office/drawing/2014/main" xmlns="" id="{C3BBD19F-1EF3-426D-8D40-E2AEB42201B8}"/>
                </a:ext>
              </a:extLst>
            </p:cNvPr>
            <p:cNvSpPr/>
            <p:nvPr/>
          </p:nvSpPr>
          <p:spPr bwMode="auto">
            <a:xfrm>
              <a:off x="6734089" y="2612592"/>
              <a:ext cx="4555895" cy="484632"/>
            </a:xfrm>
            <a:prstGeom prst="rect">
              <a:avLst/>
            </a:prstGeom>
            <a:solidFill>
              <a:srgbClr val="8661C5">
                <a:alpha val="5000"/>
              </a:srgbClr>
            </a:solidFill>
            <a:ln>
              <a:noFill/>
              <a:headEnd type="none" w="med" len="med"/>
              <a:tailEnd type="none" w="med" len="med"/>
            </a:ln>
            <a:effectLst>
              <a:outerShdw blurRad="1143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2000">
                  <a:noFill/>
                  <a:cs typeface="Segoe UI" pitchFamily="34" charset="0"/>
                </a:rPr>
                <a:t>5</a:t>
              </a:r>
            </a:p>
          </p:txBody>
        </p:sp>
      </p:grpSp>
      <p:grpSp>
        <p:nvGrpSpPr>
          <p:cNvPr id="10" name="Group 9">
            <a:extLst>
              <a:ext uri="{FF2B5EF4-FFF2-40B4-BE49-F238E27FC236}">
                <a16:creationId xmlns:a16="http://schemas.microsoft.com/office/drawing/2014/main" xmlns="" id="{9CADC624-9352-4753-BBFC-52957A9AA55B}"/>
              </a:ext>
            </a:extLst>
          </p:cNvPr>
          <p:cNvGrpSpPr/>
          <p:nvPr/>
        </p:nvGrpSpPr>
        <p:grpSpPr>
          <a:xfrm>
            <a:off x="6728242" y="2021725"/>
            <a:ext cx="4561742" cy="484632"/>
            <a:chOff x="6728242" y="2021725"/>
            <a:chExt cx="4561742" cy="484632"/>
          </a:xfrm>
        </p:grpSpPr>
        <p:sp>
          <p:nvSpPr>
            <p:cNvPr id="310" name="Rectangle 309">
              <a:extLst>
                <a:ext uri="{FF2B5EF4-FFF2-40B4-BE49-F238E27FC236}">
                  <a16:creationId xmlns:a16="http://schemas.microsoft.com/office/drawing/2014/main" xmlns="" id="{5826952C-6FB4-43E5-A372-44B585A85865}"/>
                </a:ext>
              </a:extLst>
            </p:cNvPr>
            <p:cNvSpPr/>
            <p:nvPr/>
          </p:nvSpPr>
          <p:spPr bwMode="auto">
            <a:xfrm>
              <a:off x="6728242" y="2022254"/>
              <a:ext cx="4555893" cy="480170"/>
            </a:xfrm>
            <a:prstGeom prst="rect">
              <a:avLst/>
            </a:prstGeom>
            <a:solidFill>
              <a:schemeClr val="bg1">
                <a:alpha val="25000"/>
              </a:schemeClr>
            </a:solidFill>
            <a:ln>
              <a:noFill/>
              <a:headEnd type="none" w="med" len="med"/>
              <a:tailEnd type="none" w="med" len="med"/>
            </a:ln>
            <a:effectLst>
              <a:outerShdw blurRad="1143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gradFill>
                  <a:gsLst>
                    <a:gs pos="0">
                      <a:srgbClr val="FFFFFF"/>
                    </a:gs>
                    <a:gs pos="100000">
                      <a:srgbClr val="FFFFFF"/>
                    </a:gs>
                  </a:gsLst>
                  <a:lin ang="5400000" scaled="0"/>
                </a:gradFill>
                <a:cs typeface="Segoe UI" pitchFamily="34" charset="0"/>
              </a:endParaRPr>
            </a:p>
          </p:txBody>
        </p:sp>
        <p:sp>
          <p:nvSpPr>
            <p:cNvPr id="312" name="Orange Bar 1">
              <a:extLst>
                <a:ext uri="{FF2B5EF4-FFF2-40B4-BE49-F238E27FC236}">
                  <a16:creationId xmlns:a16="http://schemas.microsoft.com/office/drawing/2014/main" xmlns="" id="{0960A4A9-5986-450B-8EC9-4FA78CC7D017}"/>
                </a:ext>
              </a:extLst>
            </p:cNvPr>
            <p:cNvSpPr/>
            <p:nvPr/>
          </p:nvSpPr>
          <p:spPr bwMode="auto">
            <a:xfrm>
              <a:off x="6734089" y="2021725"/>
              <a:ext cx="4555895" cy="484632"/>
            </a:xfrm>
            <a:prstGeom prst="rect">
              <a:avLst/>
            </a:prstGeom>
            <a:solidFill>
              <a:schemeClr val="accent5">
                <a:alpha val="5000"/>
              </a:schemeClr>
            </a:solidFill>
            <a:ln>
              <a:noFill/>
              <a:headEnd type="none" w="med" len="med"/>
              <a:tailEnd type="none" w="med" len="med"/>
            </a:ln>
            <a:effectLst>
              <a:outerShdw blurRad="1143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2000">
                  <a:noFill/>
                  <a:cs typeface="Segoe UI" pitchFamily="34" charset="0"/>
                </a:rPr>
                <a:t>6</a:t>
              </a:r>
            </a:p>
          </p:txBody>
        </p:sp>
      </p:grpSp>
      <p:sp>
        <p:nvSpPr>
          <p:cNvPr id="313" name="TextBox 312">
            <a:extLst>
              <a:ext uri="{FF2B5EF4-FFF2-40B4-BE49-F238E27FC236}">
                <a16:creationId xmlns:a16="http://schemas.microsoft.com/office/drawing/2014/main" xmlns="" id="{F165405F-CFFA-4AF7-BF97-2384DE53FFB8}"/>
              </a:ext>
            </a:extLst>
          </p:cNvPr>
          <p:cNvSpPr txBox="1"/>
          <p:nvPr/>
        </p:nvSpPr>
        <p:spPr>
          <a:xfrm>
            <a:off x="8078692" y="3882753"/>
            <a:ext cx="1854995" cy="307777"/>
          </a:xfrm>
          <a:prstGeom prst="rect">
            <a:avLst/>
          </a:prstGeom>
          <a:noFill/>
        </p:spPr>
        <p:txBody>
          <a:bodyPr wrap="none" lIns="0" tIns="0" rIns="0" bIns="0" rtlCol="0" anchor="ctr">
            <a:noAutofit/>
          </a:bodyPr>
          <a:lstStyle>
            <a:defPPr>
              <a:defRPr lang="en-US"/>
            </a:defPPr>
            <a:lvl1pPr algn="ctr" defTabSz="430252">
              <a:defRPr sz="2000" kern="0" spc="-24">
                <a:solidFill>
                  <a:schemeClr val="tx1">
                    <a:alpha val="15000"/>
                  </a:schemeClr>
                </a:solidFill>
                <a:latin typeface="Segoe UI Semibold"/>
                <a:cs typeface="Segoe UI Semilight" panose="020B0402040204020203" pitchFamily="34" charset="0"/>
              </a:defRPr>
            </a:lvl1pPr>
          </a:lstStyle>
          <a:p>
            <a:r>
              <a:rPr lang="en-US"/>
              <a:t>Native/Hybrid</a:t>
            </a:r>
          </a:p>
        </p:txBody>
      </p:sp>
      <p:sp>
        <p:nvSpPr>
          <p:cNvPr id="314" name="TextBox 313">
            <a:extLst>
              <a:ext uri="{FF2B5EF4-FFF2-40B4-BE49-F238E27FC236}">
                <a16:creationId xmlns:a16="http://schemas.microsoft.com/office/drawing/2014/main" xmlns="" id="{795F3820-C25E-4A62-9094-9FD5C63E7EED}"/>
              </a:ext>
            </a:extLst>
          </p:cNvPr>
          <p:cNvSpPr txBox="1"/>
          <p:nvPr/>
        </p:nvSpPr>
        <p:spPr>
          <a:xfrm>
            <a:off x="8078692" y="3291887"/>
            <a:ext cx="1854995" cy="307777"/>
          </a:xfrm>
          <a:prstGeom prst="rect">
            <a:avLst/>
          </a:prstGeom>
          <a:noFill/>
        </p:spPr>
        <p:txBody>
          <a:bodyPr wrap="none" lIns="0" tIns="0" rIns="0" bIns="0" rtlCol="0" anchor="ctr">
            <a:noAutofit/>
          </a:bodyPr>
          <a:lstStyle>
            <a:defPPr>
              <a:defRPr lang="en-US"/>
            </a:defPPr>
            <a:lvl1pPr algn="ctr" defTabSz="430252">
              <a:defRPr sz="2000" kern="0" spc="-24">
                <a:solidFill>
                  <a:schemeClr val="tx1">
                    <a:alpha val="15000"/>
                  </a:schemeClr>
                </a:solidFill>
                <a:latin typeface="Segoe UI Semibold"/>
                <a:cs typeface="Segoe UI Semilight" panose="020B0402040204020203" pitchFamily="34" charset="0"/>
              </a:defRPr>
            </a:lvl1pPr>
          </a:lstStyle>
          <a:p>
            <a:r>
              <a:rPr lang="en-US"/>
              <a:t>Web</a:t>
            </a:r>
          </a:p>
        </p:txBody>
      </p:sp>
      <p:sp>
        <p:nvSpPr>
          <p:cNvPr id="315" name="TextBox 314">
            <a:extLst>
              <a:ext uri="{FF2B5EF4-FFF2-40B4-BE49-F238E27FC236}">
                <a16:creationId xmlns:a16="http://schemas.microsoft.com/office/drawing/2014/main" xmlns="" id="{6D56127C-F2B3-4A92-979D-05608B3C1BF8}"/>
              </a:ext>
            </a:extLst>
          </p:cNvPr>
          <p:cNvSpPr txBox="1"/>
          <p:nvPr/>
        </p:nvSpPr>
        <p:spPr>
          <a:xfrm>
            <a:off x="7746541" y="2110153"/>
            <a:ext cx="2519298" cy="307777"/>
          </a:xfrm>
          <a:prstGeom prst="rect">
            <a:avLst/>
          </a:prstGeom>
          <a:noFill/>
        </p:spPr>
        <p:txBody>
          <a:bodyPr wrap="none" lIns="0" tIns="0" rIns="0" bIns="0" rtlCol="0" anchor="ctr">
            <a:noAutofit/>
          </a:bodyPr>
          <a:lstStyle>
            <a:defPPr>
              <a:defRPr lang="en-US"/>
            </a:defPPr>
            <a:lvl1pPr algn="ctr" defTabSz="430252">
              <a:defRPr sz="2000" kern="0" spc="-24">
                <a:solidFill>
                  <a:schemeClr val="tx1">
                    <a:alpha val="15000"/>
                  </a:schemeClr>
                </a:solidFill>
                <a:latin typeface="Segoe UI Semibold"/>
                <a:cs typeface="Segoe UI Semilight" panose="020B0402040204020203" pitchFamily="34" charset="0"/>
              </a:defRPr>
            </a:lvl1pPr>
          </a:lstStyle>
          <a:p>
            <a:r>
              <a:rPr lang="en-US" dirty="0"/>
              <a:t>Microsoft Office &amp; SharePoint</a:t>
            </a:r>
          </a:p>
        </p:txBody>
      </p:sp>
      <p:pic>
        <p:nvPicPr>
          <p:cNvPr id="317" name="Picture 316">
            <a:extLst>
              <a:ext uri="{FF2B5EF4-FFF2-40B4-BE49-F238E27FC236}">
                <a16:creationId xmlns:a16="http://schemas.microsoft.com/office/drawing/2014/main" xmlns="" id="{8E83BE0E-E4B6-4CC4-8D02-28F6B5C70659}"/>
              </a:ext>
            </a:extLst>
          </p:cNvPr>
          <p:cNvPicPr>
            <a:picLocks noChangeAspect="1"/>
          </p:cNvPicPr>
          <p:nvPr/>
        </p:nvPicPr>
        <p:blipFill>
          <a:blip r:embed="rId4"/>
          <a:stretch>
            <a:fillRect/>
          </a:stretch>
        </p:blipFill>
        <p:spPr>
          <a:xfrm>
            <a:off x="7214988" y="489771"/>
            <a:ext cx="2507028" cy="929690"/>
          </a:xfrm>
          <a:prstGeom prst="rect">
            <a:avLst/>
          </a:prstGeom>
        </p:spPr>
      </p:pic>
      <p:sp>
        <p:nvSpPr>
          <p:cNvPr id="318" name="TextBox 317">
            <a:extLst>
              <a:ext uri="{FF2B5EF4-FFF2-40B4-BE49-F238E27FC236}">
                <a16:creationId xmlns:a16="http://schemas.microsoft.com/office/drawing/2014/main" xmlns="" id="{B85485CF-8657-4FBE-93B3-BD8A3E5B781A}"/>
              </a:ext>
            </a:extLst>
          </p:cNvPr>
          <p:cNvSpPr txBox="1"/>
          <p:nvPr/>
        </p:nvSpPr>
        <p:spPr>
          <a:xfrm>
            <a:off x="9489241" y="787067"/>
            <a:ext cx="1299834" cy="323165"/>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100" i="0" u="none" strike="noStrike" kern="1200" cap="none" spc="-50" normalizeH="0" noProof="0">
                <a:ln>
                  <a:noFill/>
                </a:ln>
                <a:solidFill>
                  <a:srgbClr val="737373"/>
                </a:solidFill>
                <a:effectLst/>
                <a:uLnTx/>
                <a:uFillTx/>
                <a:latin typeface="Segoe UI Semibold" panose="020B0702040204020203" pitchFamily="34" charset="0"/>
                <a:cs typeface="Segoe UI Semibold" panose="020B0702040204020203" pitchFamily="34" charset="0"/>
              </a:rPr>
              <a:t>Platform</a:t>
            </a:r>
          </a:p>
        </p:txBody>
      </p:sp>
      <p:sp>
        <p:nvSpPr>
          <p:cNvPr id="319" name="TextBox 318">
            <a:extLst>
              <a:ext uri="{FF2B5EF4-FFF2-40B4-BE49-F238E27FC236}">
                <a16:creationId xmlns:a16="http://schemas.microsoft.com/office/drawing/2014/main" xmlns="" id="{135A2354-99BF-4613-BE60-0394778612B1}"/>
              </a:ext>
            </a:extLst>
          </p:cNvPr>
          <p:cNvSpPr txBox="1"/>
          <p:nvPr/>
        </p:nvSpPr>
        <p:spPr>
          <a:xfrm>
            <a:off x="8078692" y="2701020"/>
            <a:ext cx="1854995" cy="307777"/>
          </a:xfrm>
          <a:prstGeom prst="rect">
            <a:avLst/>
          </a:prstGeom>
          <a:noFill/>
        </p:spPr>
        <p:txBody>
          <a:bodyPr wrap="none" lIns="0" tIns="0" rIns="0" bIns="0" rtlCol="0" anchor="ctr">
            <a:noAutofit/>
          </a:bodyPr>
          <a:lstStyle>
            <a:defPPr>
              <a:defRPr lang="en-US"/>
            </a:defPPr>
            <a:lvl1pPr algn="ctr" defTabSz="430252">
              <a:defRPr sz="2000" kern="0" spc="-24">
                <a:solidFill>
                  <a:schemeClr val="tx1">
                    <a:alpha val="15000"/>
                  </a:schemeClr>
                </a:solidFill>
                <a:latin typeface="Segoe UI Semibold"/>
                <a:cs typeface="Segoe UI Semilight" panose="020B0402040204020203" pitchFamily="34" charset="0"/>
              </a:defRPr>
            </a:lvl1pPr>
          </a:lstStyle>
          <a:p>
            <a:r>
              <a:rPr lang="en-US" dirty="0"/>
              <a:t>Microsoft Teams</a:t>
            </a:r>
          </a:p>
        </p:txBody>
      </p:sp>
      <p:cxnSp>
        <p:nvCxnSpPr>
          <p:cNvPr id="320" name="Straight Connector 319">
            <a:extLst>
              <a:ext uri="{FF2B5EF4-FFF2-40B4-BE49-F238E27FC236}">
                <a16:creationId xmlns:a16="http://schemas.microsoft.com/office/drawing/2014/main" xmlns="" id="{2F9A632E-A175-4A28-8BFD-6C802A548271}"/>
              </a:ext>
            </a:extLst>
          </p:cNvPr>
          <p:cNvCxnSpPr>
            <a:cxnSpLocks/>
          </p:cNvCxnSpPr>
          <p:nvPr/>
        </p:nvCxnSpPr>
        <p:spPr>
          <a:xfrm>
            <a:off x="3775982" y="4538011"/>
            <a:ext cx="8426450" cy="0"/>
          </a:xfrm>
          <a:prstGeom prst="line">
            <a:avLst/>
          </a:prstGeom>
          <a:solidFill>
            <a:srgbClr val="FFFFFF"/>
          </a:solidFill>
          <a:ln w="15875" cap="flat" cmpd="sng" algn="ctr">
            <a:gradFill flip="none" rotWithShape="1">
              <a:gsLst>
                <a:gs pos="0">
                  <a:srgbClr val="BFBFBF">
                    <a:alpha val="0"/>
                  </a:srgbClr>
                </a:gs>
                <a:gs pos="38000">
                  <a:srgbClr val="BFBFBF"/>
                </a:gs>
              </a:gsLst>
              <a:lin ang="0" scaled="1"/>
              <a:tileRect/>
            </a:gradFill>
            <a:prstDash val="lgDash"/>
            <a:headEnd type="none" w="lg" len="med"/>
            <a:tailEnd type="none" w="lg" len="med"/>
          </a:ln>
          <a:effectLst/>
        </p:spPr>
      </p:cxnSp>
      <p:sp>
        <p:nvSpPr>
          <p:cNvPr id="321" name="TextBox 320">
            <a:extLst>
              <a:ext uri="{FF2B5EF4-FFF2-40B4-BE49-F238E27FC236}">
                <a16:creationId xmlns:a16="http://schemas.microsoft.com/office/drawing/2014/main" xmlns="" id="{440A589B-F6B4-4081-9B45-47D17F89B8AB}"/>
              </a:ext>
            </a:extLst>
          </p:cNvPr>
          <p:cNvSpPr txBox="1"/>
          <p:nvPr/>
        </p:nvSpPr>
        <p:spPr>
          <a:xfrm>
            <a:off x="4277561" y="3000402"/>
            <a:ext cx="1734899" cy="307777"/>
          </a:xfrm>
          <a:prstGeom prst="rect">
            <a:avLst/>
          </a:prstGeom>
          <a:noFill/>
        </p:spPr>
        <p:txBody>
          <a:bodyPr wrap="none" lIns="0" tIns="0" rIns="0" bIns="0" rtlCol="0">
            <a:spAutoFit/>
          </a:bodyPr>
          <a:lstStyle>
            <a:defPPr>
              <a:defRPr lang="en-US"/>
            </a:defPPr>
            <a:lvl1pPr marR="0" lvl="0" indent="0" algn="ctr" defTabSz="896386" fontAlgn="auto">
              <a:spcBef>
                <a:spcPts val="0"/>
              </a:spcBef>
              <a:buClrTx/>
              <a:buSzTx/>
              <a:buFontTx/>
              <a:buNone/>
              <a:tabLst/>
              <a:defRPr kumimoji="0" sz="2000" b="0" i="0" u="none" strike="noStrike" kern="0" cap="none" spc="-49" normalizeH="0" baseline="0">
                <a:ln>
                  <a:noFill/>
                </a:ln>
                <a:gradFill>
                  <a:gsLst>
                    <a:gs pos="0">
                      <a:schemeClr val="tx1">
                        <a:alpha val="15000"/>
                      </a:schemeClr>
                    </a:gs>
                    <a:gs pos="100000">
                      <a:schemeClr val="tx1">
                        <a:alpha val="15000"/>
                      </a:schemeClr>
                    </a:gs>
                  </a:gsLst>
                  <a:lin ang="5400000" scaled="1"/>
                </a:gradFill>
                <a:effectLst/>
                <a:uLnTx/>
                <a:uFillTx/>
                <a:latin typeface="+mj-lt"/>
                <a:cs typeface="Segoe UI Semilight" panose="020B0402040204020203" pitchFamily="34" charset="0"/>
              </a:defRPr>
            </a:lvl1pPr>
          </a:lstStyle>
          <a:p>
            <a:r>
              <a:rPr lang="en-US"/>
              <a:t>Intelligent Edge</a:t>
            </a:r>
          </a:p>
        </p:txBody>
      </p:sp>
      <p:sp>
        <p:nvSpPr>
          <p:cNvPr id="323" name="android">
            <a:extLst>
              <a:ext uri="{FF2B5EF4-FFF2-40B4-BE49-F238E27FC236}">
                <a16:creationId xmlns:a16="http://schemas.microsoft.com/office/drawing/2014/main" xmlns="" id="{EC4DC9BC-3E80-4469-8EA2-83C07F7F8B02}"/>
              </a:ext>
            </a:extLst>
          </p:cNvPr>
          <p:cNvSpPr>
            <a:spLocks noChangeAspect="1" noEditPoints="1"/>
          </p:cNvSpPr>
          <p:nvPr/>
        </p:nvSpPr>
        <p:spPr bwMode="auto">
          <a:xfrm>
            <a:off x="10655116" y="1600963"/>
            <a:ext cx="234250" cy="276648"/>
          </a:xfrm>
          <a:custGeom>
            <a:avLst/>
            <a:gdLst>
              <a:gd name="T0" fmla="*/ 201 w 305"/>
              <a:gd name="T1" fmla="*/ 27 h 362"/>
              <a:gd name="T2" fmla="*/ 218 w 305"/>
              <a:gd name="T3" fmla="*/ 3 h 362"/>
              <a:gd name="T4" fmla="*/ 216 w 305"/>
              <a:gd name="T5" fmla="*/ 1 h 362"/>
              <a:gd name="T6" fmla="*/ 214 w 305"/>
              <a:gd name="T7" fmla="*/ 1 h 362"/>
              <a:gd name="T8" fmla="*/ 196 w 305"/>
              <a:gd name="T9" fmla="*/ 25 h 362"/>
              <a:gd name="T10" fmla="*/ 152 w 305"/>
              <a:gd name="T11" fmla="*/ 17 h 362"/>
              <a:gd name="T12" fmla="*/ 108 w 305"/>
              <a:gd name="T13" fmla="*/ 25 h 362"/>
              <a:gd name="T14" fmla="*/ 91 w 305"/>
              <a:gd name="T15" fmla="*/ 1 h 362"/>
              <a:gd name="T16" fmla="*/ 88 w 305"/>
              <a:gd name="T17" fmla="*/ 1 h 362"/>
              <a:gd name="T18" fmla="*/ 88 w 305"/>
              <a:gd name="T19" fmla="*/ 3 h 362"/>
              <a:gd name="T20" fmla="*/ 105 w 305"/>
              <a:gd name="T21" fmla="*/ 26 h 362"/>
              <a:gd name="T22" fmla="*/ 54 w 305"/>
              <a:gd name="T23" fmla="*/ 100 h 362"/>
              <a:gd name="T24" fmla="*/ 251 w 305"/>
              <a:gd name="T25" fmla="*/ 100 h 362"/>
              <a:gd name="T26" fmla="*/ 201 w 305"/>
              <a:gd name="T27" fmla="*/ 27 h 362"/>
              <a:gd name="T28" fmla="*/ 109 w 305"/>
              <a:gd name="T29" fmla="*/ 69 h 362"/>
              <a:gd name="T30" fmla="*/ 97 w 305"/>
              <a:gd name="T31" fmla="*/ 58 h 362"/>
              <a:gd name="T32" fmla="*/ 109 w 305"/>
              <a:gd name="T33" fmla="*/ 46 h 362"/>
              <a:gd name="T34" fmla="*/ 121 w 305"/>
              <a:gd name="T35" fmla="*/ 58 h 362"/>
              <a:gd name="T36" fmla="*/ 109 w 305"/>
              <a:gd name="T37" fmla="*/ 69 h 362"/>
              <a:gd name="T38" fmla="*/ 196 w 305"/>
              <a:gd name="T39" fmla="*/ 69 h 362"/>
              <a:gd name="T40" fmla="*/ 184 w 305"/>
              <a:gd name="T41" fmla="*/ 58 h 362"/>
              <a:gd name="T42" fmla="*/ 196 w 305"/>
              <a:gd name="T43" fmla="*/ 46 h 362"/>
              <a:gd name="T44" fmla="*/ 208 w 305"/>
              <a:gd name="T45" fmla="*/ 58 h 362"/>
              <a:gd name="T46" fmla="*/ 196 w 305"/>
              <a:gd name="T47" fmla="*/ 69 h 362"/>
              <a:gd name="T48" fmla="*/ 240 w 305"/>
              <a:gd name="T49" fmla="*/ 112 h 362"/>
              <a:gd name="T50" fmla="*/ 252 w 305"/>
              <a:gd name="T51" fmla="*/ 112 h 362"/>
              <a:gd name="T52" fmla="*/ 252 w 305"/>
              <a:gd name="T53" fmla="*/ 192 h 362"/>
              <a:gd name="T54" fmla="*/ 252 w 305"/>
              <a:gd name="T55" fmla="*/ 192 h 362"/>
              <a:gd name="T56" fmla="*/ 252 w 305"/>
              <a:gd name="T57" fmla="*/ 277 h 362"/>
              <a:gd name="T58" fmla="*/ 240 w 305"/>
              <a:gd name="T59" fmla="*/ 288 h 362"/>
              <a:gd name="T60" fmla="*/ 215 w 305"/>
              <a:gd name="T61" fmla="*/ 288 h 362"/>
              <a:gd name="T62" fmla="*/ 215 w 305"/>
              <a:gd name="T63" fmla="*/ 341 h 362"/>
              <a:gd name="T64" fmla="*/ 193 w 305"/>
              <a:gd name="T65" fmla="*/ 362 h 362"/>
              <a:gd name="T66" fmla="*/ 172 w 305"/>
              <a:gd name="T67" fmla="*/ 341 h 362"/>
              <a:gd name="T68" fmla="*/ 172 w 305"/>
              <a:gd name="T69" fmla="*/ 288 h 362"/>
              <a:gd name="T70" fmla="*/ 133 w 305"/>
              <a:gd name="T71" fmla="*/ 288 h 362"/>
              <a:gd name="T72" fmla="*/ 133 w 305"/>
              <a:gd name="T73" fmla="*/ 341 h 362"/>
              <a:gd name="T74" fmla="*/ 111 w 305"/>
              <a:gd name="T75" fmla="*/ 362 h 362"/>
              <a:gd name="T76" fmla="*/ 91 w 305"/>
              <a:gd name="T77" fmla="*/ 341 h 362"/>
              <a:gd name="T78" fmla="*/ 91 w 305"/>
              <a:gd name="T79" fmla="*/ 288 h 362"/>
              <a:gd name="T80" fmla="*/ 65 w 305"/>
              <a:gd name="T81" fmla="*/ 288 h 362"/>
              <a:gd name="T82" fmla="*/ 53 w 305"/>
              <a:gd name="T83" fmla="*/ 277 h 362"/>
              <a:gd name="T84" fmla="*/ 53 w 305"/>
              <a:gd name="T85" fmla="*/ 192 h 362"/>
              <a:gd name="T86" fmla="*/ 53 w 305"/>
              <a:gd name="T87" fmla="*/ 192 h 362"/>
              <a:gd name="T88" fmla="*/ 53 w 305"/>
              <a:gd name="T89" fmla="*/ 112 h 362"/>
              <a:gd name="T90" fmla="*/ 65 w 305"/>
              <a:gd name="T91" fmla="*/ 112 h 362"/>
              <a:gd name="T92" fmla="*/ 240 w 305"/>
              <a:gd name="T93" fmla="*/ 112 h 362"/>
              <a:gd name="T94" fmla="*/ 240 w 305"/>
              <a:gd name="T95" fmla="*/ 112 h 362"/>
              <a:gd name="T96" fmla="*/ 305 w 305"/>
              <a:gd name="T97" fmla="*/ 126 h 362"/>
              <a:gd name="T98" fmla="*/ 305 w 305"/>
              <a:gd name="T99" fmla="*/ 220 h 362"/>
              <a:gd name="T100" fmla="*/ 284 w 305"/>
              <a:gd name="T101" fmla="*/ 240 h 362"/>
              <a:gd name="T102" fmla="*/ 263 w 305"/>
              <a:gd name="T103" fmla="*/ 220 h 362"/>
              <a:gd name="T104" fmla="*/ 263 w 305"/>
              <a:gd name="T105" fmla="*/ 126 h 362"/>
              <a:gd name="T106" fmla="*/ 284 w 305"/>
              <a:gd name="T107" fmla="*/ 105 h 362"/>
              <a:gd name="T108" fmla="*/ 305 w 305"/>
              <a:gd name="T109" fmla="*/ 126 h 362"/>
              <a:gd name="T110" fmla="*/ 42 w 305"/>
              <a:gd name="T111" fmla="*/ 126 h 362"/>
              <a:gd name="T112" fmla="*/ 42 w 305"/>
              <a:gd name="T113" fmla="*/ 220 h 362"/>
              <a:gd name="T114" fmla="*/ 21 w 305"/>
              <a:gd name="T115" fmla="*/ 240 h 362"/>
              <a:gd name="T116" fmla="*/ 0 w 305"/>
              <a:gd name="T117" fmla="*/ 220 h 362"/>
              <a:gd name="T118" fmla="*/ 0 w 305"/>
              <a:gd name="T119" fmla="*/ 126 h 362"/>
              <a:gd name="T120" fmla="*/ 21 w 305"/>
              <a:gd name="T121" fmla="*/ 105 h 362"/>
              <a:gd name="T122" fmla="*/ 42 w 305"/>
              <a:gd name="T123" fmla="*/ 126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05" h="362">
                <a:moveTo>
                  <a:pt x="201" y="27"/>
                </a:moveTo>
                <a:cubicBezTo>
                  <a:pt x="218" y="3"/>
                  <a:pt x="218" y="3"/>
                  <a:pt x="218" y="3"/>
                </a:cubicBezTo>
                <a:cubicBezTo>
                  <a:pt x="218" y="2"/>
                  <a:pt x="218" y="1"/>
                  <a:pt x="216" y="1"/>
                </a:cubicBezTo>
                <a:cubicBezTo>
                  <a:pt x="216" y="0"/>
                  <a:pt x="215" y="0"/>
                  <a:pt x="214" y="1"/>
                </a:cubicBezTo>
                <a:cubicBezTo>
                  <a:pt x="196" y="25"/>
                  <a:pt x="196" y="25"/>
                  <a:pt x="196" y="25"/>
                </a:cubicBezTo>
                <a:cubicBezTo>
                  <a:pt x="184" y="20"/>
                  <a:pt x="170" y="17"/>
                  <a:pt x="152" y="17"/>
                </a:cubicBezTo>
                <a:cubicBezTo>
                  <a:pt x="135" y="17"/>
                  <a:pt x="120" y="20"/>
                  <a:pt x="108" y="25"/>
                </a:cubicBezTo>
                <a:cubicBezTo>
                  <a:pt x="91" y="1"/>
                  <a:pt x="91" y="1"/>
                  <a:pt x="91" y="1"/>
                </a:cubicBezTo>
                <a:cubicBezTo>
                  <a:pt x="91" y="0"/>
                  <a:pt x="90" y="0"/>
                  <a:pt x="88" y="1"/>
                </a:cubicBezTo>
                <a:cubicBezTo>
                  <a:pt x="88" y="1"/>
                  <a:pt x="87" y="2"/>
                  <a:pt x="88" y="3"/>
                </a:cubicBezTo>
                <a:cubicBezTo>
                  <a:pt x="105" y="26"/>
                  <a:pt x="105" y="26"/>
                  <a:pt x="105" y="26"/>
                </a:cubicBezTo>
                <a:cubicBezTo>
                  <a:pt x="56" y="47"/>
                  <a:pt x="54" y="100"/>
                  <a:pt x="54" y="100"/>
                </a:cubicBezTo>
                <a:cubicBezTo>
                  <a:pt x="251" y="100"/>
                  <a:pt x="251" y="100"/>
                  <a:pt x="251" y="100"/>
                </a:cubicBezTo>
                <a:cubicBezTo>
                  <a:pt x="251" y="100"/>
                  <a:pt x="249" y="48"/>
                  <a:pt x="201" y="27"/>
                </a:cubicBezTo>
                <a:close/>
                <a:moveTo>
                  <a:pt x="109" y="69"/>
                </a:moveTo>
                <a:cubicBezTo>
                  <a:pt x="102" y="69"/>
                  <a:pt x="97" y="64"/>
                  <a:pt x="97" y="58"/>
                </a:cubicBezTo>
                <a:cubicBezTo>
                  <a:pt x="97" y="51"/>
                  <a:pt x="102" y="46"/>
                  <a:pt x="109" y="46"/>
                </a:cubicBezTo>
                <a:cubicBezTo>
                  <a:pt x="116" y="46"/>
                  <a:pt x="121" y="51"/>
                  <a:pt x="121" y="58"/>
                </a:cubicBezTo>
                <a:cubicBezTo>
                  <a:pt x="121" y="64"/>
                  <a:pt x="116" y="69"/>
                  <a:pt x="109" y="69"/>
                </a:cubicBezTo>
                <a:close/>
                <a:moveTo>
                  <a:pt x="196" y="69"/>
                </a:moveTo>
                <a:cubicBezTo>
                  <a:pt x="190" y="69"/>
                  <a:pt x="184" y="64"/>
                  <a:pt x="184" y="58"/>
                </a:cubicBezTo>
                <a:cubicBezTo>
                  <a:pt x="184" y="51"/>
                  <a:pt x="190" y="46"/>
                  <a:pt x="196" y="46"/>
                </a:cubicBezTo>
                <a:cubicBezTo>
                  <a:pt x="202" y="46"/>
                  <a:pt x="208" y="51"/>
                  <a:pt x="208" y="58"/>
                </a:cubicBezTo>
                <a:cubicBezTo>
                  <a:pt x="208" y="64"/>
                  <a:pt x="202" y="69"/>
                  <a:pt x="196" y="69"/>
                </a:cubicBezTo>
                <a:close/>
                <a:moveTo>
                  <a:pt x="240" y="112"/>
                </a:moveTo>
                <a:cubicBezTo>
                  <a:pt x="252" y="112"/>
                  <a:pt x="252" y="112"/>
                  <a:pt x="252" y="112"/>
                </a:cubicBezTo>
                <a:cubicBezTo>
                  <a:pt x="252" y="192"/>
                  <a:pt x="252" y="192"/>
                  <a:pt x="252" y="192"/>
                </a:cubicBezTo>
                <a:cubicBezTo>
                  <a:pt x="252" y="192"/>
                  <a:pt x="252" y="192"/>
                  <a:pt x="252" y="192"/>
                </a:cubicBezTo>
                <a:cubicBezTo>
                  <a:pt x="252" y="277"/>
                  <a:pt x="252" y="277"/>
                  <a:pt x="252" y="277"/>
                </a:cubicBezTo>
                <a:cubicBezTo>
                  <a:pt x="252" y="283"/>
                  <a:pt x="247" y="288"/>
                  <a:pt x="240" y="288"/>
                </a:cubicBezTo>
                <a:cubicBezTo>
                  <a:pt x="215" y="288"/>
                  <a:pt x="215" y="288"/>
                  <a:pt x="215" y="288"/>
                </a:cubicBezTo>
                <a:cubicBezTo>
                  <a:pt x="215" y="341"/>
                  <a:pt x="215" y="341"/>
                  <a:pt x="215" y="341"/>
                </a:cubicBezTo>
                <a:cubicBezTo>
                  <a:pt x="215" y="352"/>
                  <a:pt x="205" y="362"/>
                  <a:pt x="193" y="362"/>
                </a:cubicBezTo>
                <a:cubicBezTo>
                  <a:pt x="182" y="362"/>
                  <a:pt x="172" y="352"/>
                  <a:pt x="172" y="341"/>
                </a:cubicBezTo>
                <a:cubicBezTo>
                  <a:pt x="172" y="288"/>
                  <a:pt x="172" y="288"/>
                  <a:pt x="172" y="288"/>
                </a:cubicBezTo>
                <a:cubicBezTo>
                  <a:pt x="133" y="288"/>
                  <a:pt x="133" y="288"/>
                  <a:pt x="133" y="288"/>
                </a:cubicBezTo>
                <a:cubicBezTo>
                  <a:pt x="133" y="341"/>
                  <a:pt x="133" y="341"/>
                  <a:pt x="133" y="341"/>
                </a:cubicBezTo>
                <a:cubicBezTo>
                  <a:pt x="133" y="352"/>
                  <a:pt x="123" y="362"/>
                  <a:pt x="111" y="362"/>
                </a:cubicBezTo>
                <a:cubicBezTo>
                  <a:pt x="100" y="362"/>
                  <a:pt x="91" y="352"/>
                  <a:pt x="91" y="341"/>
                </a:cubicBezTo>
                <a:cubicBezTo>
                  <a:pt x="91" y="288"/>
                  <a:pt x="91" y="288"/>
                  <a:pt x="91" y="288"/>
                </a:cubicBezTo>
                <a:cubicBezTo>
                  <a:pt x="65" y="288"/>
                  <a:pt x="65" y="288"/>
                  <a:pt x="65" y="288"/>
                </a:cubicBezTo>
                <a:cubicBezTo>
                  <a:pt x="58" y="288"/>
                  <a:pt x="53" y="283"/>
                  <a:pt x="53" y="277"/>
                </a:cubicBezTo>
                <a:cubicBezTo>
                  <a:pt x="53" y="192"/>
                  <a:pt x="53" y="192"/>
                  <a:pt x="53" y="192"/>
                </a:cubicBezTo>
                <a:cubicBezTo>
                  <a:pt x="53" y="192"/>
                  <a:pt x="53" y="192"/>
                  <a:pt x="53" y="192"/>
                </a:cubicBezTo>
                <a:cubicBezTo>
                  <a:pt x="53" y="112"/>
                  <a:pt x="53" y="112"/>
                  <a:pt x="53" y="112"/>
                </a:cubicBezTo>
                <a:cubicBezTo>
                  <a:pt x="65" y="112"/>
                  <a:pt x="65" y="112"/>
                  <a:pt x="65" y="112"/>
                </a:cubicBezTo>
                <a:cubicBezTo>
                  <a:pt x="240" y="112"/>
                  <a:pt x="240" y="112"/>
                  <a:pt x="240" y="112"/>
                </a:cubicBezTo>
                <a:cubicBezTo>
                  <a:pt x="240" y="112"/>
                  <a:pt x="240" y="112"/>
                  <a:pt x="240" y="112"/>
                </a:cubicBezTo>
                <a:close/>
                <a:moveTo>
                  <a:pt x="305" y="126"/>
                </a:moveTo>
                <a:cubicBezTo>
                  <a:pt x="305" y="220"/>
                  <a:pt x="305" y="220"/>
                  <a:pt x="305" y="220"/>
                </a:cubicBezTo>
                <a:cubicBezTo>
                  <a:pt x="305" y="231"/>
                  <a:pt x="296" y="240"/>
                  <a:pt x="284" y="240"/>
                </a:cubicBezTo>
                <a:cubicBezTo>
                  <a:pt x="272" y="240"/>
                  <a:pt x="263" y="231"/>
                  <a:pt x="263" y="220"/>
                </a:cubicBezTo>
                <a:cubicBezTo>
                  <a:pt x="263" y="126"/>
                  <a:pt x="263" y="126"/>
                  <a:pt x="263" y="126"/>
                </a:cubicBezTo>
                <a:cubicBezTo>
                  <a:pt x="263" y="114"/>
                  <a:pt x="272" y="105"/>
                  <a:pt x="284" y="105"/>
                </a:cubicBezTo>
                <a:cubicBezTo>
                  <a:pt x="296" y="105"/>
                  <a:pt x="305" y="114"/>
                  <a:pt x="305" y="126"/>
                </a:cubicBezTo>
                <a:close/>
                <a:moveTo>
                  <a:pt x="42" y="126"/>
                </a:moveTo>
                <a:cubicBezTo>
                  <a:pt x="42" y="220"/>
                  <a:pt x="42" y="220"/>
                  <a:pt x="42" y="220"/>
                </a:cubicBezTo>
                <a:cubicBezTo>
                  <a:pt x="42" y="231"/>
                  <a:pt x="32" y="240"/>
                  <a:pt x="21" y="240"/>
                </a:cubicBezTo>
                <a:cubicBezTo>
                  <a:pt x="9" y="240"/>
                  <a:pt x="0" y="231"/>
                  <a:pt x="0" y="220"/>
                </a:cubicBezTo>
                <a:cubicBezTo>
                  <a:pt x="0" y="126"/>
                  <a:pt x="0" y="126"/>
                  <a:pt x="0" y="126"/>
                </a:cubicBezTo>
                <a:cubicBezTo>
                  <a:pt x="0" y="114"/>
                  <a:pt x="9" y="105"/>
                  <a:pt x="21" y="105"/>
                </a:cubicBezTo>
                <a:cubicBezTo>
                  <a:pt x="32" y="105"/>
                  <a:pt x="42" y="114"/>
                  <a:pt x="42" y="126"/>
                </a:cubicBezTo>
                <a:close/>
              </a:path>
            </a:pathLst>
          </a:custGeom>
          <a:solidFill>
            <a:srgbClr val="525252">
              <a:alpha val="15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324" name="apple">
            <a:extLst>
              <a:ext uri="{FF2B5EF4-FFF2-40B4-BE49-F238E27FC236}">
                <a16:creationId xmlns:a16="http://schemas.microsoft.com/office/drawing/2014/main" xmlns="" id="{3B749B9A-CBC0-4E17-A03E-D27835EEB97B}"/>
              </a:ext>
            </a:extLst>
          </p:cNvPr>
          <p:cNvSpPr>
            <a:spLocks noChangeAspect="1" noEditPoints="1"/>
          </p:cNvSpPr>
          <p:nvPr/>
        </p:nvSpPr>
        <p:spPr bwMode="auto">
          <a:xfrm>
            <a:off x="8327662" y="1592237"/>
            <a:ext cx="243788" cy="274526"/>
          </a:xfrm>
          <a:custGeom>
            <a:avLst/>
            <a:gdLst>
              <a:gd name="T0" fmla="*/ 318 w 318"/>
              <a:gd name="T1" fmla="*/ 263 h 358"/>
              <a:gd name="T2" fmla="*/ 294 w 318"/>
              <a:gd name="T3" fmla="*/ 306 h 358"/>
              <a:gd name="T4" fmla="*/ 231 w 318"/>
              <a:gd name="T5" fmla="*/ 358 h 358"/>
              <a:gd name="T6" fmla="*/ 170 w 318"/>
              <a:gd name="T7" fmla="*/ 342 h 358"/>
              <a:gd name="T8" fmla="*/ 108 w 318"/>
              <a:gd name="T9" fmla="*/ 358 h 358"/>
              <a:gd name="T10" fmla="*/ 47 w 318"/>
              <a:gd name="T11" fmla="*/ 308 h 358"/>
              <a:gd name="T12" fmla="*/ 26 w 318"/>
              <a:gd name="T13" fmla="*/ 129 h 358"/>
              <a:gd name="T14" fmla="*/ 102 w 318"/>
              <a:gd name="T15" fmla="*/ 84 h 358"/>
              <a:gd name="T16" fmla="*/ 170 w 318"/>
              <a:gd name="T17" fmla="*/ 100 h 358"/>
              <a:gd name="T18" fmla="*/ 239 w 318"/>
              <a:gd name="T19" fmla="*/ 84 h 358"/>
              <a:gd name="T20" fmla="*/ 307 w 318"/>
              <a:gd name="T21" fmla="*/ 121 h 358"/>
              <a:gd name="T22" fmla="*/ 318 w 318"/>
              <a:gd name="T23" fmla="*/ 263 h 358"/>
              <a:gd name="T24" fmla="*/ 213 w 318"/>
              <a:gd name="T25" fmla="*/ 58 h 358"/>
              <a:gd name="T26" fmla="*/ 231 w 318"/>
              <a:gd name="T27" fmla="*/ 0 h 358"/>
              <a:gd name="T28" fmla="*/ 176 w 318"/>
              <a:gd name="T29" fmla="*/ 31 h 358"/>
              <a:gd name="T30" fmla="*/ 158 w 318"/>
              <a:gd name="T31" fmla="*/ 87 h 358"/>
              <a:gd name="T32" fmla="*/ 213 w 318"/>
              <a:gd name="T33" fmla="*/ 58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8" h="358">
                <a:moveTo>
                  <a:pt x="318" y="263"/>
                </a:moveTo>
                <a:cubicBezTo>
                  <a:pt x="309" y="281"/>
                  <a:pt x="305" y="289"/>
                  <a:pt x="294" y="306"/>
                </a:cubicBezTo>
                <a:cubicBezTo>
                  <a:pt x="279" y="329"/>
                  <a:pt x="258" y="356"/>
                  <a:pt x="231" y="358"/>
                </a:cubicBezTo>
                <a:cubicBezTo>
                  <a:pt x="208" y="358"/>
                  <a:pt x="202" y="342"/>
                  <a:pt x="170" y="342"/>
                </a:cubicBezTo>
                <a:cubicBezTo>
                  <a:pt x="139" y="342"/>
                  <a:pt x="132" y="358"/>
                  <a:pt x="108" y="358"/>
                </a:cubicBezTo>
                <a:cubicBezTo>
                  <a:pt x="82" y="358"/>
                  <a:pt x="61" y="332"/>
                  <a:pt x="47" y="308"/>
                </a:cubicBezTo>
                <a:cubicBezTo>
                  <a:pt x="5" y="245"/>
                  <a:pt x="0" y="169"/>
                  <a:pt x="26" y="129"/>
                </a:cubicBezTo>
                <a:cubicBezTo>
                  <a:pt x="45" y="100"/>
                  <a:pt x="74" y="84"/>
                  <a:pt x="102" y="84"/>
                </a:cubicBezTo>
                <a:cubicBezTo>
                  <a:pt x="129" y="84"/>
                  <a:pt x="147" y="100"/>
                  <a:pt x="170" y="100"/>
                </a:cubicBezTo>
                <a:cubicBezTo>
                  <a:pt x="192" y="100"/>
                  <a:pt x="207" y="84"/>
                  <a:pt x="239" y="84"/>
                </a:cubicBezTo>
                <a:cubicBezTo>
                  <a:pt x="263" y="84"/>
                  <a:pt x="289" y="97"/>
                  <a:pt x="307" y="121"/>
                </a:cubicBezTo>
                <a:cubicBezTo>
                  <a:pt x="247" y="153"/>
                  <a:pt x="257" y="239"/>
                  <a:pt x="318" y="263"/>
                </a:cubicBezTo>
                <a:close/>
                <a:moveTo>
                  <a:pt x="213" y="58"/>
                </a:moveTo>
                <a:cubicBezTo>
                  <a:pt x="226" y="44"/>
                  <a:pt x="234" y="23"/>
                  <a:pt x="231" y="0"/>
                </a:cubicBezTo>
                <a:cubicBezTo>
                  <a:pt x="212" y="2"/>
                  <a:pt x="189" y="15"/>
                  <a:pt x="176" y="31"/>
                </a:cubicBezTo>
                <a:cubicBezTo>
                  <a:pt x="165" y="44"/>
                  <a:pt x="155" y="66"/>
                  <a:pt x="158" y="87"/>
                </a:cubicBezTo>
                <a:cubicBezTo>
                  <a:pt x="179" y="87"/>
                  <a:pt x="202" y="74"/>
                  <a:pt x="213" y="58"/>
                </a:cubicBezTo>
                <a:close/>
              </a:path>
            </a:pathLst>
          </a:custGeom>
          <a:solidFill>
            <a:srgbClr val="525252">
              <a:alpha val="15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325" name="windows">
            <a:extLst>
              <a:ext uri="{FF2B5EF4-FFF2-40B4-BE49-F238E27FC236}">
                <a16:creationId xmlns:a16="http://schemas.microsoft.com/office/drawing/2014/main" xmlns="" id="{87F80D9E-E127-4B5B-8DF5-77698284A8C8}"/>
              </a:ext>
            </a:extLst>
          </p:cNvPr>
          <p:cNvSpPr>
            <a:spLocks noChangeAspect="1" noEditPoints="1"/>
          </p:cNvSpPr>
          <p:nvPr/>
        </p:nvSpPr>
        <p:spPr bwMode="auto">
          <a:xfrm>
            <a:off x="7092691" y="1601493"/>
            <a:ext cx="276650" cy="275588"/>
          </a:xfrm>
          <a:custGeom>
            <a:avLst/>
            <a:gdLst>
              <a:gd name="T0" fmla="*/ 119 w 261"/>
              <a:gd name="T1" fmla="*/ 20 h 260"/>
              <a:gd name="T2" fmla="*/ 261 w 261"/>
              <a:gd name="T3" fmla="*/ 0 h 260"/>
              <a:gd name="T4" fmla="*/ 261 w 261"/>
              <a:gd name="T5" fmla="*/ 123 h 260"/>
              <a:gd name="T6" fmla="*/ 119 w 261"/>
              <a:gd name="T7" fmla="*/ 123 h 260"/>
              <a:gd name="T8" fmla="*/ 119 w 261"/>
              <a:gd name="T9" fmla="*/ 20 h 260"/>
              <a:gd name="T10" fmla="*/ 119 w 261"/>
              <a:gd name="T11" fmla="*/ 20 h 260"/>
              <a:gd name="T12" fmla="*/ 119 w 261"/>
              <a:gd name="T13" fmla="*/ 20 h 260"/>
              <a:gd name="T14" fmla="*/ 108 w 261"/>
              <a:gd name="T15" fmla="*/ 123 h 260"/>
              <a:gd name="T16" fmla="*/ 108 w 261"/>
              <a:gd name="T17" fmla="*/ 20 h 260"/>
              <a:gd name="T18" fmla="*/ 0 w 261"/>
              <a:gd name="T19" fmla="*/ 36 h 260"/>
              <a:gd name="T20" fmla="*/ 0 w 261"/>
              <a:gd name="T21" fmla="*/ 123 h 260"/>
              <a:gd name="T22" fmla="*/ 108 w 261"/>
              <a:gd name="T23" fmla="*/ 123 h 260"/>
              <a:gd name="T24" fmla="*/ 108 w 261"/>
              <a:gd name="T25" fmla="*/ 123 h 260"/>
              <a:gd name="T26" fmla="*/ 108 w 261"/>
              <a:gd name="T27" fmla="*/ 123 h 260"/>
              <a:gd name="T28" fmla="*/ 108 w 261"/>
              <a:gd name="T29" fmla="*/ 134 h 260"/>
              <a:gd name="T30" fmla="*/ 0 w 261"/>
              <a:gd name="T31" fmla="*/ 134 h 260"/>
              <a:gd name="T32" fmla="*/ 0 w 261"/>
              <a:gd name="T33" fmla="*/ 224 h 260"/>
              <a:gd name="T34" fmla="*/ 108 w 261"/>
              <a:gd name="T35" fmla="*/ 240 h 260"/>
              <a:gd name="T36" fmla="*/ 108 w 261"/>
              <a:gd name="T37" fmla="*/ 134 h 260"/>
              <a:gd name="T38" fmla="*/ 108 w 261"/>
              <a:gd name="T39" fmla="*/ 134 h 260"/>
              <a:gd name="T40" fmla="*/ 108 w 261"/>
              <a:gd name="T41" fmla="*/ 134 h 260"/>
              <a:gd name="T42" fmla="*/ 119 w 261"/>
              <a:gd name="T43" fmla="*/ 134 h 260"/>
              <a:gd name="T44" fmla="*/ 119 w 261"/>
              <a:gd name="T45" fmla="*/ 240 h 260"/>
              <a:gd name="T46" fmla="*/ 261 w 261"/>
              <a:gd name="T47" fmla="*/ 260 h 260"/>
              <a:gd name="T48" fmla="*/ 261 w 261"/>
              <a:gd name="T49" fmla="*/ 134 h 260"/>
              <a:gd name="T50" fmla="*/ 119 w 261"/>
              <a:gd name="T51" fmla="*/ 134 h 260"/>
              <a:gd name="T52" fmla="*/ 119 w 261"/>
              <a:gd name="T53" fmla="*/ 134 h 260"/>
              <a:gd name="T54" fmla="*/ 119 w 261"/>
              <a:gd name="T55" fmla="*/ 134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61" h="260">
                <a:moveTo>
                  <a:pt x="119" y="20"/>
                </a:moveTo>
                <a:lnTo>
                  <a:pt x="261" y="0"/>
                </a:lnTo>
                <a:lnTo>
                  <a:pt x="261" y="123"/>
                </a:lnTo>
                <a:lnTo>
                  <a:pt x="119" y="123"/>
                </a:lnTo>
                <a:lnTo>
                  <a:pt x="119" y="20"/>
                </a:lnTo>
                <a:lnTo>
                  <a:pt x="119" y="20"/>
                </a:lnTo>
                <a:lnTo>
                  <a:pt x="119" y="20"/>
                </a:lnTo>
                <a:close/>
                <a:moveTo>
                  <a:pt x="108" y="123"/>
                </a:moveTo>
                <a:lnTo>
                  <a:pt x="108" y="20"/>
                </a:lnTo>
                <a:lnTo>
                  <a:pt x="0" y="36"/>
                </a:lnTo>
                <a:lnTo>
                  <a:pt x="0" y="123"/>
                </a:lnTo>
                <a:lnTo>
                  <a:pt x="108" y="123"/>
                </a:lnTo>
                <a:lnTo>
                  <a:pt x="108" y="123"/>
                </a:lnTo>
                <a:lnTo>
                  <a:pt x="108" y="123"/>
                </a:lnTo>
                <a:close/>
                <a:moveTo>
                  <a:pt x="108" y="134"/>
                </a:moveTo>
                <a:lnTo>
                  <a:pt x="0" y="134"/>
                </a:lnTo>
                <a:lnTo>
                  <a:pt x="0" y="224"/>
                </a:lnTo>
                <a:lnTo>
                  <a:pt x="108" y="240"/>
                </a:lnTo>
                <a:lnTo>
                  <a:pt x="108" y="134"/>
                </a:lnTo>
                <a:lnTo>
                  <a:pt x="108" y="134"/>
                </a:lnTo>
                <a:lnTo>
                  <a:pt x="108" y="134"/>
                </a:lnTo>
                <a:close/>
                <a:moveTo>
                  <a:pt x="119" y="134"/>
                </a:moveTo>
                <a:lnTo>
                  <a:pt x="119" y="240"/>
                </a:lnTo>
                <a:lnTo>
                  <a:pt x="261" y="260"/>
                </a:lnTo>
                <a:lnTo>
                  <a:pt x="261" y="134"/>
                </a:lnTo>
                <a:lnTo>
                  <a:pt x="119" y="134"/>
                </a:lnTo>
                <a:lnTo>
                  <a:pt x="119" y="134"/>
                </a:lnTo>
                <a:lnTo>
                  <a:pt x="119" y="134"/>
                </a:lnTo>
                <a:close/>
              </a:path>
            </a:pathLst>
          </a:custGeom>
          <a:solidFill>
            <a:srgbClr val="525252">
              <a:alpha val="15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326" name="iOS">
            <a:extLst>
              <a:ext uri="{FF2B5EF4-FFF2-40B4-BE49-F238E27FC236}">
                <a16:creationId xmlns:a16="http://schemas.microsoft.com/office/drawing/2014/main" xmlns="" id="{4E06E2C6-5771-47F9-B9C0-3725459F0B94}"/>
              </a:ext>
            </a:extLst>
          </p:cNvPr>
          <p:cNvSpPr>
            <a:spLocks noEditPoints="1"/>
          </p:cNvSpPr>
          <p:nvPr/>
        </p:nvSpPr>
        <p:spPr bwMode="auto">
          <a:xfrm>
            <a:off x="9424410" y="1649192"/>
            <a:ext cx="359322" cy="180190"/>
          </a:xfrm>
          <a:custGeom>
            <a:avLst/>
            <a:gdLst>
              <a:gd name="T0" fmla="*/ 2 w 470"/>
              <a:gd name="T1" fmla="*/ 64 h 234"/>
              <a:gd name="T2" fmla="*/ 41 w 470"/>
              <a:gd name="T3" fmla="*/ 64 h 234"/>
              <a:gd name="T4" fmla="*/ 41 w 470"/>
              <a:gd name="T5" fmla="*/ 230 h 234"/>
              <a:gd name="T6" fmla="*/ 2 w 470"/>
              <a:gd name="T7" fmla="*/ 230 h 234"/>
              <a:gd name="T8" fmla="*/ 2 w 470"/>
              <a:gd name="T9" fmla="*/ 64 h 234"/>
              <a:gd name="T10" fmla="*/ 21 w 470"/>
              <a:gd name="T11" fmla="*/ 0 h 234"/>
              <a:gd name="T12" fmla="*/ 0 w 470"/>
              <a:gd name="T13" fmla="*/ 22 h 234"/>
              <a:gd name="T14" fmla="*/ 21 w 470"/>
              <a:gd name="T15" fmla="*/ 43 h 234"/>
              <a:gd name="T16" fmla="*/ 43 w 470"/>
              <a:gd name="T17" fmla="*/ 22 h 234"/>
              <a:gd name="T18" fmla="*/ 21 w 470"/>
              <a:gd name="T19" fmla="*/ 0 h 234"/>
              <a:gd name="T20" fmla="*/ 405 w 470"/>
              <a:gd name="T21" fmla="*/ 101 h 234"/>
              <a:gd name="T22" fmla="*/ 379 w 470"/>
              <a:gd name="T23" fmla="*/ 95 h 234"/>
              <a:gd name="T24" fmla="*/ 340 w 470"/>
              <a:gd name="T25" fmla="*/ 65 h 234"/>
              <a:gd name="T26" fmla="*/ 383 w 470"/>
              <a:gd name="T27" fmla="*/ 34 h 234"/>
              <a:gd name="T28" fmla="*/ 428 w 470"/>
              <a:gd name="T29" fmla="*/ 67 h 234"/>
              <a:gd name="T30" fmla="*/ 466 w 470"/>
              <a:gd name="T31" fmla="*/ 67 h 234"/>
              <a:gd name="T32" fmla="*/ 383 w 470"/>
              <a:gd name="T33" fmla="*/ 1 h 234"/>
              <a:gd name="T34" fmla="*/ 299 w 470"/>
              <a:gd name="T35" fmla="*/ 68 h 234"/>
              <a:gd name="T36" fmla="*/ 360 w 470"/>
              <a:gd name="T37" fmla="*/ 130 h 234"/>
              <a:gd name="T38" fmla="*/ 390 w 470"/>
              <a:gd name="T39" fmla="*/ 136 h 234"/>
              <a:gd name="T40" fmla="*/ 430 w 470"/>
              <a:gd name="T41" fmla="*/ 169 h 234"/>
              <a:gd name="T42" fmla="*/ 383 w 470"/>
              <a:gd name="T43" fmla="*/ 201 h 234"/>
              <a:gd name="T44" fmla="*/ 333 w 470"/>
              <a:gd name="T45" fmla="*/ 167 h 234"/>
              <a:gd name="T46" fmla="*/ 294 w 470"/>
              <a:gd name="T47" fmla="*/ 167 h 234"/>
              <a:gd name="T48" fmla="*/ 294 w 470"/>
              <a:gd name="T49" fmla="*/ 167 h 234"/>
              <a:gd name="T50" fmla="*/ 381 w 470"/>
              <a:gd name="T51" fmla="*/ 234 h 234"/>
              <a:gd name="T52" fmla="*/ 470 w 470"/>
              <a:gd name="T53" fmla="*/ 164 h 234"/>
              <a:gd name="T54" fmla="*/ 405 w 470"/>
              <a:gd name="T55" fmla="*/ 101 h 234"/>
              <a:gd name="T56" fmla="*/ 277 w 470"/>
              <a:gd name="T57" fmla="*/ 117 h 234"/>
              <a:gd name="T58" fmla="*/ 170 w 470"/>
              <a:gd name="T59" fmla="*/ 234 h 234"/>
              <a:gd name="T60" fmla="*/ 63 w 470"/>
              <a:gd name="T61" fmla="*/ 117 h 234"/>
              <a:gd name="T62" fmla="*/ 170 w 470"/>
              <a:gd name="T63" fmla="*/ 1 h 234"/>
              <a:gd name="T64" fmla="*/ 277 w 470"/>
              <a:gd name="T65" fmla="*/ 117 h 234"/>
              <a:gd name="T66" fmla="*/ 236 w 470"/>
              <a:gd name="T67" fmla="*/ 117 h 234"/>
              <a:gd name="T68" fmla="*/ 170 w 470"/>
              <a:gd name="T69" fmla="*/ 35 h 234"/>
              <a:gd name="T70" fmla="*/ 105 w 470"/>
              <a:gd name="T71" fmla="*/ 117 h 234"/>
              <a:gd name="T72" fmla="*/ 170 w 470"/>
              <a:gd name="T73" fmla="*/ 199 h 234"/>
              <a:gd name="T74" fmla="*/ 236 w 470"/>
              <a:gd name="T75" fmla="*/ 117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70" h="234">
                <a:moveTo>
                  <a:pt x="2" y="64"/>
                </a:moveTo>
                <a:cubicBezTo>
                  <a:pt x="41" y="64"/>
                  <a:pt x="41" y="64"/>
                  <a:pt x="41" y="64"/>
                </a:cubicBezTo>
                <a:cubicBezTo>
                  <a:pt x="41" y="230"/>
                  <a:pt x="41" y="230"/>
                  <a:pt x="41" y="230"/>
                </a:cubicBezTo>
                <a:cubicBezTo>
                  <a:pt x="2" y="230"/>
                  <a:pt x="2" y="230"/>
                  <a:pt x="2" y="230"/>
                </a:cubicBezTo>
                <a:lnTo>
                  <a:pt x="2" y="64"/>
                </a:lnTo>
                <a:close/>
                <a:moveTo>
                  <a:pt x="21" y="0"/>
                </a:moveTo>
                <a:cubicBezTo>
                  <a:pt x="9" y="0"/>
                  <a:pt x="0" y="10"/>
                  <a:pt x="0" y="22"/>
                </a:cubicBezTo>
                <a:cubicBezTo>
                  <a:pt x="0" y="33"/>
                  <a:pt x="9" y="43"/>
                  <a:pt x="21" y="43"/>
                </a:cubicBezTo>
                <a:cubicBezTo>
                  <a:pt x="33" y="43"/>
                  <a:pt x="43" y="33"/>
                  <a:pt x="43" y="22"/>
                </a:cubicBezTo>
                <a:cubicBezTo>
                  <a:pt x="43" y="10"/>
                  <a:pt x="33" y="0"/>
                  <a:pt x="21" y="0"/>
                </a:cubicBezTo>
                <a:close/>
                <a:moveTo>
                  <a:pt x="405" y="101"/>
                </a:moveTo>
                <a:cubicBezTo>
                  <a:pt x="379" y="95"/>
                  <a:pt x="379" y="95"/>
                  <a:pt x="379" y="95"/>
                </a:cubicBezTo>
                <a:cubicBezTo>
                  <a:pt x="351" y="89"/>
                  <a:pt x="340" y="80"/>
                  <a:pt x="340" y="65"/>
                </a:cubicBezTo>
                <a:cubicBezTo>
                  <a:pt x="340" y="46"/>
                  <a:pt x="357" y="34"/>
                  <a:pt x="383" y="34"/>
                </a:cubicBezTo>
                <a:cubicBezTo>
                  <a:pt x="408" y="34"/>
                  <a:pt x="426" y="46"/>
                  <a:pt x="428" y="67"/>
                </a:cubicBezTo>
                <a:cubicBezTo>
                  <a:pt x="466" y="67"/>
                  <a:pt x="466" y="67"/>
                  <a:pt x="466" y="67"/>
                </a:cubicBezTo>
                <a:cubicBezTo>
                  <a:pt x="465" y="28"/>
                  <a:pt x="433" y="1"/>
                  <a:pt x="383" y="1"/>
                </a:cubicBezTo>
                <a:cubicBezTo>
                  <a:pt x="334" y="1"/>
                  <a:pt x="299" y="28"/>
                  <a:pt x="299" y="68"/>
                </a:cubicBezTo>
                <a:cubicBezTo>
                  <a:pt x="299" y="100"/>
                  <a:pt x="319" y="120"/>
                  <a:pt x="360" y="130"/>
                </a:cubicBezTo>
                <a:cubicBezTo>
                  <a:pt x="390" y="136"/>
                  <a:pt x="390" y="136"/>
                  <a:pt x="390" y="136"/>
                </a:cubicBezTo>
                <a:cubicBezTo>
                  <a:pt x="418" y="143"/>
                  <a:pt x="430" y="153"/>
                  <a:pt x="430" y="169"/>
                </a:cubicBezTo>
                <a:cubicBezTo>
                  <a:pt x="430" y="188"/>
                  <a:pt x="411" y="201"/>
                  <a:pt x="383" y="201"/>
                </a:cubicBezTo>
                <a:cubicBezTo>
                  <a:pt x="356" y="201"/>
                  <a:pt x="335" y="187"/>
                  <a:pt x="333" y="167"/>
                </a:cubicBezTo>
                <a:cubicBezTo>
                  <a:pt x="294" y="167"/>
                  <a:pt x="294" y="167"/>
                  <a:pt x="294" y="167"/>
                </a:cubicBezTo>
                <a:cubicBezTo>
                  <a:pt x="294" y="167"/>
                  <a:pt x="294" y="167"/>
                  <a:pt x="294" y="167"/>
                </a:cubicBezTo>
                <a:cubicBezTo>
                  <a:pt x="295" y="208"/>
                  <a:pt x="329" y="234"/>
                  <a:pt x="381" y="234"/>
                </a:cubicBezTo>
                <a:cubicBezTo>
                  <a:pt x="436" y="234"/>
                  <a:pt x="470" y="207"/>
                  <a:pt x="470" y="164"/>
                </a:cubicBezTo>
                <a:cubicBezTo>
                  <a:pt x="470" y="130"/>
                  <a:pt x="451" y="112"/>
                  <a:pt x="405" y="101"/>
                </a:cubicBezTo>
                <a:close/>
                <a:moveTo>
                  <a:pt x="277" y="117"/>
                </a:moveTo>
                <a:cubicBezTo>
                  <a:pt x="277" y="189"/>
                  <a:pt x="236" y="234"/>
                  <a:pt x="170" y="234"/>
                </a:cubicBezTo>
                <a:cubicBezTo>
                  <a:pt x="105" y="234"/>
                  <a:pt x="63" y="189"/>
                  <a:pt x="63" y="117"/>
                </a:cubicBezTo>
                <a:cubicBezTo>
                  <a:pt x="63" y="46"/>
                  <a:pt x="105" y="1"/>
                  <a:pt x="170" y="1"/>
                </a:cubicBezTo>
                <a:cubicBezTo>
                  <a:pt x="236" y="1"/>
                  <a:pt x="277" y="46"/>
                  <a:pt x="277" y="117"/>
                </a:cubicBezTo>
                <a:close/>
                <a:moveTo>
                  <a:pt x="236" y="117"/>
                </a:moveTo>
                <a:cubicBezTo>
                  <a:pt x="236" y="67"/>
                  <a:pt x="210" y="35"/>
                  <a:pt x="170" y="35"/>
                </a:cubicBezTo>
                <a:cubicBezTo>
                  <a:pt x="130" y="35"/>
                  <a:pt x="105" y="67"/>
                  <a:pt x="105" y="117"/>
                </a:cubicBezTo>
                <a:cubicBezTo>
                  <a:pt x="105" y="167"/>
                  <a:pt x="130" y="199"/>
                  <a:pt x="170" y="199"/>
                </a:cubicBezTo>
                <a:cubicBezTo>
                  <a:pt x="210" y="199"/>
                  <a:pt x="236" y="167"/>
                  <a:pt x="236" y="117"/>
                </a:cubicBezTo>
                <a:close/>
              </a:path>
            </a:pathLst>
          </a:custGeom>
          <a:solidFill>
            <a:srgbClr val="525252">
              <a:alpha val="15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327" name="TextBox 326">
            <a:extLst>
              <a:ext uri="{FF2B5EF4-FFF2-40B4-BE49-F238E27FC236}">
                <a16:creationId xmlns:a16="http://schemas.microsoft.com/office/drawing/2014/main" xmlns="" id="{DB6C644E-1B47-48C2-866A-66F89369DC9D}"/>
              </a:ext>
            </a:extLst>
          </p:cNvPr>
          <p:cNvSpPr txBox="1"/>
          <p:nvPr/>
        </p:nvSpPr>
        <p:spPr>
          <a:xfrm>
            <a:off x="7897796" y="3410694"/>
            <a:ext cx="2285032" cy="183127"/>
          </a:xfrm>
          <a:prstGeom prst="rect">
            <a:avLst/>
          </a:prstGeom>
          <a:noFill/>
        </p:spPr>
        <p:txBody>
          <a:bodyPr wrap="square" lIns="0" tIns="0" rIns="0" bIns="0" rtlCol="0">
            <a:spAutoFit/>
          </a:bodyPr>
          <a:lstStyle/>
          <a:p>
            <a:pPr algn="ctr" defTabSz="430252">
              <a:lnSpc>
                <a:spcPts val="1300"/>
              </a:lnSpc>
              <a:defRPr/>
            </a:pPr>
            <a:r>
              <a:rPr lang="en-US" sz="2000" kern="0" spc="-24" dirty="0">
                <a:noFill/>
                <a:latin typeface="Segoe UI Semibold"/>
                <a:cs typeface="Segoe UI Semilight" panose="020B0402040204020203" pitchFamily="34" charset="0"/>
              </a:rPr>
              <a:t>Microsoft Edge</a:t>
            </a:r>
          </a:p>
        </p:txBody>
      </p:sp>
      <p:sp>
        <p:nvSpPr>
          <p:cNvPr id="328" name="TextBox 327">
            <a:extLst>
              <a:ext uri="{FF2B5EF4-FFF2-40B4-BE49-F238E27FC236}">
                <a16:creationId xmlns:a16="http://schemas.microsoft.com/office/drawing/2014/main" xmlns="" id="{271F7F56-E800-40CD-9451-96903FC5790C}"/>
              </a:ext>
            </a:extLst>
          </p:cNvPr>
          <p:cNvSpPr txBox="1"/>
          <p:nvPr/>
        </p:nvSpPr>
        <p:spPr>
          <a:xfrm>
            <a:off x="7863670" y="4015274"/>
            <a:ext cx="2285032" cy="183127"/>
          </a:xfrm>
          <a:prstGeom prst="rect">
            <a:avLst/>
          </a:prstGeom>
          <a:noFill/>
        </p:spPr>
        <p:txBody>
          <a:bodyPr wrap="square" lIns="0" tIns="0" rIns="0" bIns="0" rtlCol="0">
            <a:spAutoFit/>
          </a:bodyPr>
          <a:lstStyle/>
          <a:p>
            <a:pPr algn="ctr" defTabSz="430252">
              <a:lnSpc>
                <a:spcPts val="1300"/>
              </a:lnSpc>
              <a:defRPr/>
            </a:pPr>
            <a:r>
              <a:rPr lang="en-US" sz="2000" kern="0" spc="-24" dirty="0">
                <a:noFill/>
                <a:latin typeface="Segoe UI Semibold"/>
                <a:cs typeface="Segoe UI Semilight" panose="020B0402040204020203" pitchFamily="34" charset="0"/>
              </a:rPr>
              <a:t>Microsoft Windows</a:t>
            </a:r>
          </a:p>
        </p:txBody>
      </p:sp>
    </p:spTree>
    <p:extLst>
      <p:ext uri="{BB962C8B-B14F-4D97-AF65-F5344CB8AC3E}">
        <p14:creationId xmlns:p14="http://schemas.microsoft.com/office/powerpoint/2010/main" val="2722998999"/>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iPod, electronics&#10;&#10;Description automatically generated">
            <a:extLst>
              <a:ext uri="{FF2B5EF4-FFF2-40B4-BE49-F238E27FC236}">
                <a16:creationId xmlns:a16="http://schemas.microsoft.com/office/drawing/2014/main" xmlns="" id="{A0EB50E9-FB84-49B8-A917-3995ACF10291}"/>
              </a:ext>
            </a:extLst>
          </p:cNvPr>
          <p:cNvPicPr>
            <a:picLocks noChangeAspect="1"/>
          </p:cNvPicPr>
          <p:nvPr/>
        </p:nvPicPr>
        <p:blipFill rotWithShape="1">
          <a:blip r:embed="rId3"/>
          <a:srcRect l="27342" r="19229"/>
          <a:stretch/>
        </p:blipFill>
        <p:spPr>
          <a:xfrm>
            <a:off x="5951538" y="292100"/>
            <a:ext cx="5946775" cy="6272213"/>
          </a:xfrm>
          <a:prstGeom prst="rect">
            <a:avLst/>
          </a:prstGeom>
          <a:blipFill>
            <a:blip r:embed="rId4"/>
            <a:stretch>
              <a:fillRect/>
            </a:stretch>
          </a:blipFill>
          <a:effectLst>
            <a:outerShdw blurRad="254000" dist="50800" dir="2700000" algn="tl" rotWithShape="0">
              <a:prstClr val="black">
                <a:alpha val="35000"/>
              </a:prstClr>
            </a:outerShdw>
          </a:effectLst>
        </p:spPr>
      </p:pic>
      <p:sp>
        <p:nvSpPr>
          <p:cNvPr id="67" name="TextBox 66">
            <a:extLst>
              <a:ext uri="{FF2B5EF4-FFF2-40B4-BE49-F238E27FC236}">
                <a16:creationId xmlns:a16="http://schemas.microsoft.com/office/drawing/2014/main" xmlns="" id="{1913F0E4-F6E6-4C85-8CDA-05D176C9398D}"/>
              </a:ext>
            </a:extLst>
          </p:cNvPr>
          <p:cNvSpPr txBox="1"/>
          <p:nvPr/>
        </p:nvSpPr>
        <p:spPr>
          <a:xfrm>
            <a:off x="1387061" y="751759"/>
            <a:ext cx="673229" cy="333425"/>
          </a:xfrm>
          <a:prstGeom prst="rect">
            <a:avLst/>
          </a:prstGeom>
          <a:noFill/>
        </p:spPr>
        <p:txBody>
          <a:bodyPr wrap="square" lIns="0" tIns="0" rIns="0" bIns="0" rtlCol="0">
            <a:spAutoFit/>
          </a:bodyPr>
          <a:lstStyle/>
          <a:p>
            <a:pPr algn="ctr" defTabSz="430252">
              <a:lnSpc>
                <a:spcPts val="1300"/>
              </a:lnSpc>
              <a:defRPr/>
            </a:pPr>
            <a:r>
              <a:rPr lang="en-US" sz="1100" kern="0" spc="-24" dirty="0">
                <a:solidFill>
                  <a:schemeClr val="tx1">
                    <a:alpha val="10000"/>
                  </a:schemeClr>
                </a:solidFill>
                <a:latin typeface="Segoe UI Semibold"/>
                <a:cs typeface="Segoe UI Semilight" panose="020B0402040204020203" pitchFamily="34" charset="0"/>
              </a:rPr>
              <a:t>Microsoft Graph</a:t>
            </a:r>
          </a:p>
        </p:txBody>
      </p:sp>
      <p:sp>
        <p:nvSpPr>
          <p:cNvPr id="68" name="TextBox 67">
            <a:extLst>
              <a:ext uri="{FF2B5EF4-FFF2-40B4-BE49-F238E27FC236}">
                <a16:creationId xmlns:a16="http://schemas.microsoft.com/office/drawing/2014/main" xmlns="" id="{CF620321-065C-40C0-AB28-6F435EBD4547}"/>
              </a:ext>
            </a:extLst>
          </p:cNvPr>
          <p:cNvSpPr txBox="1"/>
          <p:nvPr/>
        </p:nvSpPr>
        <p:spPr>
          <a:xfrm>
            <a:off x="561109" y="751759"/>
            <a:ext cx="673229" cy="333425"/>
          </a:xfrm>
          <a:prstGeom prst="rect">
            <a:avLst/>
          </a:prstGeom>
          <a:noFill/>
        </p:spPr>
        <p:txBody>
          <a:bodyPr wrap="square" lIns="0" tIns="0" rIns="0" bIns="0" rtlCol="0">
            <a:spAutoFit/>
          </a:bodyPr>
          <a:lstStyle/>
          <a:p>
            <a:pPr algn="ctr" defTabSz="430252">
              <a:lnSpc>
                <a:spcPts val="1300"/>
              </a:lnSpc>
              <a:defRPr/>
            </a:pPr>
            <a:r>
              <a:rPr lang="en-US" sz="1200" kern="0" spc="-24">
                <a:latin typeface="Segoe UI Semibold"/>
                <a:cs typeface="Segoe UI Semilight" panose="020B0402040204020203" pitchFamily="34" charset="0"/>
              </a:rPr>
              <a:t>Microsoft Identity</a:t>
            </a:r>
          </a:p>
        </p:txBody>
      </p:sp>
      <p:sp>
        <p:nvSpPr>
          <p:cNvPr id="69" name="TextBox 68">
            <a:extLst>
              <a:ext uri="{FF2B5EF4-FFF2-40B4-BE49-F238E27FC236}">
                <a16:creationId xmlns:a16="http://schemas.microsoft.com/office/drawing/2014/main" xmlns="" id="{933E8F04-0ADF-4AF9-9BA0-12487E6EB621}"/>
              </a:ext>
            </a:extLst>
          </p:cNvPr>
          <p:cNvSpPr txBox="1"/>
          <p:nvPr/>
        </p:nvSpPr>
        <p:spPr>
          <a:xfrm>
            <a:off x="3040257" y="751759"/>
            <a:ext cx="673229" cy="333425"/>
          </a:xfrm>
          <a:prstGeom prst="rect">
            <a:avLst/>
          </a:prstGeom>
          <a:noFill/>
        </p:spPr>
        <p:txBody>
          <a:bodyPr wrap="square" lIns="0" tIns="0" rIns="0" bIns="0" rtlCol="0">
            <a:spAutoFit/>
          </a:bodyPr>
          <a:lstStyle/>
          <a:p>
            <a:pPr algn="ctr" defTabSz="430252">
              <a:lnSpc>
                <a:spcPts val="1300"/>
              </a:lnSpc>
              <a:defRPr/>
            </a:pPr>
            <a:r>
              <a:rPr lang="en-US" sz="1100" kern="0" spc="-24" dirty="0">
                <a:solidFill>
                  <a:schemeClr val="tx1">
                    <a:alpha val="10000"/>
                  </a:schemeClr>
                </a:solidFill>
                <a:latin typeface="Segoe UI Semibold"/>
                <a:cs typeface="Segoe UI Semilight" panose="020B0402040204020203" pitchFamily="34" charset="0"/>
              </a:rPr>
              <a:t>Microsoft Edge</a:t>
            </a:r>
          </a:p>
        </p:txBody>
      </p:sp>
      <p:sp>
        <p:nvSpPr>
          <p:cNvPr id="71" name="TextBox 70">
            <a:extLst>
              <a:ext uri="{FF2B5EF4-FFF2-40B4-BE49-F238E27FC236}">
                <a16:creationId xmlns:a16="http://schemas.microsoft.com/office/drawing/2014/main" xmlns="" id="{3A19D818-3B51-41AE-8684-D3D3F8A05D92}"/>
              </a:ext>
            </a:extLst>
          </p:cNvPr>
          <p:cNvSpPr txBox="1"/>
          <p:nvPr/>
        </p:nvSpPr>
        <p:spPr>
          <a:xfrm>
            <a:off x="3866475" y="751759"/>
            <a:ext cx="673229" cy="333425"/>
          </a:xfrm>
          <a:prstGeom prst="rect">
            <a:avLst/>
          </a:prstGeom>
          <a:noFill/>
        </p:spPr>
        <p:txBody>
          <a:bodyPr wrap="square" lIns="0" tIns="0" rIns="0" bIns="0" rtlCol="0">
            <a:spAutoFit/>
          </a:bodyPr>
          <a:lstStyle/>
          <a:p>
            <a:pPr algn="ctr" defTabSz="430252">
              <a:lnSpc>
                <a:spcPts val="1300"/>
              </a:lnSpc>
              <a:defRPr/>
            </a:pPr>
            <a:r>
              <a:rPr lang="en-US" sz="1100" kern="0" spc="-24" dirty="0">
                <a:solidFill>
                  <a:schemeClr val="tx1">
                    <a:alpha val="10000"/>
                  </a:schemeClr>
                </a:solidFill>
                <a:latin typeface="Segoe UI Semibold"/>
                <a:cs typeface="Segoe UI Semilight" panose="020B0402040204020203" pitchFamily="34" charset="0"/>
              </a:rPr>
              <a:t>Microsoft Teams</a:t>
            </a:r>
          </a:p>
        </p:txBody>
      </p:sp>
      <p:sp>
        <p:nvSpPr>
          <p:cNvPr id="75" name="TextBox 74">
            <a:extLst>
              <a:ext uri="{FF2B5EF4-FFF2-40B4-BE49-F238E27FC236}">
                <a16:creationId xmlns:a16="http://schemas.microsoft.com/office/drawing/2014/main" xmlns="" id="{CEF24507-749E-4FF1-8B01-3413028606F6}"/>
              </a:ext>
            </a:extLst>
          </p:cNvPr>
          <p:cNvSpPr txBox="1"/>
          <p:nvPr/>
        </p:nvSpPr>
        <p:spPr>
          <a:xfrm>
            <a:off x="584200" y="1866637"/>
            <a:ext cx="3955504" cy="553998"/>
          </a:xfrm>
          <a:prstGeom prst="rect">
            <a:avLst/>
          </a:prstGeom>
          <a:noFill/>
        </p:spPr>
        <p:txBody>
          <a:bodyPr wrap="square" lIns="0" tIns="0" rIns="0" bIns="0" rtlCol="0">
            <a:spAutoFit/>
          </a:bodyPr>
          <a:lstStyle/>
          <a:p>
            <a:r>
              <a:rPr lang="en-US" sz="3600" b="1" dirty="0"/>
              <a:t>Microsoft Identity</a:t>
            </a:r>
          </a:p>
        </p:txBody>
      </p:sp>
      <p:sp>
        <p:nvSpPr>
          <p:cNvPr id="76" name="TextBox 75">
            <a:extLst>
              <a:ext uri="{FF2B5EF4-FFF2-40B4-BE49-F238E27FC236}">
                <a16:creationId xmlns:a16="http://schemas.microsoft.com/office/drawing/2014/main" xmlns="" id="{5A5E71B9-6E3E-49C2-AE3D-44CED8E61986}"/>
              </a:ext>
            </a:extLst>
          </p:cNvPr>
          <p:cNvSpPr txBox="1"/>
          <p:nvPr/>
        </p:nvSpPr>
        <p:spPr>
          <a:xfrm>
            <a:off x="584200" y="3157895"/>
            <a:ext cx="4397935" cy="307777"/>
          </a:xfrm>
          <a:prstGeom prst="rect">
            <a:avLst/>
          </a:prstGeom>
          <a:noFill/>
        </p:spPr>
        <p:txBody>
          <a:bodyPr wrap="none" lIns="0" tIns="0" rIns="0" bIns="0" rtlCol="0">
            <a:spAutoFit/>
          </a:bodyPr>
          <a:lstStyle/>
          <a:p>
            <a:r>
              <a:rPr lang="en-US" sz="2000">
                <a:gradFill>
                  <a:gsLst>
                    <a:gs pos="2917">
                      <a:schemeClr val="tx1"/>
                    </a:gs>
                    <a:gs pos="30000">
                      <a:schemeClr val="tx1"/>
                    </a:gs>
                  </a:gsLst>
                  <a:lin ang="5400000" scaled="0"/>
                </a:gradFill>
                <a:cs typeface="Segoe UI Semibold" panose="020B0702040204020203" pitchFamily="34" charset="0"/>
              </a:rPr>
              <a:t>Anchor for cross-platform experiences </a:t>
            </a:r>
          </a:p>
        </p:txBody>
      </p:sp>
      <p:sp>
        <p:nvSpPr>
          <p:cNvPr id="77" name="TextBox 76">
            <a:extLst>
              <a:ext uri="{FF2B5EF4-FFF2-40B4-BE49-F238E27FC236}">
                <a16:creationId xmlns:a16="http://schemas.microsoft.com/office/drawing/2014/main" xmlns="" id="{463838E8-1D25-41D0-A83D-15C92FE94D8B}"/>
              </a:ext>
            </a:extLst>
          </p:cNvPr>
          <p:cNvSpPr txBox="1"/>
          <p:nvPr/>
        </p:nvSpPr>
        <p:spPr>
          <a:xfrm>
            <a:off x="584200" y="3694504"/>
            <a:ext cx="4032001" cy="615553"/>
          </a:xfrm>
          <a:prstGeom prst="rect">
            <a:avLst/>
          </a:prstGeom>
          <a:noFill/>
        </p:spPr>
        <p:txBody>
          <a:bodyPr wrap="square" lIns="0" tIns="0" rIns="0" bIns="0" rtlCol="0">
            <a:spAutoFit/>
          </a:bodyPr>
          <a:lstStyle/>
          <a:p>
            <a:r>
              <a:rPr lang="en-US" sz="2000">
                <a:gradFill>
                  <a:gsLst>
                    <a:gs pos="2917">
                      <a:schemeClr val="tx1"/>
                    </a:gs>
                    <a:gs pos="30000">
                      <a:schemeClr val="tx1"/>
                    </a:gs>
                  </a:gsLst>
                  <a:lin ang="5400000" scaled="0"/>
                </a:gradFill>
                <a:cs typeface="Segoe UI Semibold" panose="020B0702040204020203" pitchFamily="34" charset="0"/>
              </a:rPr>
              <a:t>Over 1 billion users a month across work, school, and personal </a:t>
            </a:r>
          </a:p>
        </p:txBody>
      </p:sp>
      <p:sp>
        <p:nvSpPr>
          <p:cNvPr id="78" name="TextBox 77">
            <a:extLst>
              <a:ext uri="{FF2B5EF4-FFF2-40B4-BE49-F238E27FC236}">
                <a16:creationId xmlns:a16="http://schemas.microsoft.com/office/drawing/2014/main" xmlns="" id="{9C9F86CA-C02D-4355-88FD-ECC1861DC242}"/>
              </a:ext>
            </a:extLst>
          </p:cNvPr>
          <p:cNvSpPr txBox="1"/>
          <p:nvPr/>
        </p:nvSpPr>
        <p:spPr>
          <a:xfrm>
            <a:off x="584200" y="4538889"/>
            <a:ext cx="4206875" cy="615553"/>
          </a:xfrm>
          <a:prstGeom prst="rect">
            <a:avLst/>
          </a:prstGeom>
          <a:noFill/>
        </p:spPr>
        <p:txBody>
          <a:bodyPr wrap="square" lIns="0" tIns="0" rIns="0" bIns="0" rtlCol="0">
            <a:spAutoFit/>
          </a:bodyPr>
          <a:lstStyle/>
          <a:p>
            <a:r>
              <a:rPr lang="en-US" sz="2000">
                <a:gradFill>
                  <a:gsLst>
                    <a:gs pos="2917">
                      <a:schemeClr val="tx1"/>
                    </a:gs>
                    <a:gs pos="30000">
                      <a:schemeClr val="tx1"/>
                    </a:gs>
                  </a:gsLst>
                  <a:lin ang="5400000" scaled="0"/>
                </a:gradFill>
                <a:cs typeface="Segoe UI Semibold" panose="020B0702040204020203" pitchFamily="34" charset="0"/>
              </a:rPr>
              <a:t>Seamless authentication experiences for 1st and 3rd party </a:t>
            </a:r>
          </a:p>
        </p:txBody>
      </p:sp>
      <p:cxnSp>
        <p:nvCxnSpPr>
          <p:cNvPr id="79" name="Straight Connector 78">
            <a:extLst>
              <a:ext uri="{FF2B5EF4-FFF2-40B4-BE49-F238E27FC236}">
                <a16:creationId xmlns:a16="http://schemas.microsoft.com/office/drawing/2014/main" xmlns="" id="{C5B75C45-FB83-4F00-9321-23B81C0DDE87}"/>
              </a:ext>
            </a:extLst>
          </p:cNvPr>
          <p:cNvCxnSpPr/>
          <p:nvPr/>
        </p:nvCxnSpPr>
        <p:spPr>
          <a:xfrm>
            <a:off x="584200" y="2762054"/>
            <a:ext cx="822960" cy="0"/>
          </a:xfrm>
          <a:prstGeom prst="line">
            <a:avLst/>
          </a:prstGeom>
          <a:ln w="19050">
            <a:solidFill>
              <a:schemeClr val="bg2">
                <a:lumMod val="75000"/>
                <a:alpha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xmlns="" id="{80B7CE0B-40E6-4AF1-8559-6C22C337A8BD}"/>
              </a:ext>
            </a:extLst>
          </p:cNvPr>
          <p:cNvSpPr txBox="1"/>
          <p:nvPr/>
        </p:nvSpPr>
        <p:spPr>
          <a:xfrm>
            <a:off x="584200" y="5383274"/>
            <a:ext cx="2828925" cy="615553"/>
          </a:xfrm>
          <a:prstGeom prst="rect">
            <a:avLst/>
          </a:prstGeom>
          <a:noFill/>
        </p:spPr>
        <p:txBody>
          <a:bodyPr wrap="square" lIns="0" tIns="0" rIns="0" bIns="0" rtlCol="0">
            <a:spAutoFit/>
          </a:bodyPr>
          <a:lstStyle/>
          <a:p>
            <a:r>
              <a:rPr lang="en-US" sz="2000">
                <a:gradFill>
                  <a:gsLst>
                    <a:gs pos="2917">
                      <a:schemeClr val="tx1"/>
                    </a:gs>
                    <a:gs pos="30000">
                      <a:schemeClr val="tx1"/>
                    </a:gs>
                  </a:gsLst>
                  <a:lin ang="5400000" scaled="0"/>
                </a:gradFill>
                <a:cs typeface="Segoe UI Semibold" panose="020B0702040204020203" pitchFamily="34" charset="0"/>
              </a:rPr>
              <a:t>Enterprise grade security and management </a:t>
            </a:r>
          </a:p>
        </p:txBody>
      </p:sp>
      <p:sp>
        <p:nvSpPr>
          <p:cNvPr id="31" name="TextBox 30">
            <a:extLst>
              <a:ext uri="{FF2B5EF4-FFF2-40B4-BE49-F238E27FC236}">
                <a16:creationId xmlns:a16="http://schemas.microsoft.com/office/drawing/2014/main" xmlns="" id="{2A415C93-2137-4434-9A38-4F20B1DA9FE0}"/>
              </a:ext>
            </a:extLst>
          </p:cNvPr>
          <p:cNvSpPr txBox="1"/>
          <p:nvPr/>
        </p:nvSpPr>
        <p:spPr>
          <a:xfrm>
            <a:off x="4702706" y="751759"/>
            <a:ext cx="673229" cy="500137"/>
          </a:xfrm>
          <a:prstGeom prst="rect">
            <a:avLst/>
          </a:prstGeom>
          <a:noFill/>
        </p:spPr>
        <p:txBody>
          <a:bodyPr wrap="square" lIns="0" tIns="0" rIns="0" bIns="0" rtlCol="0">
            <a:spAutoFit/>
          </a:bodyPr>
          <a:lstStyle>
            <a:defPPr>
              <a:defRPr lang="en-US"/>
            </a:defPPr>
            <a:lvl1pPr algn="ctr" defTabSz="430252">
              <a:lnSpc>
                <a:spcPts val="1300"/>
              </a:lnSpc>
              <a:defRPr sz="1100" kern="0" spc="-24">
                <a:solidFill>
                  <a:schemeClr val="tx1">
                    <a:alpha val="25000"/>
                  </a:schemeClr>
                </a:solidFill>
                <a:latin typeface="Segoe UI Semibold"/>
                <a:cs typeface="Segoe UI Semilight" panose="020B0402040204020203" pitchFamily="34" charset="0"/>
              </a:defRPr>
            </a:lvl1pPr>
          </a:lstStyle>
          <a:p>
            <a:r>
              <a:rPr lang="en-US" dirty="0">
                <a:solidFill>
                  <a:schemeClr val="tx1">
                    <a:alpha val="10000"/>
                  </a:schemeClr>
                </a:solidFill>
              </a:rPr>
              <a:t>Microsoft Office &amp; SharePoint</a:t>
            </a:r>
          </a:p>
        </p:txBody>
      </p:sp>
      <p:grpSp>
        <p:nvGrpSpPr>
          <p:cNvPr id="4" name="Group 3">
            <a:extLst>
              <a:ext uri="{FF2B5EF4-FFF2-40B4-BE49-F238E27FC236}">
                <a16:creationId xmlns:a16="http://schemas.microsoft.com/office/drawing/2014/main" xmlns="" id="{C63E06D6-54F6-4FF3-82FE-4743B8A75D58}"/>
              </a:ext>
            </a:extLst>
          </p:cNvPr>
          <p:cNvGrpSpPr/>
          <p:nvPr/>
        </p:nvGrpSpPr>
        <p:grpSpPr>
          <a:xfrm>
            <a:off x="1410153" y="585788"/>
            <a:ext cx="630127" cy="82296"/>
            <a:chOff x="1787641" y="-189373"/>
            <a:chExt cx="4555893" cy="582175"/>
          </a:xfrm>
          <a:effectLst>
            <a:outerShdw blurRad="76200" dir="18900000" sy="23000" kx="-1200000" algn="bl" rotWithShape="0">
              <a:prstClr val="black">
                <a:alpha val="75000"/>
              </a:prstClr>
            </a:outerShdw>
          </a:effectLst>
        </p:grpSpPr>
        <p:sp>
          <p:nvSpPr>
            <p:cNvPr id="70" name="Rectangle 69">
              <a:extLst>
                <a:ext uri="{FF2B5EF4-FFF2-40B4-BE49-F238E27FC236}">
                  <a16:creationId xmlns:a16="http://schemas.microsoft.com/office/drawing/2014/main" xmlns="" id="{154FEF61-0EB9-4BCA-8C1E-DC0B26EDD7F9}"/>
                </a:ext>
              </a:extLst>
            </p:cNvPr>
            <p:cNvSpPr/>
            <p:nvPr/>
          </p:nvSpPr>
          <p:spPr bwMode="auto">
            <a:xfrm>
              <a:off x="1787641" y="-189373"/>
              <a:ext cx="4555893" cy="582175"/>
            </a:xfrm>
            <a:prstGeom prst="rect">
              <a:avLst/>
            </a:prstGeom>
            <a:solidFill>
              <a:schemeClr val="bg1">
                <a:alpha val="25000"/>
              </a:schemeClr>
            </a:solidFill>
            <a:ln>
              <a:noFill/>
              <a:headEnd type="none" w="med" len="med"/>
              <a:tailEnd type="none" w="med" len="med"/>
            </a:ln>
            <a:effectLst>
              <a:outerShdw blurRad="1143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gradFill>
                  <a:gsLst>
                    <a:gs pos="0">
                      <a:srgbClr val="FFFFFF"/>
                    </a:gs>
                    <a:gs pos="100000">
                      <a:srgbClr val="FFFFFF"/>
                    </a:gs>
                  </a:gsLst>
                  <a:lin ang="5400000" scaled="0"/>
                </a:gradFill>
                <a:cs typeface="Segoe UI" pitchFamily="34" charset="0"/>
              </a:endParaRPr>
            </a:p>
          </p:txBody>
        </p:sp>
        <p:sp>
          <p:nvSpPr>
            <p:cNvPr id="72" name="Rectangle 71">
              <a:extLst>
                <a:ext uri="{FF2B5EF4-FFF2-40B4-BE49-F238E27FC236}">
                  <a16:creationId xmlns:a16="http://schemas.microsoft.com/office/drawing/2014/main" xmlns="" id="{D713D94B-534E-410F-B9DF-3B96661DB2FB}"/>
                </a:ext>
              </a:extLst>
            </p:cNvPr>
            <p:cNvSpPr/>
            <p:nvPr/>
          </p:nvSpPr>
          <p:spPr bwMode="auto">
            <a:xfrm>
              <a:off x="1793490" y="-189373"/>
              <a:ext cx="4550044" cy="582175"/>
            </a:xfrm>
            <a:prstGeom prst="rect">
              <a:avLst/>
            </a:prstGeom>
            <a:solidFill>
              <a:schemeClr val="accent3">
                <a:alpha val="25000"/>
              </a:schemeClr>
            </a:solidFill>
            <a:ln>
              <a:noFill/>
              <a:headEnd type="none" w="med" len="med"/>
              <a:tailEnd type="none" w="med" len="med"/>
            </a:ln>
            <a:effectLst>
              <a:outerShdw blurRad="1143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2000">
                  <a:noFill/>
                  <a:cs typeface="Segoe UI" pitchFamily="34" charset="0"/>
                </a:rPr>
                <a:t>2</a:t>
              </a:r>
            </a:p>
          </p:txBody>
        </p:sp>
      </p:grpSp>
      <p:grpSp>
        <p:nvGrpSpPr>
          <p:cNvPr id="73" name="MS Identity">
            <a:extLst>
              <a:ext uri="{FF2B5EF4-FFF2-40B4-BE49-F238E27FC236}">
                <a16:creationId xmlns:a16="http://schemas.microsoft.com/office/drawing/2014/main" xmlns="" id="{22350635-A961-4E73-B341-3B9A686E98D4}"/>
              </a:ext>
            </a:extLst>
          </p:cNvPr>
          <p:cNvGrpSpPr/>
          <p:nvPr/>
        </p:nvGrpSpPr>
        <p:grpSpPr>
          <a:xfrm>
            <a:off x="575204" y="481012"/>
            <a:ext cx="669267" cy="187072"/>
            <a:chOff x="6735847" y="5386727"/>
            <a:chExt cx="4555893" cy="585216"/>
          </a:xfrm>
          <a:effectLst>
            <a:outerShdw blurRad="76200" dir="18900000" sy="23000" kx="-1200000" algn="bl" rotWithShape="0">
              <a:prstClr val="black">
                <a:alpha val="75000"/>
              </a:prstClr>
            </a:outerShdw>
          </a:effectLst>
        </p:grpSpPr>
        <p:sp>
          <p:nvSpPr>
            <p:cNvPr id="74" name="Rectangle 73">
              <a:extLst>
                <a:ext uri="{FF2B5EF4-FFF2-40B4-BE49-F238E27FC236}">
                  <a16:creationId xmlns:a16="http://schemas.microsoft.com/office/drawing/2014/main" xmlns="" id="{038AFF69-8BBF-4047-BC0B-53DF6E36306A}"/>
                </a:ext>
              </a:extLst>
            </p:cNvPr>
            <p:cNvSpPr/>
            <p:nvPr/>
          </p:nvSpPr>
          <p:spPr bwMode="auto">
            <a:xfrm>
              <a:off x="6735847" y="5386727"/>
              <a:ext cx="4555893" cy="582175"/>
            </a:xfrm>
            <a:prstGeom prst="rect">
              <a:avLst/>
            </a:prstGeom>
            <a:solidFill>
              <a:schemeClr val="bg1">
                <a:alpha val="25000"/>
              </a:schemeClr>
            </a:solidFill>
            <a:ln>
              <a:noFill/>
              <a:headEnd type="none" w="med" len="med"/>
              <a:tailEnd type="none" w="med" len="med"/>
            </a:ln>
            <a:effectLst>
              <a:outerShdw blurRad="1143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gradFill>
                  <a:gsLst>
                    <a:gs pos="0">
                      <a:srgbClr val="FFFFFF"/>
                    </a:gs>
                    <a:gs pos="100000">
                      <a:srgbClr val="FFFFFF"/>
                    </a:gs>
                  </a:gsLst>
                  <a:lin ang="5400000" scaled="0"/>
                </a:gradFill>
                <a:cs typeface="Segoe UI" pitchFamily="34" charset="0"/>
              </a:endParaRPr>
            </a:p>
          </p:txBody>
        </p:sp>
        <p:sp>
          <p:nvSpPr>
            <p:cNvPr id="81" name="Rectangle 80">
              <a:extLst>
                <a:ext uri="{FF2B5EF4-FFF2-40B4-BE49-F238E27FC236}">
                  <a16:creationId xmlns:a16="http://schemas.microsoft.com/office/drawing/2014/main" xmlns="" id="{606168C1-B42B-4D9C-9650-110106BB0FF4}"/>
                </a:ext>
              </a:extLst>
            </p:cNvPr>
            <p:cNvSpPr/>
            <p:nvPr/>
          </p:nvSpPr>
          <p:spPr bwMode="auto">
            <a:xfrm>
              <a:off x="6735847" y="5386727"/>
              <a:ext cx="4548288" cy="585216"/>
            </a:xfrm>
            <a:prstGeom prst="rect">
              <a:avLst/>
            </a:prstGeom>
            <a:solidFill>
              <a:schemeClr val="accent2"/>
            </a:solidFill>
            <a:ln>
              <a:noFill/>
              <a:headEnd type="none" w="med" len="med"/>
              <a:tailEnd type="none" w="med" len="med"/>
            </a:ln>
            <a:effectLst>
              <a:outerShdw blurRad="1143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2000">
                  <a:noFill/>
                  <a:cs typeface="Segoe UI" pitchFamily="34" charset="0"/>
                </a:rPr>
                <a:t>1</a:t>
              </a:r>
            </a:p>
          </p:txBody>
        </p:sp>
      </p:grpSp>
      <p:grpSp>
        <p:nvGrpSpPr>
          <p:cNvPr id="82" name="Group 81">
            <a:extLst>
              <a:ext uri="{FF2B5EF4-FFF2-40B4-BE49-F238E27FC236}">
                <a16:creationId xmlns:a16="http://schemas.microsoft.com/office/drawing/2014/main" xmlns="" id="{8026D300-1D08-43F2-B59E-74CC13C6A5A1}"/>
              </a:ext>
            </a:extLst>
          </p:cNvPr>
          <p:cNvGrpSpPr/>
          <p:nvPr/>
        </p:nvGrpSpPr>
        <p:grpSpPr>
          <a:xfrm>
            <a:off x="2236107" y="585788"/>
            <a:ext cx="629318" cy="82296"/>
            <a:chOff x="6728240" y="3600643"/>
            <a:chExt cx="4555895" cy="582175"/>
          </a:xfrm>
          <a:effectLst>
            <a:outerShdw blurRad="76200" dir="18900000" sy="23000" kx="-1200000" algn="bl" rotWithShape="0">
              <a:prstClr val="black">
                <a:alpha val="75000"/>
              </a:prstClr>
            </a:outerShdw>
          </a:effectLst>
        </p:grpSpPr>
        <p:sp>
          <p:nvSpPr>
            <p:cNvPr id="84" name="Rectangle 83">
              <a:extLst>
                <a:ext uri="{FF2B5EF4-FFF2-40B4-BE49-F238E27FC236}">
                  <a16:creationId xmlns:a16="http://schemas.microsoft.com/office/drawing/2014/main" xmlns="" id="{54496560-F85C-4EB9-8E22-42EAA213ABCE}"/>
                </a:ext>
              </a:extLst>
            </p:cNvPr>
            <p:cNvSpPr/>
            <p:nvPr/>
          </p:nvSpPr>
          <p:spPr bwMode="auto">
            <a:xfrm>
              <a:off x="6728240" y="3600643"/>
              <a:ext cx="4555893" cy="582175"/>
            </a:xfrm>
            <a:prstGeom prst="rect">
              <a:avLst/>
            </a:prstGeom>
            <a:solidFill>
              <a:schemeClr val="bg1">
                <a:alpha val="25000"/>
              </a:schemeClr>
            </a:solidFill>
            <a:ln>
              <a:noFill/>
              <a:headEnd type="none" w="med" len="med"/>
              <a:tailEnd type="none" w="med" len="med"/>
            </a:ln>
            <a:effectLst>
              <a:outerShdw blurRad="1143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gradFill>
                  <a:gsLst>
                    <a:gs pos="0">
                      <a:srgbClr val="FFFFFF"/>
                    </a:gs>
                    <a:gs pos="100000">
                      <a:srgbClr val="FFFFFF"/>
                    </a:gs>
                  </a:gsLst>
                  <a:lin ang="5400000" scaled="0"/>
                </a:gradFill>
                <a:cs typeface="Segoe UI" pitchFamily="34" charset="0"/>
              </a:endParaRPr>
            </a:p>
          </p:txBody>
        </p:sp>
        <p:sp>
          <p:nvSpPr>
            <p:cNvPr id="85" name="Rectangle 84">
              <a:extLst>
                <a:ext uri="{FF2B5EF4-FFF2-40B4-BE49-F238E27FC236}">
                  <a16:creationId xmlns:a16="http://schemas.microsoft.com/office/drawing/2014/main" xmlns="" id="{1E237E00-696C-4A7F-8132-F847C161FB81}"/>
                </a:ext>
              </a:extLst>
            </p:cNvPr>
            <p:cNvSpPr/>
            <p:nvPr/>
          </p:nvSpPr>
          <p:spPr bwMode="auto">
            <a:xfrm>
              <a:off x="6728240" y="3600643"/>
              <a:ext cx="4555895" cy="582175"/>
            </a:xfrm>
            <a:prstGeom prst="rect">
              <a:avLst/>
            </a:prstGeom>
            <a:solidFill>
              <a:schemeClr val="accent1">
                <a:alpha val="25000"/>
              </a:schemeClr>
            </a:solidFill>
            <a:ln>
              <a:noFill/>
              <a:headEnd type="none" w="med" len="med"/>
              <a:tailEnd type="none" w="med" len="med"/>
            </a:ln>
            <a:effectLst>
              <a:outerShdw blurRad="1143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2000">
                  <a:noFill/>
                  <a:cs typeface="Segoe UI" pitchFamily="34" charset="0"/>
                </a:rPr>
                <a:t>3</a:t>
              </a:r>
            </a:p>
          </p:txBody>
        </p:sp>
      </p:grpSp>
      <p:grpSp>
        <p:nvGrpSpPr>
          <p:cNvPr id="86" name="Group 85">
            <a:extLst>
              <a:ext uri="{FF2B5EF4-FFF2-40B4-BE49-F238E27FC236}">
                <a16:creationId xmlns:a16="http://schemas.microsoft.com/office/drawing/2014/main" xmlns="" id="{7F5468B1-F181-40BC-8D7F-6041169416C2}"/>
              </a:ext>
            </a:extLst>
          </p:cNvPr>
          <p:cNvGrpSpPr/>
          <p:nvPr/>
        </p:nvGrpSpPr>
        <p:grpSpPr>
          <a:xfrm>
            <a:off x="3064106" y="585789"/>
            <a:ext cx="630936" cy="82296"/>
            <a:chOff x="6728241" y="2886753"/>
            <a:chExt cx="4555894" cy="582175"/>
          </a:xfrm>
          <a:effectLst>
            <a:outerShdw blurRad="76200" dir="18900000" sy="23000" kx="-1200000" algn="bl" rotWithShape="0">
              <a:prstClr val="black">
                <a:alpha val="75000"/>
              </a:prstClr>
            </a:outerShdw>
          </a:effectLst>
        </p:grpSpPr>
        <p:sp>
          <p:nvSpPr>
            <p:cNvPr id="87" name="Rectangle 86">
              <a:extLst>
                <a:ext uri="{FF2B5EF4-FFF2-40B4-BE49-F238E27FC236}">
                  <a16:creationId xmlns:a16="http://schemas.microsoft.com/office/drawing/2014/main" xmlns="" id="{DF6BF4F7-C79D-4F8B-B881-BF214B237F7C}"/>
                </a:ext>
              </a:extLst>
            </p:cNvPr>
            <p:cNvSpPr/>
            <p:nvPr/>
          </p:nvSpPr>
          <p:spPr bwMode="auto">
            <a:xfrm>
              <a:off x="6728241" y="2886753"/>
              <a:ext cx="4555893" cy="582175"/>
            </a:xfrm>
            <a:prstGeom prst="rect">
              <a:avLst/>
            </a:prstGeom>
            <a:solidFill>
              <a:schemeClr val="bg1">
                <a:alpha val="25000"/>
              </a:schemeClr>
            </a:solidFill>
            <a:ln>
              <a:noFill/>
              <a:headEnd type="none" w="med" len="med"/>
              <a:tailEnd type="none" w="med" len="med"/>
            </a:ln>
            <a:effectLst>
              <a:outerShdw blurRad="1143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gradFill>
                  <a:gsLst>
                    <a:gs pos="0">
                      <a:srgbClr val="FFFFFF"/>
                    </a:gs>
                    <a:gs pos="100000">
                      <a:srgbClr val="FFFFFF"/>
                    </a:gs>
                  </a:gsLst>
                  <a:lin ang="5400000" scaled="0"/>
                </a:gradFill>
                <a:cs typeface="Segoe UI" pitchFamily="34" charset="0"/>
              </a:endParaRPr>
            </a:p>
          </p:txBody>
        </p:sp>
        <p:sp>
          <p:nvSpPr>
            <p:cNvPr id="88" name="Rectangle 87">
              <a:extLst>
                <a:ext uri="{FF2B5EF4-FFF2-40B4-BE49-F238E27FC236}">
                  <a16:creationId xmlns:a16="http://schemas.microsoft.com/office/drawing/2014/main" xmlns="" id="{D9B53A59-9402-483E-88CD-DD3EA4026515}"/>
                </a:ext>
              </a:extLst>
            </p:cNvPr>
            <p:cNvSpPr/>
            <p:nvPr/>
          </p:nvSpPr>
          <p:spPr bwMode="auto">
            <a:xfrm>
              <a:off x="6728241" y="2886753"/>
              <a:ext cx="4555894" cy="582175"/>
            </a:xfrm>
            <a:prstGeom prst="rect">
              <a:avLst/>
            </a:prstGeom>
            <a:solidFill>
              <a:srgbClr val="30E5D0">
                <a:alpha val="25000"/>
              </a:srgbClr>
            </a:solidFill>
            <a:ln>
              <a:noFill/>
              <a:headEnd type="none" w="med" len="med"/>
              <a:tailEnd type="none" w="med" len="med"/>
            </a:ln>
            <a:effectLst>
              <a:outerShdw blurRad="1143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2000" dirty="0">
                  <a:noFill/>
                  <a:cs typeface="Segoe UI" pitchFamily="34" charset="0"/>
                </a:rPr>
                <a:t>4</a:t>
              </a:r>
            </a:p>
          </p:txBody>
        </p:sp>
      </p:grpSp>
      <p:grpSp>
        <p:nvGrpSpPr>
          <p:cNvPr id="129" name="Group 128">
            <a:extLst>
              <a:ext uri="{FF2B5EF4-FFF2-40B4-BE49-F238E27FC236}">
                <a16:creationId xmlns:a16="http://schemas.microsoft.com/office/drawing/2014/main" xmlns="" id="{C8FC700E-7A9F-4DE0-97EB-6F55408B34F4}"/>
              </a:ext>
            </a:extLst>
          </p:cNvPr>
          <p:cNvGrpSpPr/>
          <p:nvPr/>
        </p:nvGrpSpPr>
        <p:grpSpPr>
          <a:xfrm>
            <a:off x="3892105" y="585789"/>
            <a:ext cx="630936" cy="82296"/>
            <a:chOff x="6724086" y="2163591"/>
            <a:chExt cx="2304683" cy="582176"/>
          </a:xfrm>
          <a:effectLst>
            <a:outerShdw blurRad="76200" dir="18900000" sy="23000" kx="-1200000" algn="bl" rotWithShape="0">
              <a:prstClr val="black">
                <a:alpha val="75000"/>
              </a:prstClr>
            </a:outerShdw>
          </a:effectLst>
        </p:grpSpPr>
        <p:sp>
          <p:nvSpPr>
            <p:cNvPr id="130" name="Rectangle 129">
              <a:extLst>
                <a:ext uri="{FF2B5EF4-FFF2-40B4-BE49-F238E27FC236}">
                  <a16:creationId xmlns:a16="http://schemas.microsoft.com/office/drawing/2014/main" xmlns="" id="{32DCBDCB-9B1F-4D97-A4B2-85C136C1C199}"/>
                </a:ext>
              </a:extLst>
            </p:cNvPr>
            <p:cNvSpPr/>
            <p:nvPr/>
          </p:nvSpPr>
          <p:spPr bwMode="auto">
            <a:xfrm>
              <a:off x="6728242" y="2163591"/>
              <a:ext cx="2300527" cy="582175"/>
            </a:xfrm>
            <a:prstGeom prst="rect">
              <a:avLst/>
            </a:prstGeom>
            <a:solidFill>
              <a:schemeClr val="bg1">
                <a:alpha val="25000"/>
              </a:schemeClr>
            </a:solidFill>
            <a:ln>
              <a:noFill/>
              <a:headEnd type="none" w="med" len="med"/>
              <a:tailEnd type="none" w="med" len="med"/>
            </a:ln>
            <a:effectLst>
              <a:outerShdw blurRad="1143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gradFill>
                  <a:gsLst>
                    <a:gs pos="0">
                      <a:srgbClr val="FFFFFF"/>
                    </a:gs>
                    <a:gs pos="100000">
                      <a:srgbClr val="FFFFFF"/>
                    </a:gs>
                  </a:gsLst>
                  <a:lin ang="5400000" scaled="0"/>
                </a:gradFill>
                <a:cs typeface="Segoe UI" pitchFamily="34" charset="0"/>
              </a:endParaRPr>
            </a:p>
          </p:txBody>
        </p:sp>
        <p:sp>
          <p:nvSpPr>
            <p:cNvPr id="131" name="Orange Bar 1">
              <a:extLst>
                <a:ext uri="{FF2B5EF4-FFF2-40B4-BE49-F238E27FC236}">
                  <a16:creationId xmlns:a16="http://schemas.microsoft.com/office/drawing/2014/main" xmlns="" id="{58A2D9DC-5AFE-4CB7-A864-A935F0C5A351}"/>
                </a:ext>
              </a:extLst>
            </p:cNvPr>
            <p:cNvSpPr/>
            <p:nvPr/>
          </p:nvSpPr>
          <p:spPr bwMode="auto">
            <a:xfrm>
              <a:off x="6724086" y="2163591"/>
              <a:ext cx="2300528" cy="582176"/>
            </a:xfrm>
            <a:prstGeom prst="rect">
              <a:avLst/>
            </a:prstGeom>
            <a:solidFill>
              <a:srgbClr val="8661C5">
                <a:alpha val="25000"/>
              </a:srgbClr>
            </a:solidFill>
            <a:ln>
              <a:noFill/>
              <a:headEnd type="none" w="med" len="med"/>
              <a:tailEnd type="none" w="med" len="med"/>
            </a:ln>
            <a:effectLst>
              <a:outerShdw blurRad="1143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2000">
                  <a:noFill/>
                  <a:cs typeface="Segoe UI" pitchFamily="34" charset="0"/>
                </a:rPr>
                <a:t>5</a:t>
              </a:r>
            </a:p>
          </p:txBody>
        </p:sp>
      </p:grpSp>
      <p:grpSp>
        <p:nvGrpSpPr>
          <p:cNvPr id="132" name="Group 131">
            <a:extLst>
              <a:ext uri="{FF2B5EF4-FFF2-40B4-BE49-F238E27FC236}">
                <a16:creationId xmlns:a16="http://schemas.microsoft.com/office/drawing/2014/main" xmlns="" id="{1C3CC626-0944-4E50-A625-4D426DDDB508}"/>
              </a:ext>
            </a:extLst>
          </p:cNvPr>
          <p:cNvGrpSpPr/>
          <p:nvPr/>
        </p:nvGrpSpPr>
        <p:grpSpPr>
          <a:xfrm>
            <a:off x="4723007" y="585789"/>
            <a:ext cx="629319" cy="82295"/>
            <a:chOff x="9023070" y="2163591"/>
            <a:chExt cx="2261063" cy="582176"/>
          </a:xfrm>
          <a:effectLst>
            <a:outerShdw blurRad="76200" dir="18900000" sy="23000" kx="-1200000" algn="bl" rotWithShape="0">
              <a:prstClr val="black">
                <a:alpha val="75000"/>
              </a:prstClr>
            </a:outerShdw>
          </a:effectLst>
        </p:grpSpPr>
        <p:sp>
          <p:nvSpPr>
            <p:cNvPr id="133" name="Rectangle 132">
              <a:extLst>
                <a:ext uri="{FF2B5EF4-FFF2-40B4-BE49-F238E27FC236}">
                  <a16:creationId xmlns:a16="http://schemas.microsoft.com/office/drawing/2014/main" xmlns="" id="{16405C3A-177B-4015-90E7-D7C536EEB03F}"/>
                </a:ext>
              </a:extLst>
            </p:cNvPr>
            <p:cNvSpPr/>
            <p:nvPr/>
          </p:nvSpPr>
          <p:spPr bwMode="auto">
            <a:xfrm>
              <a:off x="9027226" y="2163591"/>
              <a:ext cx="2256907" cy="582175"/>
            </a:xfrm>
            <a:prstGeom prst="rect">
              <a:avLst/>
            </a:prstGeom>
            <a:solidFill>
              <a:schemeClr val="bg1">
                <a:alpha val="25000"/>
              </a:schemeClr>
            </a:solidFill>
            <a:ln>
              <a:noFill/>
              <a:headEnd type="none" w="med" len="med"/>
              <a:tailEnd type="none" w="med" len="med"/>
            </a:ln>
            <a:effectLst>
              <a:outerShdw blurRad="1143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gradFill>
                  <a:gsLst>
                    <a:gs pos="0">
                      <a:srgbClr val="FFFFFF"/>
                    </a:gs>
                    <a:gs pos="100000">
                      <a:srgbClr val="FFFFFF"/>
                    </a:gs>
                  </a:gsLst>
                  <a:lin ang="5400000" scaled="0"/>
                </a:gradFill>
                <a:cs typeface="Segoe UI" pitchFamily="34" charset="0"/>
              </a:endParaRPr>
            </a:p>
          </p:txBody>
        </p:sp>
        <p:sp>
          <p:nvSpPr>
            <p:cNvPr id="134" name="Orange Bar 1">
              <a:extLst>
                <a:ext uri="{FF2B5EF4-FFF2-40B4-BE49-F238E27FC236}">
                  <a16:creationId xmlns:a16="http://schemas.microsoft.com/office/drawing/2014/main" xmlns="" id="{937967C4-BE92-458F-B505-2FEB7BE12F51}"/>
                </a:ext>
              </a:extLst>
            </p:cNvPr>
            <p:cNvSpPr/>
            <p:nvPr/>
          </p:nvSpPr>
          <p:spPr bwMode="auto">
            <a:xfrm>
              <a:off x="9023070" y="2163591"/>
              <a:ext cx="2256908" cy="582176"/>
            </a:xfrm>
            <a:prstGeom prst="rect">
              <a:avLst/>
            </a:prstGeom>
            <a:solidFill>
              <a:schemeClr val="accent5">
                <a:alpha val="25000"/>
              </a:schemeClr>
            </a:solidFill>
            <a:ln>
              <a:noFill/>
              <a:headEnd type="none" w="med" len="med"/>
              <a:tailEnd type="none" w="med" len="med"/>
            </a:ln>
            <a:effectLst>
              <a:outerShdw blurRad="1143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2000">
                  <a:noFill/>
                  <a:cs typeface="Segoe UI" pitchFamily="34" charset="0"/>
                </a:rPr>
                <a:t>6</a:t>
              </a:r>
            </a:p>
          </p:txBody>
        </p:sp>
      </p:grpSp>
      <p:sp>
        <p:nvSpPr>
          <p:cNvPr id="135" name="TextBox 134">
            <a:extLst>
              <a:ext uri="{FF2B5EF4-FFF2-40B4-BE49-F238E27FC236}">
                <a16:creationId xmlns:a16="http://schemas.microsoft.com/office/drawing/2014/main" xmlns="" id="{6ADEAA82-821B-422B-B77A-438BD1F38E18}"/>
              </a:ext>
            </a:extLst>
          </p:cNvPr>
          <p:cNvSpPr txBox="1"/>
          <p:nvPr/>
        </p:nvSpPr>
        <p:spPr>
          <a:xfrm>
            <a:off x="2218285" y="751759"/>
            <a:ext cx="673229" cy="333425"/>
          </a:xfrm>
          <a:prstGeom prst="rect">
            <a:avLst/>
          </a:prstGeom>
          <a:noFill/>
        </p:spPr>
        <p:txBody>
          <a:bodyPr wrap="square" lIns="0" tIns="0" rIns="0" bIns="0" rtlCol="0">
            <a:spAutoFit/>
          </a:bodyPr>
          <a:lstStyle/>
          <a:p>
            <a:pPr algn="ctr" defTabSz="430252">
              <a:lnSpc>
                <a:spcPts val="1300"/>
              </a:lnSpc>
              <a:defRPr/>
            </a:pPr>
            <a:r>
              <a:rPr lang="en-US" sz="1100" kern="0" spc="-24" dirty="0">
                <a:solidFill>
                  <a:schemeClr val="tx1">
                    <a:alpha val="10000"/>
                  </a:schemeClr>
                </a:solidFill>
                <a:latin typeface="Segoe UI Semibold"/>
                <a:cs typeface="Segoe UI Semilight" panose="020B0402040204020203" pitchFamily="34" charset="0"/>
              </a:rPr>
              <a:t>Microsoft Windows</a:t>
            </a:r>
          </a:p>
        </p:txBody>
      </p:sp>
    </p:spTree>
    <p:extLst>
      <p:ext uri="{BB962C8B-B14F-4D97-AF65-F5344CB8AC3E}">
        <p14:creationId xmlns:p14="http://schemas.microsoft.com/office/powerpoint/2010/main" val="2971437848"/>
      </p:ext>
    </p:extLst>
  </p:cSld>
  <p:clrMapOvr>
    <a:masterClrMapping/>
  </p:clrMapOvr>
  <mc:AlternateContent xmlns:mc="http://schemas.openxmlformats.org/markup-compatibility/2006">
    <mc:Choice xmlns:p159="http://schemas.microsoft.com/office/powerpoint/2015/09/main" xmlns="" Requires="p159">
      <p:transitio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5"/>
                                        </p:tgtEl>
                                        <p:attrNameLst>
                                          <p:attrName>style.visibility</p:attrName>
                                        </p:attrNameLst>
                                      </p:cBhvr>
                                      <p:to>
                                        <p:strVal val="visible"/>
                                      </p:to>
                                    </p:set>
                                    <p:animEffect transition="in" filter="fade">
                                      <p:cBhvr>
                                        <p:cTn id="7" dur="500"/>
                                        <p:tgtEl>
                                          <p:spTgt spid="75"/>
                                        </p:tgtEl>
                                      </p:cBhvr>
                                    </p:animEffect>
                                  </p:childTnLst>
                                </p:cTn>
                              </p:par>
                              <p:par>
                                <p:cTn id="8" presetID="42" presetClass="path" presetSubtype="0" decel="100000" fill="hold" grpId="1" nodeType="withEffect">
                                  <p:stCondLst>
                                    <p:cond delay="0"/>
                                  </p:stCondLst>
                                  <p:childTnLst>
                                    <p:animMotion origin="layout" path="M 3.75E-6 7.40741E-7 L 3.75E-6 -0.02338 " pathEditMode="relative" rAng="0" ptsTypes="AA">
                                      <p:cBhvr>
                                        <p:cTn id="9" dur="500" spd="-100000" fill="hold"/>
                                        <p:tgtEl>
                                          <p:spTgt spid="75"/>
                                        </p:tgtEl>
                                        <p:attrNameLst>
                                          <p:attrName>ppt_x</p:attrName>
                                          <p:attrName>ppt_y</p:attrName>
                                        </p:attrNameLst>
                                      </p:cBhvr>
                                      <p:rCtr x="0" y="-1181"/>
                                    </p:animMotion>
                                  </p:childTnLst>
                                </p:cTn>
                              </p:par>
                              <p:par>
                                <p:cTn id="10" presetID="10" presetClass="entr" presetSubtype="0" fill="hold" nodeType="withEffect">
                                  <p:stCondLst>
                                    <p:cond delay="0"/>
                                  </p:stCondLst>
                                  <p:childTnLst>
                                    <p:set>
                                      <p:cBhvr>
                                        <p:cTn id="11" dur="1" fill="hold">
                                          <p:stCondLst>
                                            <p:cond delay="0"/>
                                          </p:stCondLst>
                                        </p:cTn>
                                        <p:tgtEl>
                                          <p:spTgt spid="79"/>
                                        </p:tgtEl>
                                        <p:attrNameLst>
                                          <p:attrName>style.visibility</p:attrName>
                                        </p:attrNameLst>
                                      </p:cBhvr>
                                      <p:to>
                                        <p:strVal val="visible"/>
                                      </p:to>
                                    </p:set>
                                    <p:animEffect transition="in" filter="fade">
                                      <p:cBhvr>
                                        <p:cTn id="12" dur="500"/>
                                        <p:tgtEl>
                                          <p:spTgt spid="79"/>
                                        </p:tgtEl>
                                      </p:cBhvr>
                                    </p:animEffect>
                                  </p:childTnLst>
                                </p:cTn>
                              </p:par>
                              <p:par>
                                <p:cTn id="13" presetID="10" presetClass="entr" presetSubtype="0" fill="hold" nodeType="withEffect">
                                  <p:stCondLst>
                                    <p:cond delay="25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10" presetClass="entr" presetSubtype="0" fill="hold" grpId="0" nodeType="withEffect">
                                  <p:stCondLst>
                                    <p:cond delay="450"/>
                                  </p:stCondLst>
                                  <p:childTnLst>
                                    <p:set>
                                      <p:cBhvr>
                                        <p:cTn id="17" dur="1" fill="hold">
                                          <p:stCondLst>
                                            <p:cond delay="0"/>
                                          </p:stCondLst>
                                        </p:cTn>
                                        <p:tgtEl>
                                          <p:spTgt spid="76"/>
                                        </p:tgtEl>
                                        <p:attrNameLst>
                                          <p:attrName>style.visibility</p:attrName>
                                        </p:attrNameLst>
                                      </p:cBhvr>
                                      <p:to>
                                        <p:strVal val="visible"/>
                                      </p:to>
                                    </p:set>
                                    <p:animEffect transition="in" filter="fade">
                                      <p:cBhvr>
                                        <p:cTn id="18" dur="500"/>
                                        <p:tgtEl>
                                          <p:spTgt spid="76"/>
                                        </p:tgtEl>
                                      </p:cBhvr>
                                    </p:animEffect>
                                  </p:childTnLst>
                                </p:cTn>
                              </p:par>
                              <p:par>
                                <p:cTn id="19" presetID="42" presetClass="path" presetSubtype="0" decel="100000" fill="hold" grpId="1" nodeType="withEffect">
                                  <p:stCondLst>
                                    <p:cond delay="450"/>
                                  </p:stCondLst>
                                  <p:childTnLst>
                                    <p:animMotion origin="layout" path="M -0.03034 3.7037E-7 L 4.79167E-6 3.7037E-7 " pathEditMode="relative" rAng="0" ptsTypes="AA">
                                      <p:cBhvr>
                                        <p:cTn id="20" dur="600" fill="hold"/>
                                        <p:tgtEl>
                                          <p:spTgt spid="76"/>
                                        </p:tgtEl>
                                        <p:attrNameLst>
                                          <p:attrName>ppt_x</p:attrName>
                                          <p:attrName>ppt_y</p:attrName>
                                        </p:attrNameLst>
                                      </p:cBhvr>
                                      <p:rCtr x="1510" y="0"/>
                                    </p:animMotion>
                                  </p:childTnLst>
                                </p:cTn>
                              </p:par>
                              <p:par>
                                <p:cTn id="21" presetID="10" presetClass="entr" presetSubtype="0" fill="hold" grpId="0" nodeType="withEffect">
                                  <p:stCondLst>
                                    <p:cond delay="550"/>
                                  </p:stCondLst>
                                  <p:childTnLst>
                                    <p:set>
                                      <p:cBhvr>
                                        <p:cTn id="22" dur="1" fill="hold">
                                          <p:stCondLst>
                                            <p:cond delay="0"/>
                                          </p:stCondLst>
                                        </p:cTn>
                                        <p:tgtEl>
                                          <p:spTgt spid="77"/>
                                        </p:tgtEl>
                                        <p:attrNameLst>
                                          <p:attrName>style.visibility</p:attrName>
                                        </p:attrNameLst>
                                      </p:cBhvr>
                                      <p:to>
                                        <p:strVal val="visible"/>
                                      </p:to>
                                    </p:set>
                                    <p:animEffect transition="in" filter="fade">
                                      <p:cBhvr>
                                        <p:cTn id="23" dur="500"/>
                                        <p:tgtEl>
                                          <p:spTgt spid="77"/>
                                        </p:tgtEl>
                                      </p:cBhvr>
                                    </p:animEffect>
                                  </p:childTnLst>
                                </p:cTn>
                              </p:par>
                              <p:par>
                                <p:cTn id="24" presetID="42" presetClass="path" presetSubtype="0" decel="100000" fill="hold" grpId="1" nodeType="withEffect">
                                  <p:stCondLst>
                                    <p:cond delay="550"/>
                                  </p:stCondLst>
                                  <p:childTnLst>
                                    <p:animMotion origin="layout" path="M -0.03034 -4.07407E-6 L -1.25E-6 -4.07407E-6 " pathEditMode="relative" rAng="0" ptsTypes="AA">
                                      <p:cBhvr>
                                        <p:cTn id="25" dur="600" fill="hold"/>
                                        <p:tgtEl>
                                          <p:spTgt spid="77"/>
                                        </p:tgtEl>
                                        <p:attrNameLst>
                                          <p:attrName>ppt_x</p:attrName>
                                          <p:attrName>ppt_y</p:attrName>
                                        </p:attrNameLst>
                                      </p:cBhvr>
                                      <p:rCtr x="1510" y="0"/>
                                    </p:animMotion>
                                  </p:childTnLst>
                                </p:cTn>
                              </p:par>
                              <p:par>
                                <p:cTn id="26" presetID="10" presetClass="entr" presetSubtype="0" fill="hold" grpId="0" nodeType="withEffect">
                                  <p:stCondLst>
                                    <p:cond delay="650"/>
                                  </p:stCondLst>
                                  <p:childTnLst>
                                    <p:set>
                                      <p:cBhvr>
                                        <p:cTn id="27" dur="1" fill="hold">
                                          <p:stCondLst>
                                            <p:cond delay="0"/>
                                          </p:stCondLst>
                                        </p:cTn>
                                        <p:tgtEl>
                                          <p:spTgt spid="78"/>
                                        </p:tgtEl>
                                        <p:attrNameLst>
                                          <p:attrName>style.visibility</p:attrName>
                                        </p:attrNameLst>
                                      </p:cBhvr>
                                      <p:to>
                                        <p:strVal val="visible"/>
                                      </p:to>
                                    </p:set>
                                    <p:animEffect transition="in" filter="fade">
                                      <p:cBhvr>
                                        <p:cTn id="28" dur="500"/>
                                        <p:tgtEl>
                                          <p:spTgt spid="78"/>
                                        </p:tgtEl>
                                      </p:cBhvr>
                                    </p:animEffect>
                                  </p:childTnLst>
                                </p:cTn>
                              </p:par>
                              <p:par>
                                <p:cTn id="29" presetID="42" presetClass="path" presetSubtype="0" decel="100000" fill="hold" grpId="1" nodeType="withEffect">
                                  <p:stCondLst>
                                    <p:cond delay="650"/>
                                  </p:stCondLst>
                                  <p:childTnLst>
                                    <p:animMotion origin="layout" path="M -0.03034 -2.22222E-6 L -2.70833E-6 -2.22222E-6 " pathEditMode="relative" rAng="0" ptsTypes="AA">
                                      <p:cBhvr>
                                        <p:cTn id="30" dur="600" fill="hold"/>
                                        <p:tgtEl>
                                          <p:spTgt spid="78"/>
                                        </p:tgtEl>
                                        <p:attrNameLst>
                                          <p:attrName>ppt_x</p:attrName>
                                          <p:attrName>ppt_y</p:attrName>
                                        </p:attrNameLst>
                                      </p:cBhvr>
                                      <p:rCtr x="1510" y="0"/>
                                    </p:animMotion>
                                  </p:childTnLst>
                                </p:cTn>
                              </p:par>
                              <p:par>
                                <p:cTn id="31" presetID="10" presetClass="entr" presetSubtype="0" fill="hold" grpId="0" nodeType="withEffect">
                                  <p:stCondLst>
                                    <p:cond delay="750"/>
                                  </p:stCondLst>
                                  <p:childTnLst>
                                    <p:set>
                                      <p:cBhvr>
                                        <p:cTn id="32" dur="1" fill="hold">
                                          <p:stCondLst>
                                            <p:cond delay="0"/>
                                          </p:stCondLst>
                                        </p:cTn>
                                        <p:tgtEl>
                                          <p:spTgt spid="30"/>
                                        </p:tgtEl>
                                        <p:attrNameLst>
                                          <p:attrName>style.visibility</p:attrName>
                                        </p:attrNameLst>
                                      </p:cBhvr>
                                      <p:to>
                                        <p:strVal val="visible"/>
                                      </p:to>
                                    </p:set>
                                    <p:animEffect transition="in" filter="fade">
                                      <p:cBhvr>
                                        <p:cTn id="33" dur="500"/>
                                        <p:tgtEl>
                                          <p:spTgt spid="30"/>
                                        </p:tgtEl>
                                      </p:cBhvr>
                                    </p:animEffect>
                                  </p:childTnLst>
                                </p:cTn>
                              </p:par>
                              <p:par>
                                <p:cTn id="34" presetID="42" presetClass="path" presetSubtype="0" decel="100000" fill="hold" grpId="1" nodeType="withEffect">
                                  <p:stCondLst>
                                    <p:cond delay="750"/>
                                  </p:stCondLst>
                                  <p:childTnLst>
                                    <p:animMotion origin="layout" path="M -0.03034 -3.7037E-7 L -2.29167E-6 -3.7037E-7 " pathEditMode="relative" rAng="0" ptsTypes="AA">
                                      <p:cBhvr>
                                        <p:cTn id="35" dur="600" fill="hold"/>
                                        <p:tgtEl>
                                          <p:spTgt spid="30"/>
                                        </p:tgtEl>
                                        <p:attrNameLst>
                                          <p:attrName>ppt_x</p:attrName>
                                          <p:attrName>ppt_y</p:attrName>
                                        </p:attrNameLst>
                                      </p:cBhvr>
                                      <p:rCtr x="151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p:bldP spid="75" grpId="1"/>
      <p:bldP spid="76" grpId="0"/>
      <p:bldP spid="76" grpId="1"/>
      <p:bldP spid="77" grpId="0"/>
      <p:bldP spid="77" grpId="1"/>
      <p:bldP spid="78" grpId="0"/>
      <p:bldP spid="78" grpId="1"/>
      <p:bldP spid="30" grpId="0"/>
      <p:bldP spid="30" grpI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xmlns="" id="{9D22B8F5-641A-4471-929C-A262EFA97D18}"/>
              </a:ext>
            </a:extLst>
          </p:cNvPr>
          <p:cNvSpPr txBox="1"/>
          <p:nvPr/>
        </p:nvSpPr>
        <p:spPr>
          <a:xfrm>
            <a:off x="546099" y="2333432"/>
            <a:ext cx="4423735" cy="553998"/>
          </a:xfrm>
          <a:prstGeom prst="rect">
            <a:avLst/>
          </a:prstGeom>
          <a:noFill/>
        </p:spPr>
        <p:txBody>
          <a:bodyPr wrap="square" lIns="0" tIns="0" rIns="0" bIns="0" rtlCol="0">
            <a:spAutoFit/>
          </a:bodyPr>
          <a:lstStyle/>
          <a:p>
            <a:r>
              <a:rPr lang="en-US" sz="3600" b="1" dirty="0"/>
              <a:t>Microsoft Identity</a:t>
            </a:r>
          </a:p>
        </p:txBody>
      </p:sp>
      <p:sp>
        <p:nvSpPr>
          <p:cNvPr id="18" name="TextBox 17">
            <a:extLst>
              <a:ext uri="{FF2B5EF4-FFF2-40B4-BE49-F238E27FC236}">
                <a16:creationId xmlns:a16="http://schemas.microsoft.com/office/drawing/2014/main" xmlns="" id="{E95D9F4F-1420-4C00-9510-07A328979111}"/>
              </a:ext>
            </a:extLst>
          </p:cNvPr>
          <p:cNvSpPr txBox="1"/>
          <p:nvPr/>
        </p:nvSpPr>
        <p:spPr>
          <a:xfrm>
            <a:off x="584200" y="3624690"/>
            <a:ext cx="2055243" cy="307777"/>
          </a:xfrm>
          <a:prstGeom prst="rect">
            <a:avLst/>
          </a:prstGeom>
          <a:noFill/>
        </p:spPr>
        <p:txBody>
          <a:bodyPr wrap="none" lIns="0" tIns="0" rIns="0" bIns="0" rtlCol="0">
            <a:spAutoFit/>
          </a:bodyPr>
          <a:lstStyle/>
          <a:p>
            <a:pPr defTabSz="932384">
              <a:spcBef>
                <a:spcPts val="2400"/>
              </a:spcBef>
              <a:defRPr/>
            </a:pPr>
            <a:r>
              <a:rPr lang="en-US" sz="2000">
                <a:gradFill>
                  <a:gsLst>
                    <a:gs pos="1250">
                      <a:srgbClr val="000000"/>
                    </a:gs>
                    <a:gs pos="100000">
                      <a:srgbClr val="000000"/>
                    </a:gs>
                  </a:gsLst>
                  <a:lin ang="5400000" scaled="0"/>
                </a:gradFill>
              </a:rPr>
              <a:t>Advanced security</a:t>
            </a:r>
          </a:p>
        </p:txBody>
      </p:sp>
      <p:sp>
        <p:nvSpPr>
          <p:cNvPr id="20" name="TextBox 19">
            <a:extLst>
              <a:ext uri="{FF2B5EF4-FFF2-40B4-BE49-F238E27FC236}">
                <a16:creationId xmlns:a16="http://schemas.microsoft.com/office/drawing/2014/main" xmlns="" id="{935D936E-BE22-425D-92BB-CD8033BC6D3C}"/>
              </a:ext>
            </a:extLst>
          </p:cNvPr>
          <p:cNvSpPr txBox="1"/>
          <p:nvPr/>
        </p:nvSpPr>
        <p:spPr>
          <a:xfrm>
            <a:off x="584200" y="4161299"/>
            <a:ext cx="4032001" cy="307777"/>
          </a:xfrm>
          <a:prstGeom prst="rect">
            <a:avLst/>
          </a:prstGeom>
          <a:noFill/>
        </p:spPr>
        <p:txBody>
          <a:bodyPr wrap="square" lIns="0" tIns="0" rIns="0" bIns="0" rtlCol="0" anchor="t">
            <a:spAutoFit/>
          </a:bodyPr>
          <a:lstStyle/>
          <a:p>
            <a:pPr defTabSz="932384">
              <a:spcBef>
                <a:spcPts val="2400"/>
              </a:spcBef>
              <a:defRPr/>
            </a:pPr>
            <a:r>
              <a:rPr lang="en-US" sz="2000" dirty="0">
                <a:gradFill>
                  <a:gsLst>
                    <a:gs pos="1250">
                      <a:srgbClr val="000000"/>
                    </a:gs>
                    <a:gs pos="100000">
                      <a:srgbClr val="000000"/>
                    </a:gs>
                  </a:gsLst>
                  <a:lin ang="5400000" scaled="0"/>
                </a:gradFill>
              </a:rPr>
              <a:t>Go </a:t>
            </a:r>
            <a:r>
              <a:rPr lang="en-US" sz="2000" dirty="0" err="1">
                <a:gradFill>
                  <a:gsLst>
                    <a:gs pos="1250">
                      <a:srgbClr val="000000"/>
                    </a:gs>
                    <a:gs pos="100000">
                      <a:srgbClr val="000000"/>
                    </a:gs>
                  </a:gsLst>
                  <a:lin ang="5400000" scaled="0"/>
                </a:gradFill>
              </a:rPr>
              <a:t>passwordless</a:t>
            </a:r>
          </a:p>
        </p:txBody>
      </p:sp>
      <p:sp>
        <p:nvSpPr>
          <p:cNvPr id="21" name="TextBox 20">
            <a:extLst>
              <a:ext uri="{FF2B5EF4-FFF2-40B4-BE49-F238E27FC236}">
                <a16:creationId xmlns:a16="http://schemas.microsoft.com/office/drawing/2014/main" xmlns="" id="{86EB4E54-957E-4BEE-9DE1-20AE8AAD42D3}"/>
              </a:ext>
            </a:extLst>
          </p:cNvPr>
          <p:cNvSpPr txBox="1"/>
          <p:nvPr/>
        </p:nvSpPr>
        <p:spPr>
          <a:xfrm>
            <a:off x="584200" y="4694733"/>
            <a:ext cx="4032001" cy="307777"/>
          </a:xfrm>
          <a:prstGeom prst="rect">
            <a:avLst/>
          </a:prstGeom>
          <a:noFill/>
        </p:spPr>
        <p:txBody>
          <a:bodyPr wrap="square" lIns="0" tIns="0" rIns="0" bIns="0" rtlCol="0">
            <a:spAutoFit/>
          </a:bodyPr>
          <a:lstStyle/>
          <a:p>
            <a:pPr defTabSz="932384">
              <a:spcBef>
                <a:spcPts val="2400"/>
              </a:spcBef>
              <a:defRPr/>
            </a:pPr>
            <a:r>
              <a:rPr lang="en-US" sz="2000" dirty="0">
                <a:gradFill>
                  <a:gsLst>
                    <a:gs pos="1250">
                      <a:srgbClr val="000000"/>
                    </a:gs>
                    <a:gs pos="100000">
                      <a:srgbClr val="000000"/>
                    </a:gs>
                  </a:gsLst>
                  <a:lin ang="5400000" scaled="0"/>
                </a:gradFill>
              </a:rPr>
              <a:t>Comply with IT policies</a:t>
            </a:r>
          </a:p>
        </p:txBody>
      </p:sp>
      <p:cxnSp>
        <p:nvCxnSpPr>
          <p:cNvPr id="22" name="Straight Connector 21">
            <a:extLst>
              <a:ext uri="{FF2B5EF4-FFF2-40B4-BE49-F238E27FC236}">
                <a16:creationId xmlns:a16="http://schemas.microsoft.com/office/drawing/2014/main" xmlns="" id="{EBE2EEE0-017B-4E8D-94BE-6A0A79E3A72F}"/>
              </a:ext>
            </a:extLst>
          </p:cNvPr>
          <p:cNvCxnSpPr/>
          <p:nvPr/>
        </p:nvCxnSpPr>
        <p:spPr>
          <a:xfrm>
            <a:off x="584200" y="3228849"/>
            <a:ext cx="822960" cy="0"/>
          </a:xfrm>
          <a:prstGeom prst="line">
            <a:avLst/>
          </a:prstGeom>
          <a:ln w="19050">
            <a:solidFill>
              <a:schemeClr val="bg2">
                <a:lumMod val="75000"/>
                <a:alpha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xmlns="" id="{B99C288E-2D1A-45A3-A897-24BF9BB421D0}"/>
              </a:ext>
            </a:extLst>
          </p:cNvPr>
          <p:cNvSpPr txBox="1"/>
          <p:nvPr/>
        </p:nvSpPr>
        <p:spPr>
          <a:xfrm>
            <a:off x="584200" y="5228167"/>
            <a:ext cx="2828925" cy="307777"/>
          </a:xfrm>
          <a:prstGeom prst="rect">
            <a:avLst/>
          </a:prstGeom>
          <a:noFill/>
        </p:spPr>
        <p:txBody>
          <a:bodyPr wrap="square" lIns="0" tIns="0" rIns="0" bIns="0" rtlCol="0">
            <a:spAutoFit/>
          </a:bodyPr>
          <a:lstStyle/>
          <a:p>
            <a:pPr defTabSz="932384">
              <a:spcBef>
                <a:spcPts val="2400"/>
              </a:spcBef>
              <a:defRPr/>
            </a:pPr>
            <a:r>
              <a:rPr lang="en-US" sz="2000" dirty="0">
                <a:gradFill>
                  <a:gsLst>
                    <a:gs pos="1250">
                      <a:srgbClr val="000000"/>
                    </a:gs>
                    <a:gs pos="100000">
                      <a:srgbClr val="000000"/>
                    </a:gs>
                  </a:gsLst>
                  <a:lin ang="5400000" scaled="0"/>
                </a:gradFill>
              </a:rPr>
              <a:t>Improved app discovery</a:t>
            </a:r>
          </a:p>
        </p:txBody>
      </p:sp>
      <p:pic>
        <p:nvPicPr>
          <p:cNvPr id="3" name="Picture 2" descr="A screenshot of a social media post&#10;&#10;Description automatically generated">
            <a:extLst>
              <a:ext uri="{FF2B5EF4-FFF2-40B4-BE49-F238E27FC236}">
                <a16:creationId xmlns:a16="http://schemas.microsoft.com/office/drawing/2014/main" xmlns="" id="{937A26A9-6522-45C6-AB4F-234CCFF59E57}"/>
              </a:ext>
            </a:extLst>
          </p:cNvPr>
          <p:cNvPicPr>
            <a:picLocks noChangeAspect="1"/>
          </p:cNvPicPr>
          <p:nvPr/>
        </p:nvPicPr>
        <p:blipFill>
          <a:blip r:embed="rId3"/>
          <a:stretch>
            <a:fillRect/>
          </a:stretch>
        </p:blipFill>
        <p:spPr>
          <a:xfrm>
            <a:off x="5047552" y="1957634"/>
            <a:ext cx="7144443" cy="4016788"/>
          </a:xfrm>
          <a:prstGeom prst="rect">
            <a:avLst/>
          </a:prstGeom>
          <a:blipFill>
            <a:blip r:embed="rId4"/>
            <a:stretch>
              <a:fillRect/>
            </a:stretch>
          </a:blipFill>
          <a:effectLst>
            <a:outerShdw blurRad="254000" dist="50800" dir="2700000" algn="tl" rotWithShape="0">
              <a:prstClr val="black">
                <a:alpha val="35000"/>
              </a:prstClr>
            </a:outerShdw>
          </a:effectLst>
        </p:spPr>
      </p:pic>
      <p:sp>
        <p:nvSpPr>
          <p:cNvPr id="44" name="TextBox 43">
            <a:extLst>
              <a:ext uri="{FF2B5EF4-FFF2-40B4-BE49-F238E27FC236}">
                <a16:creationId xmlns:a16="http://schemas.microsoft.com/office/drawing/2014/main" xmlns="" id="{A4BC3B1B-0269-4C90-BBD8-D2CF3EB435D3}"/>
              </a:ext>
            </a:extLst>
          </p:cNvPr>
          <p:cNvSpPr txBox="1"/>
          <p:nvPr/>
        </p:nvSpPr>
        <p:spPr>
          <a:xfrm>
            <a:off x="1387061" y="751759"/>
            <a:ext cx="673229" cy="333425"/>
          </a:xfrm>
          <a:prstGeom prst="rect">
            <a:avLst/>
          </a:prstGeom>
          <a:noFill/>
        </p:spPr>
        <p:txBody>
          <a:bodyPr wrap="square" lIns="0" tIns="0" rIns="0" bIns="0" rtlCol="0">
            <a:spAutoFit/>
          </a:bodyPr>
          <a:lstStyle/>
          <a:p>
            <a:pPr algn="ctr" defTabSz="430252">
              <a:lnSpc>
                <a:spcPts val="1300"/>
              </a:lnSpc>
              <a:defRPr/>
            </a:pPr>
            <a:r>
              <a:rPr lang="en-US" sz="1100" kern="0" spc="-24" dirty="0">
                <a:solidFill>
                  <a:schemeClr val="tx1">
                    <a:alpha val="10000"/>
                  </a:schemeClr>
                </a:solidFill>
                <a:latin typeface="Segoe UI Semibold"/>
                <a:cs typeface="Segoe UI Semilight" panose="020B0402040204020203" pitchFamily="34" charset="0"/>
              </a:rPr>
              <a:t>Microsoft Graph</a:t>
            </a:r>
          </a:p>
        </p:txBody>
      </p:sp>
      <p:sp>
        <p:nvSpPr>
          <p:cNvPr id="45" name="TextBox 44">
            <a:extLst>
              <a:ext uri="{FF2B5EF4-FFF2-40B4-BE49-F238E27FC236}">
                <a16:creationId xmlns:a16="http://schemas.microsoft.com/office/drawing/2014/main" xmlns="" id="{AC932551-18A4-4981-84CA-04B001C5AE8A}"/>
              </a:ext>
            </a:extLst>
          </p:cNvPr>
          <p:cNvSpPr txBox="1"/>
          <p:nvPr/>
        </p:nvSpPr>
        <p:spPr>
          <a:xfrm>
            <a:off x="561109" y="751759"/>
            <a:ext cx="673229" cy="333425"/>
          </a:xfrm>
          <a:prstGeom prst="rect">
            <a:avLst/>
          </a:prstGeom>
          <a:noFill/>
        </p:spPr>
        <p:txBody>
          <a:bodyPr wrap="square" lIns="0" tIns="0" rIns="0" bIns="0" rtlCol="0">
            <a:spAutoFit/>
          </a:bodyPr>
          <a:lstStyle/>
          <a:p>
            <a:pPr algn="ctr" defTabSz="430252">
              <a:lnSpc>
                <a:spcPts val="1300"/>
              </a:lnSpc>
              <a:defRPr/>
            </a:pPr>
            <a:r>
              <a:rPr lang="en-US" sz="1200" kern="0" spc="-24">
                <a:latin typeface="Segoe UI Semibold"/>
                <a:cs typeface="Segoe UI Semilight" panose="020B0402040204020203" pitchFamily="34" charset="0"/>
              </a:rPr>
              <a:t>Microsoft Identity</a:t>
            </a:r>
          </a:p>
        </p:txBody>
      </p:sp>
      <p:sp>
        <p:nvSpPr>
          <p:cNvPr id="46" name="TextBox 45">
            <a:extLst>
              <a:ext uri="{FF2B5EF4-FFF2-40B4-BE49-F238E27FC236}">
                <a16:creationId xmlns:a16="http://schemas.microsoft.com/office/drawing/2014/main" xmlns="" id="{CCF05706-D9E3-4455-B785-74BF0476774D}"/>
              </a:ext>
            </a:extLst>
          </p:cNvPr>
          <p:cNvSpPr txBox="1"/>
          <p:nvPr/>
        </p:nvSpPr>
        <p:spPr>
          <a:xfrm>
            <a:off x="3040257" y="751759"/>
            <a:ext cx="673229" cy="333425"/>
          </a:xfrm>
          <a:prstGeom prst="rect">
            <a:avLst/>
          </a:prstGeom>
          <a:noFill/>
        </p:spPr>
        <p:txBody>
          <a:bodyPr wrap="square" lIns="0" tIns="0" rIns="0" bIns="0" rtlCol="0">
            <a:spAutoFit/>
          </a:bodyPr>
          <a:lstStyle/>
          <a:p>
            <a:pPr algn="ctr" defTabSz="430252">
              <a:lnSpc>
                <a:spcPts val="1300"/>
              </a:lnSpc>
              <a:defRPr/>
            </a:pPr>
            <a:r>
              <a:rPr lang="en-US" sz="1100" kern="0" spc="-24" dirty="0">
                <a:solidFill>
                  <a:schemeClr val="tx1">
                    <a:alpha val="10000"/>
                  </a:schemeClr>
                </a:solidFill>
                <a:latin typeface="Segoe UI Semibold"/>
                <a:cs typeface="Segoe UI Semilight" panose="020B0402040204020203" pitchFamily="34" charset="0"/>
              </a:rPr>
              <a:t>Microsoft Edge</a:t>
            </a:r>
          </a:p>
        </p:txBody>
      </p:sp>
      <p:sp>
        <p:nvSpPr>
          <p:cNvPr id="47" name="TextBox 46">
            <a:extLst>
              <a:ext uri="{FF2B5EF4-FFF2-40B4-BE49-F238E27FC236}">
                <a16:creationId xmlns:a16="http://schemas.microsoft.com/office/drawing/2014/main" xmlns="" id="{B69134FD-8B60-4290-9CAB-EB8EA503EB8D}"/>
              </a:ext>
            </a:extLst>
          </p:cNvPr>
          <p:cNvSpPr txBox="1"/>
          <p:nvPr/>
        </p:nvSpPr>
        <p:spPr>
          <a:xfrm>
            <a:off x="3866475" y="751759"/>
            <a:ext cx="673229" cy="333425"/>
          </a:xfrm>
          <a:prstGeom prst="rect">
            <a:avLst/>
          </a:prstGeom>
          <a:noFill/>
        </p:spPr>
        <p:txBody>
          <a:bodyPr wrap="square" lIns="0" tIns="0" rIns="0" bIns="0" rtlCol="0">
            <a:spAutoFit/>
          </a:bodyPr>
          <a:lstStyle/>
          <a:p>
            <a:pPr algn="ctr" defTabSz="430252">
              <a:lnSpc>
                <a:spcPts val="1300"/>
              </a:lnSpc>
              <a:defRPr/>
            </a:pPr>
            <a:r>
              <a:rPr lang="en-US" sz="1100" kern="0" spc="-24" dirty="0">
                <a:solidFill>
                  <a:schemeClr val="tx1">
                    <a:alpha val="10000"/>
                  </a:schemeClr>
                </a:solidFill>
                <a:latin typeface="Segoe UI Semibold"/>
                <a:cs typeface="Segoe UI Semilight" panose="020B0402040204020203" pitchFamily="34" charset="0"/>
              </a:rPr>
              <a:t>Microsoft Teams</a:t>
            </a:r>
          </a:p>
        </p:txBody>
      </p:sp>
      <p:sp>
        <p:nvSpPr>
          <p:cNvPr id="48" name="TextBox 47">
            <a:extLst>
              <a:ext uri="{FF2B5EF4-FFF2-40B4-BE49-F238E27FC236}">
                <a16:creationId xmlns:a16="http://schemas.microsoft.com/office/drawing/2014/main" xmlns="" id="{F87D3EB5-167A-417A-AFBD-1EE887AF4CA6}"/>
              </a:ext>
            </a:extLst>
          </p:cNvPr>
          <p:cNvSpPr txBox="1"/>
          <p:nvPr/>
        </p:nvSpPr>
        <p:spPr>
          <a:xfrm>
            <a:off x="4702706" y="751759"/>
            <a:ext cx="673229" cy="500137"/>
          </a:xfrm>
          <a:prstGeom prst="rect">
            <a:avLst/>
          </a:prstGeom>
          <a:noFill/>
        </p:spPr>
        <p:txBody>
          <a:bodyPr wrap="square" lIns="0" tIns="0" rIns="0" bIns="0" rtlCol="0">
            <a:spAutoFit/>
          </a:bodyPr>
          <a:lstStyle>
            <a:defPPr>
              <a:defRPr lang="en-US"/>
            </a:defPPr>
            <a:lvl1pPr algn="ctr" defTabSz="430252">
              <a:lnSpc>
                <a:spcPts val="1300"/>
              </a:lnSpc>
              <a:defRPr sz="1100" kern="0" spc="-24">
                <a:solidFill>
                  <a:schemeClr val="tx1">
                    <a:alpha val="25000"/>
                  </a:schemeClr>
                </a:solidFill>
                <a:latin typeface="Segoe UI Semibold"/>
                <a:cs typeface="Segoe UI Semilight" panose="020B0402040204020203" pitchFamily="34" charset="0"/>
              </a:defRPr>
            </a:lvl1pPr>
          </a:lstStyle>
          <a:p>
            <a:r>
              <a:rPr lang="en-US" dirty="0">
                <a:solidFill>
                  <a:schemeClr val="tx1">
                    <a:alpha val="10000"/>
                  </a:schemeClr>
                </a:solidFill>
              </a:rPr>
              <a:t>Microsoft Office &amp; SharePoint</a:t>
            </a:r>
          </a:p>
        </p:txBody>
      </p:sp>
      <p:grpSp>
        <p:nvGrpSpPr>
          <p:cNvPr id="49" name="Group 48">
            <a:extLst>
              <a:ext uri="{FF2B5EF4-FFF2-40B4-BE49-F238E27FC236}">
                <a16:creationId xmlns:a16="http://schemas.microsoft.com/office/drawing/2014/main" xmlns="" id="{07A8EE7A-C98C-4E92-9D96-A87493A122ED}"/>
              </a:ext>
            </a:extLst>
          </p:cNvPr>
          <p:cNvGrpSpPr/>
          <p:nvPr/>
        </p:nvGrpSpPr>
        <p:grpSpPr>
          <a:xfrm>
            <a:off x="1410153" y="585788"/>
            <a:ext cx="630127" cy="82296"/>
            <a:chOff x="1787641" y="-189373"/>
            <a:chExt cx="4555893" cy="582175"/>
          </a:xfrm>
          <a:effectLst>
            <a:outerShdw blurRad="76200" dir="18900000" sy="23000" kx="-1200000" algn="bl" rotWithShape="0">
              <a:prstClr val="black">
                <a:alpha val="75000"/>
              </a:prstClr>
            </a:outerShdw>
          </a:effectLst>
        </p:grpSpPr>
        <p:sp>
          <p:nvSpPr>
            <p:cNvPr id="50" name="Rectangle 49">
              <a:extLst>
                <a:ext uri="{FF2B5EF4-FFF2-40B4-BE49-F238E27FC236}">
                  <a16:creationId xmlns:a16="http://schemas.microsoft.com/office/drawing/2014/main" xmlns="" id="{48CB0758-BCB3-4F81-B13B-F597F74F676F}"/>
                </a:ext>
              </a:extLst>
            </p:cNvPr>
            <p:cNvSpPr/>
            <p:nvPr/>
          </p:nvSpPr>
          <p:spPr bwMode="auto">
            <a:xfrm>
              <a:off x="1787641" y="-189373"/>
              <a:ext cx="4555893" cy="582175"/>
            </a:xfrm>
            <a:prstGeom prst="rect">
              <a:avLst/>
            </a:prstGeom>
            <a:solidFill>
              <a:schemeClr val="bg1">
                <a:alpha val="25000"/>
              </a:schemeClr>
            </a:solidFill>
            <a:ln>
              <a:noFill/>
              <a:headEnd type="none" w="med" len="med"/>
              <a:tailEnd type="none" w="med" len="med"/>
            </a:ln>
            <a:effectLst>
              <a:outerShdw blurRad="1143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gradFill>
                  <a:gsLst>
                    <a:gs pos="0">
                      <a:srgbClr val="FFFFFF"/>
                    </a:gs>
                    <a:gs pos="100000">
                      <a:srgbClr val="FFFFFF"/>
                    </a:gs>
                  </a:gsLst>
                  <a:lin ang="5400000" scaled="0"/>
                </a:gradFill>
                <a:cs typeface="Segoe UI" pitchFamily="34" charset="0"/>
              </a:endParaRPr>
            </a:p>
          </p:txBody>
        </p:sp>
        <p:sp>
          <p:nvSpPr>
            <p:cNvPr id="51" name="Rectangle 50">
              <a:extLst>
                <a:ext uri="{FF2B5EF4-FFF2-40B4-BE49-F238E27FC236}">
                  <a16:creationId xmlns:a16="http://schemas.microsoft.com/office/drawing/2014/main" xmlns="" id="{5A20A3B8-0D94-43A0-9B3A-853AF464B123}"/>
                </a:ext>
              </a:extLst>
            </p:cNvPr>
            <p:cNvSpPr/>
            <p:nvPr/>
          </p:nvSpPr>
          <p:spPr bwMode="auto">
            <a:xfrm>
              <a:off x="1793490" y="-189373"/>
              <a:ext cx="4550044" cy="582175"/>
            </a:xfrm>
            <a:prstGeom prst="rect">
              <a:avLst/>
            </a:prstGeom>
            <a:solidFill>
              <a:schemeClr val="accent3">
                <a:alpha val="25000"/>
              </a:schemeClr>
            </a:solidFill>
            <a:ln>
              <a:noFill/>
              <a:headEnd type="none" w="med" len="med"/>
              <a:tailEnd type="none" w="med" len="med"/>
            </a:ln>
            <a:effectLst>
              <a:outerShdw blurRad="1143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2000" dirty="0">
                  <a:noFill/>
                  <a:cs typeface="Segoe UI" pitchFamily="34" charset="0"/>
                </a:rPr>
                <a:t>2</a:t>
              </a:r>
            </a:p>
          </p:txBody>
        </p:sp>
      </p:grpSp>
      <p:grpSp>
        <p:nvGrpSpPr>
          <p:cNvPr id="52" name="MS Identity">
            <a:extLst>
              <a:ext uri="{FF2B5EF4-FFF2-40B4-BE49-F238E27FC236}">
                <a16:creationId xmlns:a16="http://schemas.microsoft.com/office/drawing/2014/main" xmlns="" id="{896A05A4-3422-4840-BF01-557C88F921B7}"/>
              </a:ext>
            </a:extLst>
          </p:cNvPr>
          <p:cNvGrpSpPr/>
          <p:nvPr/>
        </p:nvGrpSpPr>
        <p:grpSpPr>
          <a:xfrm>
            <a:off x="575204" y="481012"/>
            <a:ext cx="669267" cy="187072"/>
            <a:chOff x="6735847" y="5386727"/>
            <a:chExt cx="4555893" cy="585216"/>
          </a:xfrm>
          <a:effectLst>
            <a:outerShdw blurRad="76200" dir="18900000" sy="23000" kx="-1200000" algn="bl" rotWithShape="0">
              <a:prstClr val="black">
                <a:alpha val="75000"/>
              </a:prstClr>
            </a:outerShdw>
          </a:effectLst>
        </p:grpSpPr>
        <p:sp>
          <p:nvSpPr>
            <p:cNvPr id="53" name="Rectangle 52">
              <a:extLst>
                <a:ext uri="{FF2B5EF4-FFF2-40B4-BE49-F238E27FC236}">
                  <a16:creationId xmlns:a16="http://schemas.microsoft.com/office/drawing/2014/main" xmlns="" id="{E140C48B-F8F7-4196-A841-1DCCE3D5288B}"/>
                </a:ext>
              </a:extLst>
            </p:cNvPr>
            <p:cNvSpPr/>
            <p:nvPr/>
          </p:nvSpPr>
          <p:spPr bwMode="auto">
            <a:xfrm>
              <a:off x="6735847" y="5386727"/>
              <a:ext cx="4555893" cy="582175"/>
            </a:xfrm>
            <a:prstGeom prst="rect">
              <a:avLst/>
            </a:prstGeom>
            <a:solidFill>
              <a:schemeClr val="bg1">
                <a:alpha val="25000"/>
              </a:schemeClr>
            </a:solidFill>
            <a:ln>
              <a:noFill/>
              <a:headEnd type="none" w="med" len="med"/>
              <a:tailEnd type="none" w="med" len="med"/>
            </a:ln>
            <a:effectLst>
              <a:outerShdw blurRad="1143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gradFill>
                  <a:gsLst>
                    <a:gs pos="0">
                      <a:srgbClr val="FFFFFF"/>
                    </a:gs>
                    <a:gs pos="100000">
                      <a:srgbClr val="FFFFFF"/>
                    </a:gs>
                  </a:gsLst>
                  <a:lin ang="5400000" scaled="0"/>
                </a:gradFill>
                <a:cs typeface="Segoe UI" pitchFamily="34" charset="0"/>
              </a:endParaRPr>
            </a:p>
          </p:txBody>
        </p:sp>
        <p:sp>
          <p:nvSpPr>
            <p:cNvPr id="54" name="Rectangle 53">
              <a:extLst>
                <a:ext uri="{FF2B5EF4-FFF2-40B4-BE49-F238E27FC236}">
                  <a16:creationId xmlns:a16="http://schemas.microsoft.com/office/drawing/2014/main" xmlns="" id="{492F6490-4B14-47BF-B369-8A2F264B0F1E}"/>
                </a:ext>
              </a:extLst>
            </p:cNvPr>
            <p:cNvSpPr/>
            <p:nvPr/>
          </p:nvSpPr>
          <p:spPr bwMode="auto">
            <a:xfrm>
              <a:off x="6735847" y="5386727"/>
              <a:ext cx="4548288" cy="585216"/>
            </a:xfrm>
            <a:prstGeom prst="rect">
              <a:avLst/>
            </a:prstGeom>
            <a:solidFill>
              <a:schemeClr val="accent2"/>
            </a:solidFill>
            <a:ln>
              <a:noFill/>
              <a:headEnd type="none" w="med" len="med"/>
              <a:tailEnd type="none" w="med" len="med"/>
            </a:ln>
            <a:effectLst>
              <a:outerShdw blurRad="1143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2000">
                  <a:noFill/>
                  <a:cs typeface="Segoe UI" pitchFamily="34" charset="0"/>
                </a:rPr>
                <a:t>1</a:t>
              </a:r>
            </a:p>
          </p:txBody>
        </p:sp>
      </p:grpSp>
      <p:grpSp>
        <p:nvGrpSpPr>
          <p:cNvPr id="55" name="Group 54">
            <a:extLst>
              <a:ext uri="{FF2B5EF4-FFF2-40B4-BE49-F238E27FC236}">
                <a16:creationId xmlns:a16="http://schemas.microsoft.com/office/drawing/2014/main" xmlns="" id="{3297E1A0-BD68-4746-BF27-CB7F310724B9}"/>
              </a:ext>
            </a:extLst>
          </p:cNvPr>
          <p:cNvGrpSpPr/>
          <p:nvPr/>
        </p:nvGrpSpPr>
        <p:grpSpPr>
          <a:xfrm>
            <a:off x="2236107" y="585788"/>
            <a:ext cx="629318" cy="82296"/>
            <a:chOff x="6728240" y="3600643"/>
            <a:chExt cx="4555895" cy="582175"/>
          </a:xfrm>
          <a:effectLst>
            <a:outerShdw blurRad="76200" dir="18900000" sy="23000" kx="-1200000" algn="bl" rotWithShape="0">
              <a:prstClr val="black">
                <a:alpha val="75000"/>
              </a:prstClr>
            </a:outerShdw>
          </a:effectLst>
        </p:grpSpPr>
        <p:sp>
          <p:nvSpPr>
            <p:cNvPr id="56" name="Rectangle 55">
              <a:extLst>
                <a:ext uri="{FF2B5EF4-FFF2-40B4-BE49-F238E27FC236}">
                  <a16:creationId xmlns:a16="http://schemas.microsoft.com/office/drawing/2014/main" xmlns="" id="{6722D311-4D35-45B8-B346-9B0B9B5EB399}"/>
                </a:ext>
              </a:extLst>
            </p:cNvPr>
            <p:cNvSpPr/>
            <p:nvPr/>
          </p:nvSpPr>
          <p:spPr bwMode="auto">
            <a:xfrm>
              <a:off x="6728240" y="3600643"/>
              <a:ext cx="4555893" cy="582175"/>
            </a:xfrm>
            <a:prstGeom prst="rect">
              <a:avLst/>
            </a:prstGeom>
            <a:solidFill>
              <a:schemeClr val="bg1">
                <a:alpha val="25000"/>
              </a:schemeClr>
            </a:solidFill>
            <a:ln>
              <a:noFill/>
              <a:headEnd type="none" w="med" len="med"/>
              <a:tailEnd type="none" w="med" len="med"/>
            </a:ln>
            <a:effectLst>
              <a:outerShdw blurRad="1143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gradFill>
                  <a:gsLst>
                    <a:gs pos="0">
                      <a:srgbClr val="FFFFFF"/>
                    </a:gs>
                    <a:gs pos="100000">
                      <a:srgbClr val="FFFFFF"/>
                    </a:gs>
                  </a:gsLst>
                  <a:lin ang="5400000" scaled="0"/>
                </a:gradFill>
                <a:cs typeface="Segoe UI" pitchFamily="34" charset="0"/>
              </a:endParaRPr>
            </a:p>
          </p:txBody>
        </p:sp>
        <p:sp>
          <p:nvSpPr>
            <p:cNvPr id="57" name="Rectangle 56">
              <a:extLst>
                <a:ext uri="{FF2B5EF4-FFF2-40B4-BE49-F238E27FC236}">
                  <a16:creationId xmlns:a16="http://schemas.microsoft.com/office/drawing/2014/main" xmlns="" id="{7E46A6FC-BFE2-47A8-8123-AB7337406840}"/>
                </a:ext>
              </a:extLst>
            </p:cNvPr>
            <p:cNvSpPr/>
            <p:nvPr/>
          </p:nvSpPr>
          <p:spPr bwMode="auto">
            <a:xfrm>
              <a:off x="6728240" y="3600643"/>
              <a:ext cx="4555895" cy="582175"/>
            </a:xfrm>
            <a:prstGeom prst="rect">
              <a:avLst/>
            </a:prstGeom>
            <a:solidFill>
              <a:schemeClr val="accent1">
                <a:alpha val="25000"/>
              </a:schemeClr>
            </a:solidFill>
            <a:ln>
              <a:noFill/>
              <a:headEnd type="none" w="med" len="med"/>
              <a:tailEnd type="none" w="med" len="med"/>
            </a:ln>
            <a:effectLst>
              <a:outerShdw blurRad="1143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2000">
                  <a:noFill/>
                  <a:cs typeface="Segoe UI" pitchFamily="34" charset="0"/>
                </a:rPr>
                <a:t>3</a:t>
              </a:r>
            </a:p>
          </p:txBody>
        </p:sp>
      </p:grpSp>
      <p:grpSp>
        <p:nvGrpSpPr>
          <p:cNvPr id="58" name="Group 57">
            <a:extLst>
              <a:ext uri="{FF2B5EF4-FFF2-40B4-BE49-F238E27FC236}">
                <a16:creationId xmlns:a16="http://schemas.microsoft.com/office/drawing/2014/main" xmlns="" id="{824C74D3-89BD-4231-A1A4-83FDD5AF1D20}"/>
              </a:ext>
            </a:extLst>
          </p:cNvPr>
          <p:cNvGrpSpPr/>
          <p:nvPr/>
        </p:nvGrpSpPr>
        <p:grpSpPr>
          <a:xfrm>
            <a:off x="3064106" y="585789"/>
            <a:ext cx="630936" cy="82296"/>
            <a:chOff x="6728241" y="2886753"/>
            <a:chExt cx="4555894" cy="582175"/>
          </a:xfrm>
          <a:effectLst>
            <a:outerShdw blurRad="76200" dir="18900000" sy="23000" kx="-1200000" algn="bl" rotWithShape="0">
              <a:prstClr val="black">
                <a:alpha val="75000"/>
              </a:prstClr>
            </a:outerShdw>
          </a:effectLst>
        </p:grpSpPr>
        <p:sp>
          <p:nvSpPr>
            <p:cNvPr id="59" name="Rectangle 58">
              <a:extLst>
                <a:ext uri="{FF2B5EF4-FFF2-40B4-BE49-F238E27FC236}">
                  <a16:creationId xmlns:a16="http://schemas.microsoft.com/office/drawing/2014/main" xmlns="" id="{A9809184-87FC-485F-85B6-1E74A9F849DB}"/>
                </a:ext>
              </a:extLst>
            </p:cNvPr>
            <p:cNvSpPr/>
            <p:nvPr/>
          </p:nvSpPr>
          <p:spPr bwMode="auto">
            <a:xfrm>
              <a:off x="6728241" y="2886753"/>
              <a:ext cx="4555893" cy="582175"/>
            </a:xfrm>
            <a:prstGeom prst="rect">
              <a:avLst/>
            </a:prstGeom>
            <a:solidFill>
              <a:schemeClr val="bg1">
                <a:alpha val="25000"/>
              </a:schemeClr>
            </a:solidFill>
            <a:ln>
              <a:noFill/>
              <a:headEnd type="none" w="med" len="med"/>
              <a:tailEnd type="none" w="med" len="med"/>
            </a:ln>
            <a:effectLst>
              <a:outerShdw blurRad="1143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gradFill>
                  <a:gsLst>
                    <a:gs pos="0">
                      <a:srgbClr val="FFFFFF"/>
                    </a:gs>
                    <a:gs pos="100000">
                      <a:srgbClr val="FFFFFF"/>
                    </a:gs>
                  </a:gsLst>
                  <a:lin ang="5400000" scaled="0"/>
                </a:gradFill>
                <a:cs typeface="Segoe UI" pitchFamily="34" charset="0"/>
              </a:endParaRPr>
            </a:p>
          </p:txBody>
        </p:sp>
        <p:sp>
          <p:nvSpPr>
            <p:cNvPr id="60" name="Rectangle 59">
              <a:extLst>
                <a:ext uri="{FF2B5EF4-FFF2-40B4-BE49-F238E27FC236}">
                  <a16:creationId xmlns:a16="http://schemas.microsoft.com/office/drawing/2014/main" xmlns="" id="{3418C116-2066-4BF8-A3C0-6B7B5F76B2A5}"/>
                </a:ext>
              </a:extLst>
            </p:cNvPr>
            <p:cNvSpPr/>
            <p:nvPr/>
          </p:nvSpPr>
          <p:spPr bwMode="auto">
            <a:xfrm>
              <a:off x="6728241" y="2886753"/>
              <a:ext cx="4555894" cy="582175"/>
            </a:xfrm>
            <a:prstGeom prst="rect">
              <a:avLst/>
            </a:prstGeom>
            <a:solidFill>
              <a:srgbClr val="30E5D0">
                <a:alpha val="25000"/>
              </a:srgbClr>
            </a:solidFill>
            <a:ln>
              <a:noFill/>
              <a:headEnd type="none" w="med" len="med"/>
              <a:tailEnd type="none" w="med" len="med"/>
            </a:ln>
            <a:effectLst>
              <a:outerShdw blurRad="1143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2000" dirty="0">
                  <a:noFill/>
                  <a:cs typeface="Segoe UI" pitchFamily="34" charset="0"/>
                </a:rPr>
                <a:t>4</a:t>
              </a:r>
            </a:p>
          </p:txBody>
        </p:sp>
      </p:grpSp>
      <p:grpSp>
        <p:nvGrpSpPr>
          <p:cNvPr id="61" name="Group 60">
            <a:extLst>
              <a:ext uri="{FF2B5EF4-FFF2-40B4-BE49-F238E27FC236}">
                <a16:creationId xmlns:a16="http://schemas.microsoft.com/office/drawing/2014/main" xmlns="" id="{882D6028-9ED3-4B22-9C64-2A62062D9FF4}"/>
              </a:ext>
            </a:extLst>
          </p:cNvPr>
          <p:cNvGrpSpPr/>
          <p:nvPr/>
        </p:nvGrpSpPr>
        <p:grpSpPr>
          <a:xfrm>
            <a:off x="3892105" y="585789"/>
            <a:ext cx="630936" cy="82296"/>
            <a:chOff x="6724086" y="2163591"/>
            <a:chExt cx="2304683" cy="582176"/>
          </a:xfrm>
          <a:effectLst>
            <a:outerShdw blurRad="76200" dir="18900000" sy="23000" kx="-1200000" algn="bl" rotWithShape="0">
              <a:prstClr val="black">
                <a:alpha val="75000"/>
              </a:prstClr>
            </a:outerShdw>
          </a:effectLst>
        </p:grpSpPr>
        <p:sp>
          <p:nvSpPr>
            <p:cNvPr id="62" name="Rectangle 61">
              <a:extLst>
                <a:ext uri="{FF2B5EF4-FFF2-40B4-BE49-F238E27FC236}">
                  <a16:creationId xmlns:a16="http://schemas.microsoft.com/office/drawing/2014/main" xmlns="" id="{600DF4B8-68C8-4EFE-A26F-5F9F25575B87}"/>
                </a:ext>
              </a:extLst>
            </p:cNvPr>
            <p:cNvSpPr/>
            <p:nvPr/>
          </p:nvSpPr>
          <p:spPr bwMode="auto">
            <a:xfrm>
              <a:off x="6728242" y="2163591"/>
              <a:ext cx="2300527" cy="582175"/>
            </a:xfrm>
            <a:prstGeom prst="rect">
              <a:avLst/>
            </a:prstGeom>
            <a:solidFill>
              <a:schemeClr val="bg1">
                <a:alpha val="25000"/>
              </a:schemeClr>
            </a:solidFill>
            <a:ln>
              <a:noFill/>
              <a:headEnd type="none" w="med" len="med"/>
              <a:tailEnd type="none" w="med" len="med"/>
            </a:ln>
            <a:effectLst>
              <a:outerShdw blurRad="1143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gradFill>
                  <a:gsLst>
                    <a:gs pos="0">
                      <a:srgbClr val="FFFFFF"/>
                    </a:gs>
                    <a:gs pos="100000">
                      <a:srgbClr val="FFFFFF"/>
                    </a:gs>
                  </a:gsLst>
                  <a:lin ang="5400000" scaled="0"/>
                </a:gradFill>
                <a:cs typeface="Segoe UI" pitchFamily="34" charset="0"/>
              </a:endParaRPr>
            </a:p>
          </p:txBody>
        </p:sp>
        <p:sp>
          <p:nvSpPr>
            <p:cNvPr id="63" name="Orange Bar 1">
              <a:extLst>
                <a:ext uri="{FF2B5EF4-FFF2-40B4-BE49-F238E27FC236}">
                  <a16:creationId xmlns:a16="http://schemas.microsoft.com/office/drawing/2014/main" xmlns="" id="{06375670-843E-4873-8690-0316A525F3B4}"/>
                </a:ext>
              </a:extLst>
            </p:cNvPr>
            <p:cNvSpPr/>
            <p:nvPr/>
          </p:nvSpPr>
          <p:spPr bwMode="auto">
            <a:xfrm>
              <a:off x="6724086" y="2163591"/>
              <a:ext cx="2300528" cy="582176"/>
            </a:xfrm>
            <a:prstGeom prst="rect">
              <a:avLst/>
            </a:prstGeom>
            <a:solidFill>
              <a:srgbClr val="8661C5">
                <a:alpha val="25000"/>
              </a:srgbClr>
            </a:solidFill>
            <a:ln>
              <a:noFill/>
              <a:headEnd type="none" w="med" len="med"/>
              <a:tailEnd type="none" w="med" len="med"/>
            </a:ln>
            <a:effectLst>
              <a:outerShdw blurRad="1143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2000">
                  <a:noFill/>
                  <a:cs typeface="Segoe UI" pitchFamily="34" charset="0"/>
                </a:rPr>
                <a:t>5</a:t>
              </a:r>
            </a:p>
          </p:txBody>
        </p:sp>
      </p:grpSp>
      <p:grpSp>
        <p:nvGrpSpPr>
          <p:cNvPr id="64" name="Group 63">
            <a:extLst>
              <a:ext uri="{FF2B5EF4-FFF2-40B4-BE49-F238E27FC236}">
                <a16:creationId xmlns:a16="http://schemas.microsoft.com/office/drawing/2014/main" xmlns="" id="{14B9D8B0-EE27-4685-A2F3-E4C65EC83624}"/>
              </a:ext>
            </a:extLst>
          </p:cNvPr>
          <p:cNvGrpSpPr/>
          <p:nvPr/>
        </p:nvGrpSpPr>
        <p:grpSpPr>
          <a:xfrm>
            <a:off x="4723007" y="585789"/>
            <a:ext cx="629319" cy="82295"/>
            <a:chOff x="9023070" y="2163591"/>
            <a:chExt cx="2261063" cy="582176"/>
          </a:xfrm>
          <a:effectLst>
            <a:outerShdw blurRad="76200" dir="18900000" sy="23000" kx="-1200000" algn="bl" rotWithShape="0">
              <a:prstClr val="black">
                <a:alpha val="75000"/>
              </a:prstClr>
            </a:outerShdw>
          </a:effectLst>
        </p:grpSpPr>
        <p:sp>
          <p:nvSpPr>
            <p:cNvPr id="65" name="Rectangle 64">
              <a:extLst>
                <a:ext uri="{FF2B5EF4-FFF2-40B4-BE49-F238E27FC236}">
                  <a16:creationId xmlns:a16="http://schemas.microsoft.com/office/drawing/2014/main" xmlns="" id="{90BC0428-CE1D-4608-92E0-F3A5C1B9DAC2}"/>
                </a:ext>
              </a:extLst>
            </p:cNvPr>
            <p:cNvSpPr/>
            <p:nvPr/>
          </p:nvSpPr>
          <p:spPr bwMode="auto">
            <a:xfrm>
              <a:off x="9027226" y="2163591"/>
              <a:ext cx="2256907" cy="582175"/>
            </a:xfrm>
            <a:prstGeom prst="rect">
              <a:avLst/>
            </a:prstGeom>
            <a:solidFill>
              <a:schemeClr val="bg1">
                <a:alpha val="25000"/>
              </a:schemeClr>
            </a:solidFill>
            <a:ln>
              <a:noFill/>
              <a:headEnd type="none" w="med" len="med"/>
              <a:tailEnd type="none" w="med" len="med"/>
            </a:ln>
            <a:effectLst>
              <a:outerShdw blurRad="1143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gradFill>
                  <a:gsLst>
                    <a:gs pos="0">
                      <a:srgbClr val="FFFFFF"/>
                    </a:gs>
                    <a:gs pos="100000">
                      <a:srgbClr val="FFFFFF"/>
                    </a:gs>
                  </a:gsLst>
                  <a:lin ang="5400000" scaled="0"/>
                </a:gradFill>
                <a:cs typeface="Segoe UI" pitchFamily="34" charset="0"/>
              </a:endParaRPr>
            </a:p>
          </p:txBody>
        </p:sp>
        <p:sp>
          <p:nvSpPr>
            <p:cNvPr id="66" name="Orange Bar 1">
              <a:extLst>
                <a:ext uri="{FF2B5EF4-FFF2-40B4-BE49-F238E27FC236}">
                  <a16:creationId xmlns:a16="http://schemas.microsoft.com/office/drawing/2014/main" xmlns="" id="{FA65DAAF-4C97-4C57-8C20-D03A928EEDA8}"/>
                </a:ext>
              </a:extLst>
            </p:cNvPr>
            <p:cNvSpPr/>
            <p:nvPr/>
          </p:nvSpPr>
          <p:spPr bwMode="auto">
            <a:xfrm>
              <a:off x="9023070" y="2163591"/>
              <a:ext cx="2256908" cy="582176"/>
            </a:xfrm>
            <a:prstGeom prst="rect">
              <a:avLst/>
            </a:prstGeom>
            <a:solidFill>
              <a:schemeClr val="accent5">
                <a:alpha val="25000"/>
              </a:schemeClr>
            </a:solidFill>
            <a:ln>
              <a:noFill/>
              <a:headEnd type="none" w="med" len="med"/>
              <a:tailEnd type="none" w="med" len="med"/>
            </a:ln>
            <a:effectLst>
              <a:outerShdw blurRad="1143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2000">
                  <a:noFill/>
                  <a:cs typeface="Segoe UI" pitchFamily="34" charset="0"/>
                </a:rPr>
                <a:t>6</a:t>
              </a:r>
            </a:p>
          </p:txBody>
        </p:sp>
      </p:grpSp>
      <p:sp>
        <p:nvSpPr>
          <p:cNvPr id="67" name="TextBox 66">
            <a:extLst>
              <a:ext uri="{FF2B5EF4-FFF2-40B4-BE49-F238E27FC236}">
                <a16:creationId xmlns:a16="http://schemas.microsoft.com/office/drawing/2014/main" xmlns="" id="{66110F75-6D69-4184-9D18-941114EEF09B}"/>
              </a:ext>
            </a:extLst>
          </p:cNvPr>
          <p:cNvSpPr txBox="1"/>
          <p:nvPr/>
        </p:nvSpPr>
        <p:spPr>
          <a:xfrm>
            <a:off x="2218285" y="751759"/>
            <a:ext cx="673229" cy="333425"/>
          </a:xfrm>
          <a:prstGeom prst="rect">
            <a:avLst/>
          </a:prstGeom>
          <a:noFill/>
        </p:spPr>
        <p:txBody>
          <a:bodyPr wrap="square" lIns="0" tIns="0" rIns="0" bIns="0" rtlCol="0">
            <a:spAutoFit/>
          </a:bodyPr>
          <a:lstStyle/>
          <a:p>
            <a:pPr algn="ctr" defTabSz="430252">
              <a:lnSpc>
                <a:spcPts val="1300"/>
              </a:lnSpc>
              <a:defRPr/>
            </a:pPr>
            <a:r>
              <a:rPr lang="en-US" sz="1100" kern="0" spc="-24" dirty="0">
                <a:solidFill>
                  <a:schemeClr val="tx1">
                    <a:alpha val="10000"/>
                  </a:schemeClr>
                </a:solidFill>
                <a:latin typeface="Segoe UI Semibold"/>
                <a:cs typeface="Segoe UI Semilight" panose="020B0402040204020203" pitchFamily="34" charset="0"/>
              </a:rPr>
              <a:t>Microsoft Windows</a:t>
            </a:r>
          </a:p>
        </p:txBody>
      </p:sp>
    </p:spTree>
    <p:extLst>
      <p:ext uri="{BB962C8B-B14F-4D97-AF65-F5344CB8AC3E}">
        <p14:creationId xmlns:p14="http://schemas.microsoft.com/office/powerpoint/2010/main" val="36773279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42" presetClass="path" presetSubtype="0" decel="100000" fill="hold" grpId="1" nodeType="withEffect">
                                  <p:stCondLst>
                                    <p:cond delay="0"/>
                                  </p:stCondLst>
                                  <p:childTnLst>
                                    <p:animMotion origin="layout" path="M -1.875E-6 4.44444E-6 L -1.875E-6 -0.02338 " pathEditMode="relative" rAng="0" ptsTypes="AA">
                                      <p:cBhvr>
                                        <p:cTn id="9" dur="500" spd="-100000" fill="hold"/>
                                        <p:tgtEl>
                                          <p:spTgt spid="17"/>
                                        </p:tgtEl>
                                        <p:attrNameLst>
                                          <p:attrName>ppt_x</p:attrName>
                                          <p:attrName>ppt_y</p:attrName>
                                        </p:attrNameLst>
                                      </p:cBhvr>
                                      <p:rCtr x="0" y="-1181"/>
                                    </p:animMotion>
                                  </p:childTnLst>
                                </p:cTn>
                              </p:par>
                              <p:par>
                                <p:cTn id="10" presetID="10" presetClass="entr" presetSubtype="0" fill="hold" nodeType="with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500"/>
                                        <p:tgtEl>
                                          <p:spTgt spid="22"/>
                                        </p:tgtEl>
                                      </p:cBhvr>
                                    </p:animEffect>
                                  </p:childTnLst>
                                </p:cTn>
                              </p:par>
                              <p:par>
                                <p:cTn id="13" presetID="10" presetClass="entr" presetSubtype="0" fill="hold" grpId="0" nodeType="withEffect">
                                  <p:stCondLst>
                                    <p:cond delay="45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500"/>
                                        <p:tgtEl>
                                          <p:spTgt spid="18"/>
                                        </p:tgtEl>
                                      </p:cBhvr>
                                    </p:animEffect>
                                  </p:childTnLst>
                                </p:cTn>
                              </p:par>
                              <p:par>
                                <p:cTn id="16" presetID="42" presetClass="path" presetSubtype="0" decel="100000" fill="hold" grpId="1" nodeType="withEffect">
                                  <p:stCondLst>
                                    <p:cond delay="450"/>
                                  </p:stCondLst>
                                  <p:childTnLst>
                                    <p:animMotion origin="layout" path="M -0.03034 4.07407E-6 L -1.45833E-6 4.07407E-6 " pathEditMode="relative" rAng="0" ptsTypes="AA">
                                      <p:cBhvr>
                                        <p:cTn id="17" dur="600" fill="hold"/>
                                        <p:tgtEl>
                                          <p:spTgt spid="18"/>
                                        </p:tgtEl>
                                        <p:attrNameLst>
                                          <p:attrName>ppt_x</p:attrName>
                                          <p:attrName>ppt_y</p:attrName>
                                        </p:attrNameLst>
                                      </p:cBhvr>
                                      <p:rCtr x="1510" y="0"/>
                                    </p:animMotion>
                                  </p:childTnLst>
                                </p:cTn>
                              </p:par>
                              <p:par>
                                <p:cTn id="18" presetID="10" presetClass="entr" presetSubtype="0" fill="hold" grpId="0" nodeType="withEffect">
                                  <p:stCondLst>
                                    <p:cond delay="550"/>
                                  </p:stCondLst>
                                  <p:childTnLst>
                                    <p:set>
                                      <p:cBhvr>
                                        <p:cTn id="19" dur="1" fill="hold">
                                          <p:stCondLst>
                                            <p:cond delay="0"/>
                                          </p:stCondLst>
                                        </p:cTn>
                                        <p:tgtEl>
                                          <p:spTgt spid="20"/>
                                        </p:tgtEl>
                                        <p:attrNameLst>
                                          <p:attrName>style.visibility</p:attrName>
                                        </p:attrNameLst>
                                      </p:cBhvr>
                                      <p:to>
                                        <p:strVal val="visible"/>
                                      </p:to>
                                    </p:set>
                                    <p:animEffect transition="in" filter="fade">
                                      <p:cBhvr>
                                        <p:cTn id="20" dur="500"/>
                                        <p:tgtEl>
                                          <p:spTgt spid="20"/>
                                        </p:tgtEl>
                                      </p:cBhvr>
                                    </p:animEffect>
                                  </p:childTnLst>
                                </p:cTn>
                              </p:par>
                              <p:par>
                                <p:cTn id="21" presetID="42" presetClass="path" presetSubtype="0" decel="100000" fill="hold" grpId="1" nodeType="withEffect">
                                  <p:stCondLst>
                                    <p:cond delay="550"/>
                                  </p:stCondLst>
                                  <p:childTnLst>
                                    <p:animMotion origin="layout" path="M -0.03034 3.33333E-6 L -1.25E-6 3.33333E-6 " pathEditMode="relative" rAng="0" ptsTypes="AA">
                                      <p:cBhvr>
                                        <p:cTn id="22" dur="600" fill="hold"/>
                                        <p:tgtEl>
                                          <p:spTgt spid="20"/>
                                        </p:tgtEl>
                                        <p:attrNameLst>
                                          <p:attrName>ppt_x</p:attrName>
                                          <p:attrName>ppt_y</p:attrName>
                                        </p:attrNameLst>
                                      </p:cBhvr>
                                      <p:rCtr x="1510" y="0"/>
                                    </p:animMotion>
                                  </p:childTnLst>
                                </p:cTn>
                              </p:par>
                              <p:par>
                                <p:cTn id="23" presetID="10" presetClass="entr" presetSubtype="0" fill="hold" grpId="0" nodeType="withEffect">
                                  <p:stCondLst>
                                    <p:cond delay="650"/>
                                  </p:stCondLst>
                                  <p:childTnLst>
                                    <p:set>
                                      <p:cBhvr>
                                        <p:cTn id="24" dur="1" fill="hold">
                                          <p:stCondLst>
                                            <p:cond delay="0"/>
                                          </p:stCondLst>
                                        </p:cTn>
                                        <p:tgtEl>
                                          <p:spTgt spid="21"/>
                                        </p:tgtEl>
                                        <p:attrNameLst>
                                          <p:attrName>style.visibility</p:attrName>
                                        </p:attrNameLst>
                                      </p:cBhvr>
                                      <p:to>
                                        <p:strVal val="visible"/>
                                      </p:to>
                                    </p:set>
                                    <p:animEffect transition="in" filter="fade">
                                      <p:cBhvr>
                                        <p:cTn id="25" dur="500"/>
                                        <p:tgtEl>
                                          <p:spTgt spid="21"/>
                                        </p:tgtEl>
                                      </p:cBhvr>
                                    </p:animEffect>
                                  </p:childTnLst>
                                </p:cTn>
                              </p:par>
                              <p:par>
                                <p:cTn id="26" presetID="42" presetClass="path" presetSubtype="0" decel="100000" fill="hold" grpId="1" nodeType="withEffect">
                                  <p:stCondLst>
                                    <p:cond delay="650"/>
                                  </p:stCondLst>
                                  <p:childTnLst>
                                    <p:animMotion origin="layout" path="M -0.03034 -4.44444E-6 L -1.25E-6 -4.44444E-6 " pathEditMode="relative" rAng="0" ptsTypes="AA">
                                      <p:cBhvr>
                                        <p:cTn id="27" dur="600" fill="hold"/>
                                        <p:tgtEl>
                                          <p:spTgt spid="21"/>
                                        </p:tgtEl>
                                        <p:attrNameLst>
                                          <p:attrName>ppt_x</p:attrName>
                                          <p:attrName>ppt_y</p:attrName>
                                        </p:attrNameLst>
                                      </p:cBhvr>
                                      <p:rCtr x="1510" y="0"/>
                                    </p:animMotion>
                                  </p:childTnLst>
                                </p:cTn>
                              </p:par>
                              <p:par>
                                <p:cTn id="28" presetID="10" presetClass="entr" presetSubtype="0" fill="hold" grpId="0" nodeType="withEffect">
                                  <p:stCondLst>
                                    <p:cond delay="750"/>
                                  </p:stCondLst>
                                  <p:childTnLst>
                                    <p:set>
                                      <p:cBhvr>
                                        <p:cTn id="29" dur="1" fill="hold">
                                          <p:stCondLst>
                                            <p:cond delay="0"/>
                                          </p:stCondLst>
                                        </p:cTn>
                                        <p:tgtEl>
                                          <p:spTgt spid="23"/>
                                        </p:tgtEl>
                                        <p:attrNameLst>
                                          <p:attrName>style.visibility</p:attrName>
                                        </p:attrNameLst>
                                      </p:cBhvr>
                                      <p:to>
                                        <p:strVal val="visible"/>
                                      </p:to>
                                    </p:set>
                                    <p:animEffect transition="in" filter="fade">
                                      <p:cBhvr>
                                        <p:cTn id="30" dur="500"/>
                                        <p:tgtEl>
                                          <p:spTgt spid="23"/>
                                        </p:tgtEl>
                                      </p:cBhvr>
                                    </p:animEffect>
                                  </p:childTnLst>
                                </p:cTn>
                              </p:par>
                              <p:par>
                                <p:cTn id="31" presetID="42" presetClass="path" presetSubtype="0" decel="100000" fill="hold" grpId="1" nodeType="withEffect">
                                  <p:stCondLst>
                                    <p:cond delay="750"/>
                                  </p:stCondLst>
                                  <p:childTnLst>
                                    <p:animMotion origin="layout" path="M -0.03034 -2.22222E-6 L -2.29167E-6 -2.22222E-6 " pathEditMode="relative" rAng="0" ptsTypes="AA">
                                      <p:cBhvr>
                                        <p:cTn id="32" dur="600" fill="hold"/>
                                        <p:tgtEl>
                                          <p:spTgt spid="23"/>
                                        </p:tgtEl>
                                        <p:attrNameLst>
                                          <p:attrName>ppt_x</p:attrName>
                                          <p:attrName>ppt_y</p:attrName>
                                        </p:attrNameLst>
                                      </p:cBhvr>
                                      <p:rCtr x="1510" y="0"/>
                                    </p:animMotion>
                                  </p:childTnLst>
                                </p:cTn>
                              </p:par>
                              <p:par>
                                <p:cTn id="33" presetID="10" presetClass="entr" presetSubtype="0" fill="hold" nodeType="withEffect">
                                  <p:stCondLst>
                                    <p:cond delay="250"/>
                                  </p:stCondLst>
                                  <p:childTnLst>
                                    <p:set>
                                      <p:cBhvr>
                                        <p:cTn id="34" dur="1" fill="hold">
                                          <p:stCondLst>
                                            <p:cond delay="0"/>
                                          </p:stCondLst>
                                        </p:cTn>
                                        <p:tgtEl>
                                          <p:spTgt spid="3"/>
                                        </p:tgtEl>
                                        <p:attrNameLst>
                                          <p:attrName>style.visibility</p:attrName>
                                        </p:attrNameLst>
                                      </p:cBhvr>
                                      <p:to>
                                        <p:strVal val="visible"/>
                                      </p:to>
                                    </p:set>
                                    <p:animEffect transition="in" filter="fade">
                                      <p:cBhvr>
                                        <p:cTn id="3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7" grpId="1"/>
      <p:bldP spid="18" grpId="0"/>
      <p:bldP spid="18" grpId="1"/>
      <p:bldP spid="20" grpId="0"/>
      <p:bldP spid="20" grpId="1"/>
      <p:bldP spid="21" grpId="0"/>
      <p:bldP spid="21" grpId="1"/>
      <p:bldP spid="23" grpId="0"/>
      <p:bldP spid="23" grpId="1"/>
    </p:bldLst>
  </p:timing>
</p:sld>
</file>

<file path=ppt/theme/theme1.xml><?xml version="1.0" encoding="utf-8"?>
<a:theme xmlns:a="http://schemas.openxmlformats.org/drawingml/2006/main" name="9-51052_Microsoft_Inspire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nspire_Breakout_16x9_Template.potx" id="{94A5D6B2-7240-4A5C-AB37-83928CABDB39}" vid="{F8511A76-C58D-451D-A0C8-44AE0B792ECE}"/>
    </a:ext>
  </a:extLst>
</a:theme>
</file>

<file path=ppt/theme/theme2.xml><?xml version="1.0" encoding="utf-8"?>
<a:theme xmlns:a="http://schemas.openxmlformats.org/drawingml/2006/main" name="9-51052_Microsoft_Inspire_Template_Dark">
  <a:themeElements>
    <a:clrScheme name="Inspire + Ready Dark">
      <a:dk1>
        <a:srgbClr val="000000"/>
      </a:dk1>
      <a:lt1>
        <a:srgbClr val="FFFFFF"/>
      </a:lt1>
      <a:dk2>
        <a:srgbClr val="243A5E"/>
      </a:dk2>
      <a:lt2>
        <a:srgbClr val="E6E6E6"/>
      </a:lt2>
      <a:accent1>
        <a:srgbClr val="0078D4"/>
      </a:accent1>
      <a:accent2>
        <a:srgbClr val="50E6FF"/>
      </a:accent2>
      <a:accent3>
        <a:srgbClr val="9BF00B"/>
      </a:accent3>
      <a:accent4>
        <a:srgbClr val="FFB900"/>
      </a:accent4>
      <a:accent5>
        <a:srgbClr val="D2D2D2"/>
      </a:accent5>
      <a:accent6>
        <a:srgbClr val="505050"/>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nspire_Breakout_16x9_Template.potx" id="{94A5D6B2-7240-4A5C-AB37-83928CABDB39}" vid="{67D0148C-3AD0-4F42-9954-CB1B5AC05762}"/>
    </a:ext>
  </a:extLst>
</a:theme>
</file>

<file path=ppt/theme/theme3.xml><?xml version="1.0" encoding="utf-8"?>
<a:theme xmlns:a="http://schemas.openxmlformats.org/drawingml/2006/main" name="5-50203_Microsoft_Ignite_Template">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_v03" id="{F4E7AC97-C3BC-4DAC-B23A-C0D4DABB7CB5}" vid="{F1FB81AB-2433-4475-9273-C3E09225E34D}"/>
    </a:ext>
  </a:extLst>
</a:theme>
</file>

<file path=ppt/theme/theme4.xml><?xml version="1.0" encoding="utf-8"?>
<a:theme xmlns:a="http://schemas.openxmlformats.org/drawingml/2006/main" name="9-51056_Build 2019 Keynote_Light Gray Template">
  <a:themeElements>
    <a:clrScheme name="Build 2019 Light">
      <a:dk1>
        <a:srgbClr val="000000"/>
      </a:dk1>
      <a:lt1>
        <a:srgbClr val="FFFFFF"/>
      </a:lt1>
      <a:dk2>
        <a:srgbClr val="274B47"/>
      </a:dk2>
      <a:lt2>
        <a:srgbClr val="E6E6E6"/>
      </a:lt2>
      <a:accent1>
        <a:srgbClr val="0078D4"/>
      </a:accent1>
      <a:accent2>
        <a:srgbClr val="243A5E"/>
      </a:accent2>
      <a:accent3>
        <a:srgbClr val="008575"/>
      </a:accent3>
      <a:accent4>
        <a:srgbClr val="274B47"/>
      </a:accent4>
      <a:accent5>
        <a:srgbClr val="D83B01"/>
      </a:accent5>
      <a:accent6>
        <a:srgbClr val="FF9349"/>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solidFill>
          <a:srgbClr val="FFFFFF"/>
        </a:solidFill>
        <a:ln w="15875" cap="rnd" cmpd="sng" algn="ctr">
          <a:solidFill>
            <a:schemeClr val="bg1">
              <a:lumMod val="65000"/>
            </a:schemeClr>
          </a:solidFill>
          <a:prstDash val="solid"/>
          <a:headEnd type="none" w="lg" len="med"/>
          <a:tailEnd type="none" w="lg" len="med"/>
        </a:ln>
        <a:effectLst/>
      </a:spPr>
      <a:bodyPr/>
      <a:lst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9_Keynote_Template.potx" id="{6685DD4E-F092-4CB9-9A6E-6267A4540671}" vid="{A3BD0681-E664-493A-8341-310D834FCD1E}"/>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0044048F7F0BC4E9BCFA67454111487" ma:contentTypeVersion="12" ma:contentTypeDescription="Create a new document." ma:contentTypeScope="" ma:versionID="7bddc5fb76ed5171d88d92ef2ba0347c">
  <xsd:schema xmlns:xsd="http://www.w3.org/2001/XMLSchema" xmlns:xs="http://www.w3.org/2001/XMLSchema" xmlns:p="http://schemas.microsoft.com/office/2006/metadata/properties" xmlns:ns2="dc607dc0-b284-4151-99b8-df963b44a079" xmlns:ns3="bb2567bd-10f4-4a32-b33c-c6159bf4b5b0" targetNamespace="http://schemas.microsoft.com/office/2006/metadata/properties" ma:root="true" ma:fieldsID="cbc296beffb5a656ad60ce7a051df8ed" ns2:_="" ns3:_="">
    <xsd:import namespace="dc607dc0-b284-4151-99b8-df963b44a079"/>
    <xsd:import namespace="bb2567bd-10f4-4a32-b33c-c6159bf4b5b0"/>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MediaServiceAutoTags" minOccurs="0"/>
                <xsd:element ref="ns2:MediaServiceGenerationTime" minOccurs="0"/>
                <xsd:element ref="ns2:MediaServiceEventHashCode" minOccurs="0"/>
                <xsd:element ref="ns2:MediaServiceDateTaken" minOccurs="0"/>
                <xsd:element ref="ns2:MediaServiceLocation"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c607dc0-b284-4151-99b8-df963b44a07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4" nillable="true" ma:displayName="Tags" ma:internalName="MediaServiceAutoTags"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ternalName="MediaServiceDateTaken" ma:readOnly="true">
      <xsd:simpleType>
        <xsd:restriction base="dms:Text"/>
      </xsd:simpleType>
    </xsd:element>
    <xsd:element name="MediaServiceLocation" ma:index="18" nillable="true" ma:displayName="Location" ma:internalName="MediaServiceLocation" ma:readOnly="true">
      <xsd:simpleType>
        <xsd:restriction base="dms:Text"/>
      </xsd:simpleType>
    </xsd:element>
    <xsd:element name="MediaServiceOCR" ma:index="19"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bb2567bd-10f4-4a32-b33c-c6159bf4b5b0"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D2C5EC6-E987-4421-9E36-E574221FFB7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c607dc0-b284-4151-99b8-df963b44a079"/>
    <ds:schemaRef ds:uri="bb2567bd-10f4-4a32-b33c-c6159bf4b5b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DBA05181-F6CF-4F34-ADEF-13C9965FADE5}">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FC070185-8C3A-4510-9262-DAE5D897274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Microsoft_Inspire_Breakout_16x9_Template (003)</Template>
  <TotalTime>0</TotalTime>
  <Words>1269</Words>
  <Application>Microsoft Office PowerPoint</Application>
  <PresentationFormat>Widescreen</PresentationFormat>
  <Paragraphs>386</Paragraphs>
  <Slides>22</Slides>
  <Notes>18</Notes>
  <HiddenSlides>0</HiddenSlides>
  <MMClips>0</MMClips>
  <ScaleCrop>false</ScaleCrop>
  <HeadingPairs>
    <vt:vector size="6" baseType="variant">
      <vt:variant>
        <vt:lpstr>Fonts Used</vt:lpstr>
      </vt:variant>
      <vt:variant>
        <vt:i4>7</vt:i4>
      </vt:variant>
      <vt:variant>
        <vt:lpstr>Theme</vt:lpstr>
      </vt:variant>
      <vt:variant>
        <vt:i4>4</vt:i4>
      </vt:variant>
      <vt:variant>
        <vt:lpstr>Slide Titles</vt:lpstr>
      </vt:variant>
      <vt:variant>
        <vt:i4>22</vt:i4>
      </vt:variant>
    </vt:vector>
  </HeadingPairs>
  <TitlesOfParts>
    <vt:vector size="33" baseType="lpstr">
      <vt:lpstr>Arial</vt:lpstr>
      <vt:lpstr>Bodoni Std Bold Italic</vt:lpstr>
      <vt:lpstr>Consolas</vt:lpstr>
      <vt:lpstr>Segoe UI</vt:lpstr>
      <vt:lpstr>Segoe UI Semibold</vt:lpstr>
      <vt:lpstr>Segoe UI Semilight</vt:lpstr>
      <vt:lpstr>Wingdings</vt:lpstr>
      <vt:lpstr>9-51052_Microsoft_Inspire_Template_Light</vt:lpstr>
      <vt:lpstr>9-51052_Microsoft_Inspire_Template_Dark</vt:lpstr>
      <vt:lpstr>5-50203_Microsoft_Ignite_Template</vt:lpstr>
      <vt:lpstr>9-51056_Build 2019 Keynote_Light Gray Template</vt:lpstr>
      <vt:lpstr>Microsoft 365 Platform:  New opportunities for engagement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Engage with Microsoft</vt:lpstr>
    </vt:vector>
  </TitlesOfParts>
  <Manager/>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
  <cp:keywords/>
  <dc:description/>
  <cp:lastModifiedBy/>
  <cp:revision>6</cp:revision>
  <dcterms:created xsi:type="dcterms:W3CDTF">2019-07-11T23:36:53Z</dcterms:created>
  <dcterms:modified xsi:type="dcterms:W3CDTF">2019-10-14T07:15:35Z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suzanz@microsoft.com</vt:lpwstr>
  </property>
  <property fmtid="{D5CDD505-2E9C-101B-9397-08002B2CF9AE}" pid="5" name="MSIP_Label_f42aa342-8706-4288-bd11-ebb85995028c_SetDate">
    <vt:lpwstr>2019-07-28T15:36:32.5062350Z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fa9cc617-c4cc-402b-8b8f-094143696378</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ContentTypeId">
    <vt:lpwstr>0x010100E0044048F7F0BC4E9BCFA67454111487</vt:lpwstr>
  </property>
</Properties>
</file>